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4">
  <p:sldMasterIdLst>
    <p:sldMasterId id="2147483671" r:id="rId1"/>
  </p:sldMasterIdLst>
  <p:notesMasterIdLst>
    <p:notesMasterId r:id="rId45"/>
  </p:notesMasterIdLst>
  <p:sldIdLst>
    <p:sldId id="333" r:id="rId2"/>
    <p:sldId id="257" r:id="rId3"/>
    <p:sldId id="259" r:id="rId4"/>
    <p:sldId id="296" r:id="rId5"/>
    <p:sldId id="297" r:id="rId6"/>
    <p:sldId id="298" r:id="rId7"/>
    <p:sldId id="299" r:id="rId8"/>
    <p:sldId id="264" r:id="rId9"/>
    <p:sldId id="300" r:id="rId10"/>
    <p:sldId id="301" r:id="rId11"/>
    <p:sldId id="302" r:id="rId12"/>
    <p:sldId id="303" r:id="rId13"/>
    <p:sldId id="304" r:id="rId14"/>
    <p:sldId id="305" r:id="rId15"/>
    <p:sldId id="306" r:id="rId16"/>
    <p:sldId id="307" r:id="rId17"/>
    <p:sldId id="308" r:id="rId18"/>
    <p:sldId id="309" r:id="rId19"/>
    <p:sldId id="310" r:id="rId20"/>
    <p:sldId id="311" r:id="rId21"/>
    <p:sldId id="312" r:id="rId22"/>
    <p:sldId id="313" r:id="rId23"/>
    <p:sldId id="314" r:id="rId24"/>
    <p:sldId id="315" r:id="rId25"/>
    <p:sldId id="316" r:id="rId26"/>
    <p:sldId id="317" r:id="rId27"/>
    <p:sldId id="265" r:id="rId28"/>
    <p:sldId id="318" r:id="rId29"/>
    <p:sldId id="319" r:id="rId30"/>
    <p:sldId id="320" r:id="rId31"/>
    <p:sldId id="321" r:id="rId32"/>
    <p:sldId id="322" r:id="rId33"/>
    <p:sldId id="323" r:id="rId34"/>
    <p:sldId id="324" r:id="rId35"/>
    <p:sldId id="325" r:id="rId36"/>
    <p:sldId id="326" r:id="rId37"/>
    <p:sldId id="327" r:id="rId38"/>
    <p:sldId id="328" r:id="rId39"/>
    <p:sldId id="329" r:id="rId40"/>
    <p:sldId id="330" r:id="rId41"/>
    <p:sldId id="331" r:id="rId42"/>
    <p:sldId id="332" r:id="rId43"/>
    <p:sldId id="256" r:id="rId44"/>
  </p:sldIdLst>
  <p:sldSz cx="9144000" cy="5143500" type="screen16x9"/>
  <p:notesSz cx="6858000" cy="9144000"/>
  <p:embeddedFontLst>
    <p:embeddedFont>
      <p:font typeface="Raleway" panose="020B0604020202020204" charset="0"/>
      <p:regular r:id="rId46"/>
      <p:bold r:id="rId47"/>
      <p:italic r:id="rId48"/>
      <p:boldItalic r:id="rId49"/>
    </p:embeddedFont>
    <p:embeddedFont>
      <p:font typeface="Exo" panose="020B0604020202020204" charset="0"/>
      <p:regular r:id="rId50"/>
      <p:bold r:id="rId51"/>
      <p:italic r:id="rId52"/>
      <p:boldItalic r:id="rId53"/>
    </p:embeddedFont>
    <p:embeddedFont>
      <p:font typeface="Inter" panose="020B0604020202020204" charset="0"/>
      <p:regular r:id="rId54"/>
      <p:bold r:id="rId55"/>
    </p:embeddedFont>
    <p:embeddedFont>
      <p:font typeface="Calibri" panose="020F0502020204030204" pitchFamily="34" charset="0"/>
      <p:regular r:id="rId56"/>
      <p:bold r:id="rId57"/>
      <p:italic r:id="rId58"/>
      <p:boldItalic r:id="rId59"/>
    </p:embeddedFont>
    <p:embeddedFont>
      <p:font typeface="Calibri Light" panose="020F0302020204030204" pitchFamily="34" charset="0"/>
      <p:regular r:id="rId60"/>
      <p: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2CE20F1-E8D7-4FCA-8943-1F7B6DECD8FA}">
  <a:tblStyle styleId="{82CE20F1-E8D7-4FCA-8943-1F7B6DECD8F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ED026B3-F4BB-4E0A-8C93-28AA70AD6A7C}"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4" d="100"/>
          <a:sy n="154" d="100"/>
        </p:scale>
        <p:origin x="384"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5" Type="http://schemas.openxmlformats.org/officeDocument/2006/relationships/slide" Target="slides/slide4.xml"/><Relationship Id="rId61" Type="http://schemas.openxmlformats.org/officeDocument/2006/relationships/font" Target="fonts/font1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0"/>
        <p:cNvGrpSpPr/>
        <p:nvPr/>
      </p:nvGrpSpPr>
      <p:grpSpPr>
        <a:xfrm>
          <a:off x="0" y="0"/>
          <a:ext cx="0" cy="0"/>
          <a:chOff x="0" y="0"/>
          <a:chExt cx="0" cy="0"/>
        </a:xfrm>
      </p:grpSpPr>
      <p:sp>
        <p:nvSpPr>
          <p:cNvPr id="1721" name="Google Shape;17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2" name="Google Shape;17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5255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2ba5a82f7f2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6" name="Google Shape;1886;g2ba5a82f7f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69208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2ba5a82f7f2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6" name="Google Shape;1886;g2ba5a82f7f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28242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2ba5a82f7f2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6" name="Google Shape;1886;g2ba5a82f7f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9754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2ba5a82f7f2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6" name="Google Shape;1886;g2ba5a82f7f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1601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2ba5a82f7f2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6" name="Google Shape;1886;g2ba5a82f7f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2895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2ba5a82f7f2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6" name="Google Shape;1886;g2ba5a82f7f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25655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2ba5a82f7f2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6" name="Google Shape;1886;g2ba5a82f7f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76793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2ba5a82f7f2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6" name="Google Shape;1886;g2ba5a82f7f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3923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2ba5a82f7f2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6" name="Google Shape;1886;g2ba5a82f7f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99418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2ba5a82f7f2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6" name="Google Shape;1886;g2ba5a82f7f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0609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4"/>
        <p:cNvGrpSpPr/>
        <p:nvPr/>
      </p:nvGrpSpPr>
      <p:grpSpPr>
        <a:xfrm>
          <a:off x="0" y="0"/>
          <a:ext cx="0" cy="0"/>
          <a:chOff x="0" y="0"/>
          <a:chExt cx="0" cy="0"/>
        </a:xfrm>
      </p:grpSpPr>
      <p:sp>
        <p:nvSpPr>
          <p:cNvPr id="1755" name="Google Shape;1755;g10fb8bc67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6" name="Google Shape;1756;g10fb8bc67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2ba5a82f7f2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6" name="Google Shape;1886;g2ba5a82f7f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08312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2ba5a82f7f2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6" name="Google Shape;1886;g2ba5a82f7f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39611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2ba5a82f7f2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6" name="Google Shape;1886;g2ba5a82f7f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12060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2ba5a82f7f2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6" name="Google Shape;1886;g2ba5a82f7f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99303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2ba5a82f7f2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6" name="Google Shape;1886;g2ba5a82f7f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63721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2ba5a82f7f2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6" name="Google Shape;1886;g2ba5a82f7f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57535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2ba5a82f7f2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6" name="Google Shape;1886;g2ba5a82f7f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9724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1"/>
        <p:cNvGrpSpPr/>
        <p:nvPr/>
      </p:nvGrpSpPr>
      <p:grpSpPr>
        <a:xfrm>
          <a:off x="0" y="0"/>
          <a:ext cx="0" cy="0"/>
          <a:chOff x="0" y="0"/>
          <a:chExt cx="0" cy="0"/>
        </a:xfrm>
      </p:grpSpPr>
      <p:sp>
        <p:nvSpPr>
          <p:cNvPr id="1902" name="Google Shape;1902;g2ba5a82f7f2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3" name="Google Shape;1903;g2ba5a82f7f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1"/>
        <p:cNvGrpSpPr/>
        <p:nvPr/>
      </p:nvGrpSpPr>
      <p:grpSpPr>
        <a:xfrm>
          <a:off x="0" y="0"/>
          <a:ext cx="0" cy="0"/>
          <a:chOff x="0" y="0"/>
          <a:chExt cx="0" cy="0"/>
        </a:xfrm>
      </p:grpSpPr>
      <p:sp>
        <p:nvSpPr>
          <p:cNvPr id="1902" name="Google Shape;1902;g2ba5a82f7f2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3" name="Google Shape;1903;g2ba5a82f7f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95699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1"/>
        <p:cNvGrpSpPr/>
        <p:nvPr/>
      </p:nvGrpSpPr>
      <p:grpSpPr>
        <a:xfrm>
          <a:off x="0" y="0"/>
          <a:ext cx="0" cy="0"/>
          <a:chOff x="0" y="0"/>
          <a:chExt cx="0" cy="0"/>
        </a:xfrm>
      </p:grpSpPr>
      <p:sp>
        <p:nvSpPr>
          <p:cNvPr id="1902" name="Google Shape;1902;g2ba5a82f7f2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3" name="Google Shape;1903;g2ba5a82f7f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8366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1ff18b49f31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7" name="Google Shape;1787;g1ff18b49f31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1"/>
        <p:cNvGrpSpPr/>
        <p:nvPr/>
      </p:nvGrpSpPr>
      <p:grpSpPr>
        <a:xfrm>
          <a:off x="0" y="0"/>
          <a:ext cx="0" cy="0"/>
          <a:chOff x="0" y="0"/>
          <a:chExt cx="0" cy="0"/>
        </a:xfrm>
      </p:grpSpPr>
      <p:sp>
        <p:nvSpPr>
          <p:cNvPr id="1902" name="Google Shape;1902;g2ba5a82f7f2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3" name="Google Shape;1903;g2ba5a82f7f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89429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1"/>
        <p:cNvGrpSpPr/>
        <p:nvPr/>
      </p:nvGrpSpPr>
      <p:grpSpPr>
        <a:xfrm>
          <a:off x="0" y="0"/>
          <a:ext cx="0" cy="0"/>
          <a:chOff x="0" y="0"/>
          <a:chExt cx="0" cy="0"/>
        </a:xfrm>
      </p:grpSpPr>
      <p:sp>
        <p:nvSpPr>
          <p:cNvPr id="1902" name="Google Shape;1902;g2ba5a82f7f2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3" name="Google Shape;1903;g2ba5a82f7f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9259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1"/>
        <p:cNvGrpSpPr/>
        <p:nvPr/>
      </p:nvGrpSpPr>
      <p:grpSpPr>
        <a:xfrm>
          <a:off x="0" y="0"/>
          <a:ext cx="0" cy="0"/>
          <a:chOff x="0" y="0"/>
          <a:chExt cx="0" cy="0"/>
        </a:xfrm>
      </p:grpSpPr>
      <p:sp>
        <p:nvSpPr>
          <p:cNvPr id="1902" name="Google Shape;1902;g2ba5a82f7f2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3" name="Google Shape;1903;g2ba5a82f7f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40565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1"/>
        <p:cNvGrpSpPr/>
        <p:nvPr/>
      </p:nvGrpSpPr>
      <p:grpSpPr>
        <a:xfrm>
          <a:off x="0" y="0"/>
          <a:ext cx="0" cy="0"/>
          <a:chOff x="0" y="0"/>
          <a:chExt cx="0" cy="0"/>
        </a:xfrm>
      </p:grpSpPr>
      <p:sp>
        <p:nvSpPr>
          <p:cNvPr id="1902" name="Google Shape;1902;g2ba5a82f7f2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3" name="Google Shape;1903;g2ba5a82f7f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77781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1"/>
        <p:cNvGrpSpPr/>
        <p:nvPr/>
      </p:nvGrpSpPr>
      <p:grpSpPr>
        <a:xfrm>
          <a:off x="0" y="0"/>
          <a:ext cx="0" cy="0"/>
          <a:chOff x="0" y="0"/>
          <a:chExt cx="0" cy="0"/>
        </a:xfrm>
      </p:grpSpPr>
      <p:sp>
        <p:nvSpPr>
          <p:cNvPr id="1902" name="Google Shape;1902;g2ba5a82f7f2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3" name="Google Shape;1903;g2ba5a82f7f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21018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1"/>
        <p:cNvGrpSpPr/>
        <p:nvPr/>
      </p:nvGrpSpPr>
      <p:grpSpPr>
        <a:xfrm>
          <a:off x="0" y="0"/>
          <a:ext cx="0" cy="0"/>
          <a:chOff x="0" y="0"/>
          <a:chExt cx="0" cy="0"/>
        </a:xfrm>
      </p:grpSpPr>
      <p:sp>
        <p:nvSpPr>
          <p:cNvPr id="1902" name="Google Shape;1902;g2ba5a82f7f2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3" name="Google Shape;1903;g2ba5a82f7f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96776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1"/>
        <p:cNvGrpSpPr/>
        <p:nvPr/>
      </p:nvGrpSpPr>
      <p:grpSpPr>
        <a:xfrm>
          <a:off x="0" y="0"/>
          <a:ext cx="0" cy="0"/>
          <a:chOff x="0" y="0"/>
          <a:chExt cx="0" cy="0"/>
        </a:xfrm>
      </p:grpSpPr>
      <p:sp>
        <p:nvSpPr>
          <p:cNvPr id="1902" name="Google Shape;1902;g2ba5a82f7f2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3" name="Google Shape;1903;g2ba5a82f7f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46467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1"/>
        <p:cNvGrpSpPr/>
        <p:nvPr/>
      </p:nvGrpSpPr>
      <p:grpSpPr>
        <a:xfrm>
          <a:off x="0" y="0"/>
          <a:ext cx="0" cy="0"/>
          <a:chOff x="0" y="0"/>
          <a:chExt cx="0" cy="0"/>
        </a:xfrm>
      </p:grpSpPr>
      <p:sp>
        <p:nvSpPr>
          <p:cNvPr id="1902" name="Google Shape;1902;g2ba5a82f7f2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3" name="Google Shape;1903;g2ba5a82f7f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65811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1"/>
        <p:cNvGrpSpPr/>
        <p:nvPr/>
      </p:nvGrpSpPr>
      <p:grpSpPr>
        <a:xfrm>
          <a:off x="0" y="0"/>
          <a:ext cx="0" cy="0"/>
          <a:chOff x="0" y="0"/>
          <a:chExt cx="0" cy="0"/>
        </a:xfrm>
      </p:grpSpPr>
      <p:sp>
        <p:nvSpPr>
          <p:cNvPr id="1902" name="Google Shape;1902;g2ba5a82f7f2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3" name="Google Shape;1903;g2ba5a82f7f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17281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1"/>
        <p:cNvGrpSpPr/>
        <p:nvPr/>
      </p:nvGrpSpPr>
      <p:grpSpPr>
        <a:xfrm>
          <a:off x="0" y="0"/>
          <a:ext cx="0" cy="0"/>
          <a:chOff x="0" y="0"/>
          <a:chExt cx="0" cy="0"/>
        </a:xfrm>
      </p:grpSpPr>
      <p:sp>
        <p:nvSpPr>
          <p:cNvPr id="1902" name="Google Shape;1902;g2ba5a82f7f2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3" name="Google Shape;1903;g2ba5a82f7f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3537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1ff18b49f31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7" name="Google Shape;1787;g1ff18b49f31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79125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1"/>
        <p:cNvGrpSpPr/>
        <p:nvPr/>
      </p:nvGrpSpPr>
      <p:grpSpPr>
        <a:xfrm>
          <a:off x="0" y="0"/>
          <a:ext cx="0" cy="0"/>
          <a:chOff x="0" y="0"/>
          <a:chExt cx="0" cy="0"/>
        </a:xfrm>
      </p:grpSpPr>
      <p:sp>
        <p:nvSpPr>
          <p:cNvPr id="1902" name="Google Shape;1902;g2ba5a82f7f2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3" name="Google Shape;1903;g2ba5a82f7f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93852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1"/>
        <p:cNvGrpSpPr/>
        <p:nvPr/>
      </p:nvGrpSpPr>
      <p:grpSpPr>
        <a:xfrm>
          <a:off x="0" y="0"/>
          <a:ext cx="0" cy="0"/>
          <a:chOff x="0" y="0"/>
          <a:chExt cx="0" cy="0"/>
        </a:xfrm>
      </p:grpSpPr>
      <p:sp>
        <p:nvSpPr>
          <p:cNvPr id="1902" name="Google Shape;1902;g2ba5a82f7f2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3" name="Google Shape;1903;g2ba5a82f7f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36766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1"/>
        <p:cNvGrpSpPr/>
        <p:nvPr/>
      </p:nvGrpSpPr>
      <p:grpSpPr>
        <a:xfrm>
          <a:off x="0" y="0"/>
          <a:ext cx="0" cy="0"/>
          <a:chOff x="0" y="0"/>
          <a:chExt cx="0" cy="0"/>
        </a:xfrm>
      </p:grpSpPr>
      <p:sp>
        <p:nvSpPr>
          <p:cNvPr id="1902" name="Google Shape;1902;g2ba5a82f7f2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3" name="Google Shape;1903;g2ba5a82f7f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39285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0"/>
        <p:cNvGrpSpPr/>
        <p:nvPr/>
      </p:nvGrpSpPr>
      <p:grpSpPr>
        <a:xfrm>
          <a:off x="0" y="0"/>
          <a:ext cx="0" cy="0"/>
          <a:chOff x="0" y="0"/>
          <a:chExt cx="0" cy="0"/>
        </a:xfrm>
      </p:grpSpPr>
      <p:sp>
        <p:nvSpPr>
          <p:cNvPr id="1721" name="Google Shape;17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2" name="Google Shape;17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1ff18b49f31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7" name="Google Shape;1787;g1ff18b49f31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0868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1ff18b49f31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7" name="Google Shape;1787;g1ff18b49f31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1273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1ff18b49f31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7" name="Google Shape;1787;g1ff18b49f31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007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2ba5a82f7f2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6" name="Google Shape;1886;g2ba5a82f7f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2ba5a82f7f2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6" name="Google Shape;1886;g2ba5a82f7f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84961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3" cy="5143501"/>
          </a:xfrm>
          <a:prstGeom prst="rect">
            <a:avLst/>
          </a:prstGeom>
          <a:noFill/>
          <a:ln>
            <a:noFill/>
          </a:ln>
        </p:spPr>
      </p:pic>
      <p:sp>
        <p:nvSpPr>
          <p:cNvPr id="10" name="Google Shape;10;p2"/>
          <p:cNvSpPr txBox="1">
            <a:spLocks noGrp="1"/>
          </p:cNvSpPr>
          <p:nvPr>
            <p:ph type="ctrTitle"/>
          </p:nvPr>
        </p:nvSpPr>
        <p:spPr>
          <a:xfrm>
            <a:off x="1155450" y="1485450"/>
            <a:ext cx="6833100" cy="1648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191919"/>
              </a:buClr>
              <a:buSzPts val="5200"/>
              <a:buNone/>
              <a:defRPr sz="8000">
                <a:latin typeface="Exo"/>
                <a:ea typeface="Exo"/>
                <a:cs typeface="Exo"/>
                <a:sym typeface="Exo"/>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1155450" y="3248538"/>
            <a:ext cx="6833100" cy="409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latin typeface="Inter"/>
                <a:ea typeface="Inter"/>
                <a:cs typeface="Inter"/>
                <a:sym typeface="Inter"/>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0" y="0"/>
            <a:ext cx="5917706" cy="5143500"/>
            <a:chOff x="0" y="0"/>
            <a:chExt cx="5917706" cy="5143500"/>
          </a:xfrm>
        </p:grpSpPr>
        <p:sp>
          <p:nvSpPr>
            <p:cNvPr id="13" name="Google Shape;13;p2"/>
            <p:cNvSpPr/>
            <p:nvPr/>
          </p:nvSpPr>
          <p:spPr>
            <a:xfrm>
              <a:off x="0" y="0"/>
              <a:ext cx="5917706" cy="1047025"/>
            </a:xfrm>
            <a:custGeom>
              <a:avLst/>
              <a:gdLst/>
              <a:ahLst/>
              <a:cxnLst/>
              <a:rect l="l" t="t" r="r" b="b"/>
              <a:pathLst>
                <a:path w="1998" h="576" extrusionOk="0">
                  <a:moveTo>
                    <a:pt x="12" y="294"/>
                  </a:moveTo>
                  <a:cubicBezTo>
                    <a:pt x="12" y="294"/>
                    <a:pt x="474" y="534"/>
                    <a:pt x="948" y="288"/>
                  </a:cubicBezTo>
                  <a:cubicBezTo>
                    <a:pt x="1422" y="42"/>
                    <a:pt x="1842" y="576"/>
                    <a:pt x="1998" y="0"/>
                  </a:cubicBezTo>
                  <a:cubicBezTo>
                    <a:pt x="0" y="6"/>
                    <a:pt x="0" y="6"/>
                    <a:pt x="0" y="6"/>
                  </a:cubicBezTo>
                  <a:lnTo>
                    <a:pt x="12" y="294"/>
                  </a:lnTo>
                  <a:close/>
                </a:path>
              </a:pathLst>
            </a:custGeom>
            <a:solidFill>
              <a:schemeClr val="dk2"/>
            </a:solidFill>
            <a:ln>
              <a:noFill/>
            </a:ln>
            <a:effectLst>
              <a:outerShdw blurRad="285750" dist="133350" dir="6120000" algn="bl" rotWithShape="0">
                <a:schemeClr val="lt2">
                  <a:alpha val="74000"/>
                </a:scheme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0" y="3305975"/>
              <a:ext cx="3841623" cy="1837525"/>
            </a:xfrm>
            <a:custGeom>
              <a:avLst/>
              <a:gdLst/>
              <a:ahLst/>
              <a:cxnLst/>
              <a:rect l="l" t="t" r="r" b="b"/>
              <a:pathLst>
                <a:path w="1410" h="840" extrusionOk="0">
                  <a:moveTo>
                    <a:pt x="0" y="78"/>
                  </a:moveTo>
                  <a:cubicBezTo>
                    <a:pt x="0" y="78"/>
                    <a:pt x="336" y="0"/>
                    <a:pt x="372" y="378"/>
                  </a:cubicBezTo>
                  <a:cubicBezTo>
                    <a:pt x="408" y="756"/>
                    <a:pt x="1368" y="318"/>
                    <a:pt x="1410" y="834"/>
                  </a:cubicBezTo>
                  <a:cubicBezTo>
                    <a:pt x="0" y="840"/>
                    <a:pt x="0" y="840"/>
                    <a:pt x="0" y="840"/>
                  </a:cubicBezTo>
                  <a:lnTo>
                    <a:pt x="0" y="78"/>
                  </a:lnTo>
                  <a:close/>
                </a:path>
              </a:pathLst>
            </a:custGeom>
            <a:solidFill>
              <a:schemeClr val="dk2"/>
            </a:solidFill>
            <a:ln>
              <a:noFill/>
            </a:ln>
            <a:effectLst>
              <a:outerShdw blurRad="328613" dist="104775" dir="17640000" algn="bl" rotWithShape="0">
                <a:schemeClr val="lt2">
                  <a:alpha val="74000"/>
                </a:scheme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 name="Google Shape;15;p2"/>
          <p:cNvGrpSpPr/>
          <p:nvPr/>
        </p:nvGrpSpPr>
        <p:grpSpPr>
          <a:xfrm>
            <a:off x="217950" y="157953"/>
            <a:ext cx="8676750" cy="4736797"/>
            <a:chOff x="217950" y="157953"/>
            <a:chExt cx="8676750" cy="4736797"/>
          </a:xfrm>
        </p:grpSpPr>
        <p:sp>
          <p:nvSpPr>
            <p:cNvPr id="16" name="Google Shape;16;p2"/>
            <p:cNvSpPr/>
            <p:nvPr/>
          </p:nvSpPr>
          <p:spPr>
            <a:xfrm>
              <a:off x="217950" y="1323303"/>
              <a:ext cx="269700" cy="270000"/>
            </a:xfrm>
            <a:prstGeom prst="ellipse">
              <a:avLst/>
            </a:prstGeom>
            <a:gradFill>
              <a:gsLst>
                <a:gs pos="0">
                  <a:schemeClr val="dk1"/>
                </a:gs>
                <a:gs pos="15000">
                  <a:schemeClr val="accent1"/>
                </a:gs>
                <a:gs pos="40000">
                  <a:schemeClr val="lt1"/>
                </a:gs>
                <a:gs pos="68000">
                  <a:srgbClr val="0A1838">
                    <a:alpha val="0"/>
                  </a:srgbClr>
                </a:gs>
                <a:gs pos="100000">
                  <a:srgbClr val="0A1838">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 name="Google Shape;17;p2"/>
            <p:cNvSpPr/>
            <p:nvPr/>
          </p:nvSpPr>
          <p:spPr>
            <a:xfrm>
              <a:off x="7042913" y="4608503"/>
              <a:ext cx="269700" cy="270000"/>
            </a:xfrm>
            <a:prstGeom prst="ellipse">
              <a:avLst/>
            </a:prstGeom>
            <a:gradFill>
              <a:gsLst>
                <a:gs pos="0">
                  <a:schemeClr val="dk1"/>
                </a:gs>
                <a:gs pos="15000">
                  <a:schemeClr val="accent1"/>
                </a:gs>
                <a:gs pos="40000">
                  <a:schemeClr val="lt1"/>
                </a:gs>
                <a:gs pos="68000">
                  <a:srgbClr val="0A1838">
                    <a:alpha val="0"/>
                  </a:srgbClr>
                </a:gs>
                <a:gs pos="100000">
                  <a:srgbClr val="0A1838">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 name="Google Shape;18;p2"/>
            <p:cNvSpPr/>
            <p:nvPr/>
          </p:nvSpPr>
          <p:spPr>
            <a:xfrm>
              <a:off x="7657325" y="157953"/>
              <a:ext cx="269700" cy="270000"/>
            </a:xfrm>
            <a:prstGeom prst="ellipse">
              <a:avLst/>
            </a:prstGeom>
            <a:gradFill>
              <a:gsLst>
                <a:gs pos="0">
                  <a:schemeClr val="dk1"/>
                </a:gs>
                <a:gs pos="15000">
                  <a:schemeClr val="accent1"/>
                </a:gs>
                <a:gs pos="40000">
                  <a:schemeClr val="lt1"/>
                </a:gs>
                <a:gs pos="68000">
                  <a:srgbClr val="0A1838">
                    <a:alpha val="0"/>
                  </a:srgbClr>
                </a:gs>
                <a:gs pos="100000">
                  <a:srgbClr val="0A1838">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 name="Google Shape;19;p2"/>
            <p:cNvSpPr/>
            <p:nvPr/>
          </p:nvSpPr>
          <p:spPr>
            <a:xfrm>
              <a:off x="8727300" y="3138575"/>
              <a:ext cx="167400" cy="167400"/>
            </a:xfrm>
            <a:prstGeom prst="ellipse">
              <a:avLst/>
            </a:prstGeom>
            <a:gradFill>
              <a:gsLst>
                <a:gs pos="0">
                  <a:schemeClr val="dk1"/>
                </a:gs>
                <a:gs pos="15000">
                  <a:schemeClr val="accent1"/>
                </a:gs>
                <a:gs pos="40000">
                  <a:schemeClr val="lt1"/>
                </a:gs>
                <a:gs pos="68000">
                  <a:srgbClr val="0A1838">
                    <a:alpha val="0"/>
                  </a:srgbClr>
                </a:gs>
                <a:gs pos="100000">
                  <a:srgbClr val="0A1838">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 name="Google Shape;20;p2"/>
            <p:cNvSpPr/>
            <p:nvPr/>
          </p:nvSpPr>
          <p:spPr>
            <a:xfrm>
              <a:off x="269100" y="4727350"/>
              <a:ext cx="167400" cy="167400"/>
            </a:xfrm>
            <a:prstGeom prst="ellipse">
              <a:avLst/>
            </a:prstGeom>
            <a:gradFill>
              <a:gsLst>
                <a:gs pos="0">
                  <a:schemeClr val="dk1"/>
                </a:gs>
                <a:gs pos="15000">
                  <a:schemeClr val="accent1"/>
                </a:gs>
                <a:gs pos="40000">
                  <a:schemeClr val="lt1"/>
                </a:gs>
                <a:gs pos="68000">
                  <a:srgbClr val="0A1838">
                    <a:alpha val="0"/>
                  </a:srgbClr>
                </a:gs>
                <a:gs pos="100000">
                  <a:srgbClr val="0A1838">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 name="Google Shape;21;p2"/>
            <p:cNvSpPr/>
            <p:nvPr/>
          </p:nvSpPr>
          <p:spPr>
            <a:xfrm>
              <a:off x="2349350" y="214275"/>
              <a:ext cx="167400" cy="167400"/>
            </a:xfrm>
            <a:prstGeom prst="ellipse">
              <a:avLst/>
            </a:prstGeom>
            <a:gradFill>
              <a:gsLst>
                <a:gs pos="0">
                  <a:schemeClr val="dk1"/>
                </a:gs>
                <a:gs pos="15000">
                  <a:schemeClr val="accent1"/>
                </a:gs>
                <a:gs pos="40000">
                  <a:schemeClr val="lt1"/>
                </a:gs>
                <a:gs pos="68000">
                  <a:srgbClr val="0A1838">
                    <a:alpha val="0"/>
                  </a:srgbClr>
                </a:gs>
                <a:gs pos="100000">
                  <a:srgbClr val="0A1838">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22" name="Google Shape;22;p2"/>
          <p:cNvGrpSpPr/>
          <p:nvPr/>
        </p:nvGrpSpPr>
        <p:grpSpPr>
          <a:xfrm>
            <a:off x="5076150" y="-276987"/>
            <a:ext cx="5094638" cy="5577637"/>
            <a:chOff x="5076150" y="-276987"/>
            <a:chExt cx="5094638" cy="5577637"/>
          </a:xfrm>
        </p:grpSpPr>
        <p:grpSp>
          <p:nvGrpSpPr>
            <p:cNvPr id="23" name="Google Shape;23;p2"/>
            <p:cNvGrpSpPr/>
            <p:nvPr/>
          </p:nvGrpSpPr>
          <p:grpSpPr>
            <a:xfrm>
              <a:off x="7721600" y="4608500"/>
              <a:ext cx="1074738" cy="692150"/>
              <a:chOff x="7245350" y="682625"/>
              <a:chExt cx="1074738" cy="692150"/>
            </a:xfrm>
          </p:grpSpPr>
          <p:sp>
            <p:nvSpPr>
              <p:cNvPr id="24" name="Google Shape;24;p2"/>
              <p:cNvSpPr/>
              <p:nvPr/>
            </p:nvSpPr>
            <p:spPr>
              <a:xfrm>
                <a:off x="7910513" y="682625"/>
                <a:ext cx="409575" cy="692150"/>
              </a:xfrm>
              <a:custGeom>
                <a:avLst/>
                <a:gdLst/>
                <a:ahLst/>
                <a:cxnLst/>
                <a:rect l="l" t="t" r="r" b="b"/>
                <a:pathLst>
                  <a:path w="258" h="436" extrusionOk="0">
                    <a:moveTo>
                      <a:pt x="0" y="387"/>
                    </a:moveTo>
                    <a:lnTo>
                      <a:pt x="160" y="218"/>
                    </a:lnTo>
                    <a:lnTo>
                      <a:pt x="0" y="47"/>
                    </a:lnTo>
                    <a:lnTo>
                      <a:pt x="51" y="0"/>
                    </a:lnTo>
                    <a:lnTo>
                      <a:pt x="258" y="218"/>
                    </a:lnTo>
                    <a:lnTo>
                      <a:pt x="51" y="436"/>
                    </a:lnTo>
                    <a:lnTo>
                      <a:pt x="0" y="38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7580313" y="682625"/>
                <a:ext cx="407987" cy="692150"/>
              </a:xfrm>
              <a:custGeom>
                <a:avLst/>
                <a:gdLst/>
                <a:ahLst/>
                <a:cxnLst/>
                <a:rect l="l" t="t" r="r" b="b"/>
                <a:pathLst>
                  <a:path w="257" h="436" extrusionOk="0">
                    <a:moveTo>
                      <a:pt x="0" y="387"/>
                    </a:moveTo>
                    <a:lnTo>
                      <a:pt x="159" y="218"/>
                    </a:lnTo>
                    <a:lnTo>
                      <a:pt x="0" y="47"/>
                    </a:lnTo>
                    <a:lnTo>
                      <a:pt x="50" y="0"/>
                    </a:lnTo>
                    <a:lnTo>
                      <a:pt x="257" y="218"/>
                    </a:lnTo>
                    <a:lnTo>
                      <a:pt x="50" y="436"/>
                    </a:lnTo>
                    <a:lnTo>
                      <a:pt x="0" y="38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a:off x="7245350" y="682625"/>
                <a:ext cx="412750" cy="692150"/>
              </a:xfrm>
              <a:custGeom>
                <a:avLst/>
                <a:gdLst/>
                <a:ahLst/>
                <a:cxnLst/>
                <a:rect l="l" t="t" r="r" b="b"/>
                <a:pathLst>
                  <a:path w="260" h="436" extrusionOk="0">
                    <a:moveTo>
                      <a:pt x="0" y="387"/>
                    </a:moveTo>
                    <a:lnTo>
                      <a:pt x="162" y="218"/>
                    </a:lnTo>
                    <a:lnTo>
                      <a:pt x="0" y="48"/>
                    </a:lnTo>
                    <a:lnTo>
                      <a:pt x="53" y="0"/>
                    </a:lnTo>
                    <a:lnTo>
                      <a:pt x="260" y="218"/>
                    </a:lnTo>
                    <a:lnTo>
                      <a:pt x="53" y="436"/>
                    </a:lnTo>
                    <a:lnTo>
                      <a:pt x="0" y="38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 name="Google Shape;27;p2"/>
            <p:cNvGrpSpPr/>
            <p:nvPr/>
          </p:nvGrpSpPr>
          <p:grpSpPr>
            <a:xfrm>
              <a:off x="5076150" y="-276987"/>
              <a:ext cx="1946275" cy="492125"/>
              <a:chOff x="3359150" y="442913"/>
              <a:chExt cx="1946275" cy="492125"/>
            </a:xfrm>
          </p:grpSpPr>
          <p:sp>
            <p:nvSpPr>
              <p:cNvPr id="28" name="Google Shape;28;p2"/>
              <p:cNvSpPr/>
              <p:nvPr/>
            </p:nvSpPr>
            <p:spPr>
              <a:xfrm>
                <a:off x="3359150" y="442913"/>
                <a:ext cx="454025" cy="492125"/>
              </a:xfrm>
              <a:custGeom>
                <a:avLst/>
                <a:gdLst/>
                <a:ahLst/>
                <a:cxnLst/>
                <a:rect l="l" t="t" r="r" b="b"/>
                <a:pathLst>
                  <a:path w="286" h="310" extrusionOk="0">
                    <a:moveTo>
                      <a:pt x="186" y="0"/>
                    </a:moveTo>
                    <a:lnTo>
                      <a:pt x="0" y="307"/>
                    </a:lnTo>
                    <a:lnTo>
                      <a:pt x="100" y="310"/>
                    </a:lnTo>
                    <a:lnTo>
                      <a:pt x="286" y="2"/>
                    </a:lnTo>
                    <a:lnTo>
                      <a:pt x="186"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a:off x="3573463" y="442913"/>
                <a:ext cx="450850" cy="492125"/>
              </a:xfrm>
              <a:custGeom>
                <a:avLst/>
                <a:gdLst/>
                <a:ahLst/>
                <a:cxnLst/>
                <a:rect l="l" t="t" r="r" b="b"/>
                <a:pathLst>
                  <a:path w="284" h="310" extrusionOk="0">
                    <a:moveTo>
                      <a:pt x="187" y="0"/>
                    </a:moveTo>
                    <a:lnTo>
                      <a:pt x="0" y="307"/>
                    </a:lnTo>
                    <a:lnTo>
                      <a:pt x="98" y="310"/>
                    </a:lnTo>
                    <a:lnTo>
                      <a:pt x="284" y="2"/>
                    </a:lnTo>
                    <a:lnTo>
                      <a:pt x="187"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3786188" y="442913"/>
                <a:ext cx="454025" cy="492125"/>
              </a:xfrm>
              <a:custGeom>
                <a:avLst/>
                <a:gdLst/>
                <a:ahLst/>
                <a:cxnLst/>
                <a:rect l="l" t="t" r="r" b="b"/>
                <a:pathLst>
                  <a:path w="286" h="310" extrusionOk="0">
                    <a:moveTo>
                      <a:pt x="186" y="0"/>
                    </a:moveTo>
                    <a:lnTo>
                      <a:pt x="0" y="307"/>
                    </a:lnTo>
                    <a:lnTo>
                      <a:pt x="100" y="310"/>
                    </a:lnTo>
                    <a:lnTo>
                      <a:pt x="286" y="2"/>
                    </a:lnTo>
                    <a:lnTo>
                      <a:pt x="186"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4000500" y="442913"/>
                <a:ext cx="450850" cy="492125"/>
              </a:xfrm>
              <a:custGeom>
                <a:avLst/>
                <a:gdLst/>
                <a:ahLst/>
                <a:cxnLst/>
                <a:rect l="l" t="t" r="r" b="b"/>
                <a:pathLst>
                  <a:path w="284" h="310" extrusionOk="0">
                    <a:moveTo>
                      <a:pt x="186" y="0"/>
                    </a:moveTo>
                    <a:lnTo>
                      <a:pt x="0" y="307"/>
                    </a:lnTo>
                    <a:lnTo>
                      <a:pt x="98" y="310"/>
                    </a:lnTo>
                    <a:lnTo>
                      <a:pt x="284" y="2"/>
                    </a:lnTo>
                    <a:lnTo>
                      <a:pt x="186"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4213225" y="442913"/>
                <a:ext cx="454025" cy="492125"/>
              </a:xfrm>
              <a:custGeom>
                <a:avLst/>
                <a:gdLst/>
                <a:ahLst/>
                <a:cxnLst/>
                <a:rect l="l" t="t" r="r" b="b"/>
                <a:pathLst>
                  <a:path w="286" h="310" extrusionOk="0">
                    <a:moveTo>
                      <a:pt x="186" y="0"/>
                    </a:moveTo>
                    <a:lnTo>
                      <a:pt x="0" y="307"/>
                    </a:lnTo>
                    <a:lnTo>
                      <a:pt x="99" y="310"/>
                    </a:lnTo>
                    <a:lnTo>
                      <a:pt x="286" y="2"/>
                    </a:lnTo>
                    <a:lnTo>
                      <a:pt x="186"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2"/>
              <p:cNvSpPr/>
              <p:nvPr/>
            </p:nvSpPr>
            <p:spPr>
              <a:xfrm>
                <a:off x="4427538" y="442913"/>
                <a:ext cx="450850" cy="492125"/>
              </a:xfrm>
              <a:custGeom>
                <a:avLst/>
                <a:gdLst/>
                <a:ahLst/>
                <a:cxnLst/>
                <a:rect l="l" t="t" r="r" b="b"/>
                <a:pathLst>
                  <a:path w="284" h="310" extrusionOk="0">
                    <a:moveTo>
                      <a:pt x="186" y="0"/>
                    </a:moveTo>
                    <a:lnTo>
                      <a:pt x="0" y="307"/>
                    </a:lnTo>
                    <a:lnTo>
                      <a:pt x="98" y="310"/>
                    </a:lnTo>
                    <a:lnTo>
                      <a:pt x="284" y="2"/>
                    </a:lnTo>
                    <a:lnTo>
                      <a:pt x="186"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2"/>
              <p:cNvSpPr/>
              <p:nvPr/>
            </p:nvSpPr>
            <p:spPr>
              <a:xfrm>
                <a:off x="4640263" y="442913"/>
                <a:ext cx="452437" cy="492125"/>
              </a:xfrm>
              <a:custGeom>
                <a:avLst/>
                <a:gdLst/>
                <a:ahLst/>
                <a:cxnLst/>
                <a:rect l="l" t="t" r="r" b="b"/>
                <a:pathLst>
                  <a:path w="285" h="310" extrusionOk="0">
                    <a:moveTo>
                      <a:pt x="186" y="0"/>
                    </a:moveTo>
                    <a:lnTo>
                      <a:pt x="0" y="307"/>
                    </a:lnTo>
                    <a:lnTo>
                      <a:pt x="99" y="310"/>
                    </a:lnTo>
                    <a:lnTo>
                      <a:pt x="285" y="2"/>
                    </a:lnTo>
                    <a:lnTo>
                      <a:pt x="186"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4854575" y="442913"/>
                <a:ext cx="450850" cy="492125"/>
              </a:xfrm>
              <a:custGeom>
                <a:avLst/>
                <a:gdLst/>
                <a:ahLst/>
                <a:cxnLst/>
                <a:rect l="l" t="t" r="r" b="b"/>
                <a:pathLst>
                  <a:path w="284" h="310" extrusionOk="0">
                    <a:moveTo>
                      <a:pt x="186" y="0"/>
                    </a:moveTo>
                    <a:lnTo>
                      <a:pt x="0" y="307"/>
                    </a:lnTo>
                    <a:lnTo>
                      <a:pt x="98" y="310"/>
                    </a:lnTo>
                    <a:lnTo>
                      <a:pt x="284" y="2"/>
                    </a:lnTo>
                    <a:lnTo>
                      <a:pt x="186"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 name="Google Shape;36;p2"/>
            <p:cNvGrpSpPr/>
            <p:nvPr/>
          </p:nvGrpSpPr>
          <p:grpSpPr>
            <a:xfrm>
              <a:off x="8476809" y="109689"/>
              <a:ext cx="1693979" cy="1700779"/>
              <a:chOff x="7783513" y="2427288"/>
              <a:chExt cx="1208087" cy="1212850"/>
            </a:xfrm>
          </p:grpSpPr>
          <p:sp>
            <p:nvSpPr>
              <p:cNvPr id="37" name="Google Shape;37;p2"/>
              <p:cNvSpPr/>
              <p:nvPr/>
            </p:nvSpPr>
            <p:spPr>
              <a:xfrm>
                <a:off x="7783513" y="2427288"/>
                <a:ext cx="1208087" cy="1212850"/>
              </a:xfrm>
              <a:custGeom>
                <a:avLst/>
                <a:gdLst/>
                <a:ahLst/>
                <a:cxnLst/>
                <a:rect l="l" t="t" r="r" b="b"/>
                <a:pathLst>
                  <a:path w="405" h="406" extrusionOk="0">
                    <a:moveTo>
                      <a:pt x="203" y="0"/>
                    </a:moveTo>
                    <a:cubicBezTo>
                      <a:pt x="91" y="0"/>
                      <a:pt x="0" y="91"/>
                      <a:pt x="0" y="203"/>
                    </a:cubicBezTo>
                    <a:cubicBezTo>
                      <a:pt x="0" y="315"/>
                      <a:pt x="91" y="406"/>
                      <a:pt x="203" y="406"/>
                    </a:cubicBezTo>
                    <a:cubicBezTo>
                      <a:pt x="315" y="406"/>
                      <a:pt x="405" y="315"/>
                      <a:pt x="405" y="203"/>
                    </a:cubicBezTo>
                    <a:cubicBezTo>
                      <a:pt x="405" y="91"/>
                      <a:pt x="315" y="0"/>
                      <a:pt x="203" y="0"/>
                    </a:cubicBezTo>
                    <a:close/>
                    <a:moveTo>
                      <a:pt x="344" y="344"/>
                    </a:moveTo>
                    <a:cubicBezTo>
                      <a:pt x="308" y="380"/>
                      <a:pt x="258" y="402"/>
                      <a:pt x="203" y="402"/>
                    </a:cubicBezTo>
                    <a:cubicBezTo>
                      <a:pt x="148" y="402"/>
                      <a:pt x="98" y="380"/>
                      <a:pt x="62" y="344"/>
                    </a:cubicBezTo>
                    <a:cubicBezTo>
                      <a:pt x="26" y="308"/>
                      <a:pt x="4" y="258"/>
                      <a:pt x="4" y="203"/>
                    </a:cubicBezTo>
                    <a:cubicBezTo>
                      <a:pt x="4" y="148"/>
                      <a:pt x="26" y="98"/>
                      <a:pt x="62" y="62"/>
                    </a:cubicBezTo>
                    <a:cubicBezTo>
                      <a:pt x="98" y="26"/>
                      <a:pt x="148" y="4"/>
                      <a:pt x="203" y="4"/>
                    </a:cubicBezTo>
                    <a:cubicBezTo>
                      <a:pt x="258" y="4"/>
                      <a:pt x="308" y="26"/>
                      <a:pt x="344" y="62"/>
                    </a:cubicBezTo>
                    <a:cubicBezTo>
                      <a:pt x="380" y="98"/>
                      <a:pt x="402" y="148"/>
                      <a:pt x="402" y="203"/>
                    </a:cubicBezTo>
                    <a:cubicBezTo>
                      <a:pt x="402" y="258"/>
                      <a:pt x="380" y="308"/>
                      <a:pt x="344" y="34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2"/>
              <p:cNvSpPr/>
              <p:nvPr/>
            </p:nvSpPr>
            <p:spPr>
              <a:xfrm>
                <a:off x="7842250" y="3019425"/>
                <a:ext cx="166687" cy="247650"/>
              </a:xfrm>
              <a:custGeom>
                <a:avLst/>
                <a:gdLst/>
                <a:ahLst/>
                <a:cxnLst/>
                <a:rect l="l" t="t" r="r" b="b"/>
                <a:pathLst>
                  <a:path w="56" h="83" extrusionOk="0">
                    <a:moveTo>
                      <a:pt x="43" y="5"/>
                    </a:moveTo>
                    <a:cubicBezTo>
                      <a:pt x="43" y="4"/>
                      <a:pt x="43" y="3"/>
                      <a:pt x="43" y="1"/>
                    </a:cubicBezTo>
                    <a:cubicBezTo>
                      <a:pt x="0" y="0"/>
                      <a:pt x="0" y="0"/>
                      <a:pt x="0" y="0"/>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1" y="14"/>
                      <a:pt x="1" y="14"/>
                      <a:pt x="1" y="14"/>
                    </a:cubicBezTo>
                    <a:cubicBezTo>
                      <a:pt x="1" y="15"/>
                      <a:pt x="1" y="15"/>
                      <a:pt x="1" y="15"/>
                    </a:cubicBezTo>
                    <a:cubicBezTo>
                      <a:pt x="1" y="15"/>
                      <a:pt x="1" y="15"/>
                      <a:pt x="1" y="15"/>
                    </a:cubicBezTo>
                    <a:cubicBezTo>
                      <a:pt x="1" y="15"/>
                      <a:pt x="1" y="15"/>
                      <a:pt x="1" y="15"/>
                    </a:cubicBezTo>
                    <a:cubicBezTo>
                      <a:pt x="1" y="15"/>
                      <a:pt x="1" y="15"/>
                      <a:pt x="1" y="15"/>
                    </a:cubicBezTo>
                    <a:cubicBezTo>
                      <a:pt x="1" y="15"/>
                      <a:pt x="1" y="15"/>
                      <a:pt x="1" y="15"/>
                    </a:cubicBezTo>
                    <a:cubicBezTo>
                      <a:pt x="1" y="15"/>
                      <a:pt x="1" y="15"/>
                      <a:pt x="1" y="15"/>
                    </a:cubicBezTo>
                    <a:cubicBezTo>
                      <a:pt x="1" y="15"/>
                      <a:pt x="1" y="15"/>
                      <a:pt x="1" y="15"/>
                    </a:cubicBezTo>
                    <a:cubicBezTo>
                      <a:pt x="1" y="15"/>
                      <a:pt x="1" y="15"/>
                      <a:pt x="1" y="15"/>
                    </a:cubicBezTo>
                    <a:cubicBezTo>
                      <a:pt x="1" y="15"/>
                      <a:pt x="1" y="15"/>
                      <a:pt x="1" y="15"/>
                    </a:cubicBezTo>
                    <a:cubicBezTo>
                      <a:pt x="1" y="15"/>
                      <a:pt x="1" y="15"/>
                      <a:pt x="1" y="15"/>
                    </a:cubicBezTo>
                    <a:cubicBezTo>
                      <a:pt x="1" y="15"/>
                      <a:pt x="1" y="15"/>
                      <a:pt x="1" y="15"/>
                    </a:cubicBezTo>
                    <a:cubicBezTo>
                      <a:pt x="1" y="15"/>
                      <a:pt x="1" y="15"/>
                      <a:pt x="1" y="15"/>
                    </a:cubicBezTo>
                    <a:cubicBezTo>
                      <a:pt x="1" y="16"/>
                      <a:pt x="1" y="16"/>
                      <a:pt x="1" y="16"/>
                    </a:cubicBezTo>
                    <a:cubicBezTo>
                      <a:pt x="1" y="16"/>
                      <a:pt x="1" y="16"/>
                      <a:pt x="1" y="16"/>
                    </a:cubicBezTo>
                    <a:cubicBezTo>
                      <a:pt x="1" y="16"/>
                      <a:pt x="1" y="16"/>
                      <a:pt x="1" y="16"/>
                    </a:cubicBezTo>
                    <a:cubicBezTo>
                      <a:pt x="1" y="16"/>
                      <a:pt x="1" y="16"/>
                      <a:pt x="1" y="16"/>
                    </a:cubicBezTo>
                    <a:cubicBezTo>
                      <a:pt x="1" y="16"/>
                      <a:pt x="1" y="16"/>
                      <a:pt x="1" y="16"/>
                    </a:cubicBezTo>
                    <a:cubicBezTo>
                      <a:pt x="1" y="16"/>
                      <a:pt x="1" y="16"/>
                      <a:pt x="1" y="16"/>
                    </a:cubicBezTo>
                    <a:cubicBezTo>
                      <a:pt x="1" y="16"/>
                      <a:pt x="1" y="16"/>
                      <a:pt x="1" y="16"/>
                    </a:cubicBezTo>
                    <a:cubicBezTo>
                      <a:pt x="1" y="16"/>
                      <a:pt x="1" y="16"/>
                      <a:pt x="1" y="16"/>
                    </a:cubicBezTo>
                    <a:cubicBezTo>
                      <a:pt x="1" y="16"/>
                      <a:pt x="1" y="16"/>
                      <a:pt x="1" y="16"/>
                    </a:cubicBezTo>
                    <a:cubicBezTo>
                      <a:pt x="1" y="16"/>
                      <a:pt x="1" y="16"/>
                      <a:pt x="1" y="16"/>
                    </a:cubicBezTo>
                    <a:cubicBezTo>
                      <a:pt x="1" y="16"/>
                      <a:pt x="1" y="16"/>
                      <a:pt x="1" y="16"/>
                    </a:cubicBezTo>
                    <a:cubicBezTo>
                      <a:pt x="1" y="16"/>
                      <a:pt x="1" y="16"/>
                      <a:pt x="1" y="16"/>
                    </a:cubicBezTo>
                    <a:cubicBezTo>
                      <a:pt x="1" y="16"/>
                      <a:pt x="1" y="16"/>
                      <a:pt x="1" y="16"/>
                    </a:cubicBezTo>
                    <a:cubicBezTo>
                      <a:pt x="1" y="16"/>
                      <a:pt x="1" y="16"/>
                      <a:pt x="1" y="16"/>
                    </a:cubicBezTo>
                    <a:cubicBezTo>
                      <a:pt x="1" y="17"/>
                      <a:pt x="1" y="17"/>
                      <a:pt x="1" y="17"/>
                    </a:cubicBezTo>
                    <a:cubicBezTo>
                      <a:pt x="1" y="17"/>
                      <a:pt x="1" y="17"/>
                      <a:pt x="1" y="17"/>
                    </a:cubicBezTo>
                    <a:cubicBezTo>
                      <a:pt x="1" y="17"/>
                      <a:pt x="1" y="17"/>
                      <a:pt x="1" y="17"/>
                    </a:cubicBezTo>
                    <a:cubicBezTo>
                      <a:pt x="1" y="17"/>
                      <a:pt x="1" y="17"/>
                      <a:pt x="1" y="17"/>
                    </a:cubicBezTo>
                    <a:cubicBezTo>
                      <a:pt x="1" y="17"/>
                      <a:pt x="1" y="17"/>
                      <a:pt x="1" y="17"/>
                    </a:cubicBezTo>
                    <a:cubicBezTo>
                      <a:pt x="1" y="17"/>
                      <a:pt x="1" y="17"/>
                      <a:pt x="1" y="17"/>
                    </a:cubicBezTo>
                    <a:cubicBezTo>
                      <a:pt x="1" y="17"/>
                      <a:pt x="1" y="17"/>
                      <a:pt x="1" y="17"/>
                    </a:cubicBezTo>
                    <a:cubicBezTo>
                      <a:pt x="1" y="17"/>
                      <a:pt x="1" y="17"/>
                      <a:pt x="1" y="17"/>
                    </a:cubicBezTo>
                    <a:cubicBezTo>
                      <a:pt x="1" y="17"/>
                      <a:pt x="1" y="17"/>
                      <a:pt x="1" y="17"/>
                    </a:cubicBezTo>
                    <a:cubicBezTo>
                      <a:pt x="1" y="17"/>
                      <a:pt x="1" y="17"/>
                      <a:pt x="1" y="17"/>
                    </a:cubicBezTo>
                    <a:cubicBezTo>
                      <a:pt x="1" y="17"/>
                      <a:pt x="1" y="17"/>
                      <a:pt x="1" y="17"/>
                    </a:cubicBezTo>
                    <a:cubicBezTo>
                      <a:pt x="1" y="17"/>
                      <a:pt x="1" y="17"/>
                      <a:pt x="1" y="17"/>
                    </a:cubicBezTo>
                    <a:cubicBezTo>
                      <a:pt x="1" y="18"/>
                      <a:pt x="1" y="18"/>
                      <a:pt x="1" y="18"/>
                    </a:cubicBezTo>
                    <a:cubicBezTo>
                      <a:pt x="1" y="18"/>
                      <a:pt x="1" y="18"/>
                      <a:pt x="1" y="18"/>
                    </a:cubicBezTo>
                    <a:cubicBezTo>
                      <a:pt x="1" y="18"/>
                      <a:pt x="1" y="18"/>
                      <a:pt x="1" y="18"/>
                    </a:cubicBezTo>
                    <a:cubicBezTo>
                      <a:pt x="1" y="18"/>
                      <a:pt x="1" y="18"/>
                      <a:pt x="1" y="18"/>
                    </a:cubicBezTo>
                    <a:cubicBezTo>
                      <a:pt x="1" y="18"/>
                      <a:pt x="1" y="18"/>
                      <a:pt x="1" y="18"/>
                    </a:cubicBezTo>
                    <a:cubicBezTo>
                      <a:pt x="1" y="18"/>
                      <a:pt x="1" y="18"/>
                      <a:pt x="1" y="18"/>
                    </a:cubicBezTo>
                    <a:cubicBezTo>
                      <a:pt x="1" y="18"/>
                      <a:pt x="1" y="18"/>
                      <a:pt x="1" y="18"/>
                    </a:cubicBezTo>
                    <a:cubicBezTo>
                      <a:pt x="1" y="18"/>
                      <a:pt x="1" y="18"/>
                      <a:pt x="1" y="18"/>
                    </a:cubicBezTo>
                    <a:cubicBezTo>
                      <a:pt x="1" y="18"/>
                      <a:pt x="1" y="18"/>
                      <a:pt x="1" y="18"/>
                    </a:cubicBezTo>
                    <a:cubicBezTo>
                      <a:pt x="1" y="18"/>
                      <a:pt x="1" y="18"/>
                      <a:pt x="1" y="18"/>
                    </a:cubicBezTo>
                    <a:cubicBezTo>
                      <a:pt x="1" y="18"/>
                      <a:pt x="1" y="18"/>
                      <a:pt x="1" y="18"/>
                    </a:cubicBezTo>
                    <a:cubicBezTo>
                      <a:pt x="1" y="18"/>
                      <a:pt x="1" y="18"/>
                      <a:pt x="1" y="18"/>
                    </a:cubicBezTo>
                    <a:cubicBezTo>
                      <a:pt x="1" y="19"/>
                      <a:pt x="1" y="19"/>
                      <a:pt x="1" y="19"/>
                    </a:cubicBezTo>
                    <a:cubicBezTo>
                      <a:pt x="1" y="19"/>
                      <a:pt x="1" y="19"/>
                      <a:pt x="1" y="19"/>
                    </a:cubicBezTo>
                    <a:cubicBezTo>
                      <a:pt x="1" y="19"/>
                      <a:pt x="1" y="19"/>
                      <a:pt x="1" y="19"/>
                    </a:cubicBezTo>
                    <a:cubicBezTo>
                      <a:pt x="1" y="19"/>
                      <a:pt x="1" y="19"/>
                      <a:pt x="1" y="19"/>
                    </a:cubicBezTo>
                    <a:cubicBezTo>
                      <a:pt x="1" y="19"/>
                      <a:pt x="1" y="19"/>
                      <a:pt x="1" y="19"/>
                    </a:cubicBezTo>
                    <a:cubicBezTo>
                      <a:pt x="1" y="19"/>
                      <a:pt x="1" y="19"/>
                      <a:pt x="1" y="19"/>
                    </a:cubicBezTo>
                    <a:cubicBezTo>
                      <a:pt x="1" y="19"/>
                      <a:pt x="1" y="19"/>
                      <a:pt x="1" y="19"/>
                    </a:cubicBezTo>
                    <a:cubicBezTo>
                      <a:pt x="1" y="19"/>
                      <a:pt x="1" y="19"/>
                      <a:pt x="1" y="19"/>
                    </a:cubicBezTo>
                    <a:cubicBezTo>
                      <a:pt x="1" y="19"/>
                      <a:pt x="1" y="19"/>
                      <a:pt x="1" y="19"/>
                    </a:cubicBezTo>
                    <a:cubicBezTo>
                      <a:pt x="1" y="19"/>
                      <a:pt x="1" y="19"/>
                      <a:pt x="1" y="19"/>
                    </a:cubicBezTo>
                    <a:cubicBezTo>
                      <a:pt x="1" y="19"/>
                      <a:pt x="1" y="19"/>
                      <a:pt x="1" y="19"/>
                    </a:cubicBezTo>
                    <a:cubicBezTo>
                      <a:pt x="1" y="19"/>
                      <a:pt x="1" y="19"/>
                      <a:pt x="1" y="19"/>
                    </a:cubicBezTo>
                    <a:cubicBezTo>
                      <a:pt x="1" y="19"/>
                      <a:pt x="1" y="19"/>
                      <a:pt x="1" y="19"/>
                    </a:cubicBezTo>
                    <a:cubicBezTo>
                      <a:pt x="1" y="20"/>
                      <a:pt x="1" y="20"/>
                      <a:pt x="1" y="20"/>
                    </a:cubicBezTo>
                    <a:cubicBezTo>
                      <a:pt x="1" y="20"/>
                      <a:pt x="1" y="20"/>
                      <a:pt x="1" y="20"/>
                    </a:cubicBezTo>
                    <a:cubicBezTo>
                      <a:pt x="1" y="20"/>
                      <a:pt x="1" y="20"/>
                      <a:pt x="1" y="20"/>
                    </a:cubicBezTo>
                    <a:cubicBezTo>
                      <a:pt x="1" y="20"/>
                      <a:pt x="1" y="20"/>
                      <a:pt x="1" y="20"/>
                    </a:cubicBezTo>
                    <a:cubicBezTo>
                      <a:pt x="1" y="20"/>
                      <a:pt x="1" y="20"/>
                      <a:pt x="1" y="20"/>
                    </a:cubicBezTo>
                    <a:cubicBezTo>
                      <a:pt x="1" y="20"/>
                      <a:pt x="1" y="20"/>
                      <a:pt x="1" y="20"/>
                    </a:cubicBezTo>
                    <a:cubicBezTo>
                      <a:pt x="1" y="20"/>
                      <a:pt x="1" y="20"/>
                      <a:pt x="1" y="20"/>
                    </a:cubicBezTo>
                    <a:cubicBezTo>
                      <a:pt x="1" y="20"/>
                      <a:pt x="1" y="20"/>
                      <a:pt x="1" y="20"/>
                    </a:cubicBezTo>
                    <a:cubicBezTo>
                      <a:pt x="1" y="20"/>
                      <a:pt x="1" y="20"/>
                      <a:pt x="1" y="20"/>
                    </a:cubicBezTo>
                    <a:cubicBezTo>
                      <a:pt x="1" y="20"/>
                      <a:pt x="1" y="20"/>
                      <a:pt x="1" y="20"/>
                    </a:cubicBezTo>
                    <a:cubicBezTo>
                      <a:pt x="1" y="20"/>
                      <a:pt x="1" y="20"/>
                      <a:pt x="1" y="20"/>
                    </a:cubicBezTo>
                    <a:cubicBezTo>
                      <a:pt x="1" y="20"/>
                      <a:pt x="1" y="20"/>
                      <a:pt x="1" y="20"/>
                    </a:cubicBezTo>
                    <a:cubicBezTo>
                      <a:pt x="1" y="21"/>
                      <a:pt x="1" y="21"/>
                      <a:pt x="1" y="21"/>
                    </a:cubicBezTo>
                    <a:cubicBezTo>
                      <a:pt x="1" y="21"/>
                      <a:pt x="1" y="21"/>
                      <a:pt x="1" y="21"/>
                    </a:cubicBezTo>
                    <a:cubicBezTo>
                      <a:pt x="1" y="21"/>
                      <a:pt x="1" y="21"/>
                      <a:pt x="1" y="21"/>
                    </a:cubicBezTo>
                    <a:cubicBezTo>
                      <a:pt x="1" y="21"/>
                      <a:pt x="1" y="21"/>
                      <a:pt x="1" y="21"/>
                    </a:cubicBezTo>
                    <a:cubicBezTo>
                      <a:pt x="1" y="21"/>
                      <a:pt x="1" y="21"/>
                      <a:pt x="1" y="21"/>
                    </a:cubicBezTo>
                    <a:cubicBezTo>
                      <a:pt x="1" y="21"/>
                      <a:pt x="1" y="21"/>
                      <a:pt x="1" y="21"/>
                    </a:cubicBezTo>
                    <a:cubicBezTo>
                      <a:pt x="1" y="21"/>
                      <a:pt x="1" y="21"/>
                      <a:pt x="1" y="21"/>
                    </a:cubicBezTo>
                    <a:cubicBezTo>
                      <a:pt x="1" y="21"/>
                      <a:pt x="1" y="21"/>
                      <a:pt x="1" y="21"/>
                    </a:cubicBezTo>
                    <a:cubicBezTo>
                      <a:pt x="1" y="21"/>
                      <a:pt x="1" y="21"/>
                      <a:pt x="1" y="21"/>
                    </a:cubicBezTo>
                    <a:cubicBezTo>
                      <a:pt x="1" y="21"/>
                      <a:pt x="1" y="21"/>
                      <a:pt x="1" y="21"/>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3"/>
                      <a:pt x="1" y="23"/>
                      <a:pt x="1" y="23"/>
                    </a:cubicBezTo>
                    <a:cubicBezTo>
                      <a:pt x="1" y="23"/>
                      <a:pt x="1" y="23"/>
                      <a:pt x="1" y="23"/>
                    </a:cubicBezTo>
                    <a:cubicBezTo>
                      <a:pt x="1" y="23"/>
                      <a:pt x="1" y="23"/>
                      <a:pt x="1" y="23"/>
                    </a:cubicBezTo>
                    <a:cubicBezTo>
                      <a:pt x="1" y="23"/>
                      <a:pt x="1" y="23"/>
                      <a:pt x="1" y="23"/>
                    </a:cubicBezTo>
                    <a:cubicBezTo>
                      <a:pt x="1" y="23"/>
                      <a:pt x="1" y="23"/>
                      <a:pt x="1" y="23"/>
                    </a:cubicBezTo>
                    <a:cubicBezTo>
                      <a:pt x="1" y="23"/>
                      <a:pt x="1" y="23"/>
                      <a:pt x="1" y="23"/>
                    </a:cubicBezTo>
                    <a:cubicBezTo>
                      <a:pt x="1" y="23"/>
                      <a:pt x="1" y="23"/>
                      <a:pt x="1" y="23"/>
                    </a:cubicBezTo>
                    <a:cubicBezTo>
                      <a:pt x="1" y="23"/>
                      <a:pt x="1" y="23"/>
                      <a:pt x="1" y="23"/>
                    </a:cubicBezTo>
                    <a:cubicBezTo>
                      <a:pt x="1" y="23"/>
                      <a:pt x="1" y="23"/>
                      <a:pt x="1" y="23"/>
                    </a:cubicBezTo>
                    <a:cubicBezTo>
                      <a:pt x="1" y="23"/>
                      <a:pt x="1" y="23"/>
                      <a:pt x="1" y="23"/>
                    </a:cubicBezTo>
                    <a:cubicBezTo>
                      <a:pt x="1" y="23"/>
                      <a:pt x="1" y="23"/>
                      <a:pt x="1" y="23"/>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6"/>
                      <a:pt x="1" y="26"/>
                      <a:pt x="1" y="26"/>
                    </a:cubicBezTo>
                    <a:cubicBezTo>
                      <a:pt x="1" y="26"/>
                      <a:pt x="1" y="26"/>
                      <a:pt x="1" y="26"/>
                    </a:cubicBezTo>
                    <a:cubicBezTo>
                      <a:pt x="1" y="26"/>
                      <a:pt x="1" y="26"/>
                      <a:pt x="1" y="26"/>
                    </a:cubicBezTo>
                    <a:cubicBezTo>
                      <a:pt x="1" y="26"/>
                      <a:pt x="1" y="26"/>
                      <a:pt x="1" y="26"/>
                    </a:cubicBezTo>
                    <a:cubicBezTo>
                      <a:pt x="1" y="26"/>
                      <a:pt x="1" y="26"/>
                      <a:pt x="1" y="26"/>
                    </a:cubicBezTo>
                    <a:cubicBezTo>
                      <a:pt x="1" y="26"/>
                      <a:pt x="1" y="26"/>
                      <a:pt x="1" y="26"/>
                    </a:cubicBezTo>
                    <a:cubicBezTo>
                      <a:pt x="2" y="26"/>
                      <a:pt x="2" y="26"/>
                      <a:pt x="2" y="26"/>
                    </a:cubicBezTo>
                    <a:cubicBezTo>
                      <a:pt x="2" y="26"/>
                      <a:pt x="2" y="26"/>
                      <a:pt x="2" y="26"/>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8"/>
                      <a:pt x="2" y="28"/>
                      <a:pt x="2" y="28"/>
                    </a:cubicBezTo>
                    <a:cubicBezTo>
                      <a:pt x="2" y="28"/>
                      <a:pt x="2" y="28"/>
                      <a:pt x="2" y="28"/>
                    </a:cubicBezTo>
                    <a:cubicBezTo>
                      <a:pt x="2" y="28"/>
                      <a:pt x="2" y="28"/>
                      <a:pt x="2" y="28"/>
                    </a:cubicBezTo>
                    <a:cubicBezTo>
                      <a:pt x="2" y="28"/>
                      <a:pt x="2" y="28"/>
                      <a:pt x="2" y="28"/>
                    </a:cubicBezTo>
                    <a:cubicBezTo>
                      <a:pt x="2" y="28"/>
                      <a:pt x="2" y="28"/>
                      <a:pt x="2" y="28"/>
                    </a:cubicBezTo>
                    <a:cubicBezTo>
                      <a:pt x="2" y="28"/>
                      <a:pt x="2" y="28"/>
                      <a:pt x="2" y="28"/>
                    </a:cubicBezTo>
                    <a:cubicBezTo>
                      <a:pt x="2" y="28"/>
                      <a:pt x="2" y="28"/>
                      <a:pt x="2" y="28"/>
                    </a:cubicBezTo>
                    <a:cubicBezTo>
                      <a:pt x="2" y="28"/>
                      <a:pt x="2" y="28"/>
                      <a:pt x="2" y="28"/>
                    </a:cubicBezTo>
                    <a:cubicBezTo>
                      <a:pt x="2" y="29"/>
                      <a:pt x="2" y="29"/>
                      <a:pt x="2" y="29"/>
                    </a:cubicBezTo>
                    <a:cubicBezTo>
                      <a:pt x="2" y="29"/>
                      <a:pt x="2" y="29"/>
                      <a:pt x="2" y="29"/>
                    </a:cubicBezTo>
                    <a:cubicBezTo>
                      <a:pt x="2" y="29"/>
                      <a:pt x="2" y="29"/>
                      <a:pt x="2" y="29"/>
                    </a:cubicBezTo>
                    <a:cubicBezTo>
                      <a:pt x="2" y="29"/>
                      <a:pt x="2" y="29"/>
                      <a:pt x="2" y="29"/>
                    </a:cubicBezTo>
                    <a:cubicBezTo>
                      <a:pt x="2" y="29"/>
                      <a:pt x="2" y="29"/>
                      <a:pt x="2" y="29"/>
                    </a:cubicBezTo>
                    <a:cubicBezTo>
                      <a:pt x="2" y="30"/>
                      <a:pt x="2" y="30"/>
                      <a:pt x="2" y="30"/>
                    </a:cubicBezTo>
                    <a:cubicBezTo>
                      <a:pt x="2" y="30"/>
                      <a:pt x="2" y="30"/>
                      <a:pt x="2" y="30"/>
                    </a:cubicBezTo>
                    <a:cubicBezTo>
                      <a:pt x="2" y="30"/>
                      <a:pt x="2" y="30"/>
                      <a:pt x="2" y="30"/>
                    </a:cubicBezTo>
                    <a:cubicBezTo>
                      <a:pt x="2" y="30"/>
                      <a:pt x="2" y="30"/>
                      <a:pt x="2" y="30"/>
                    </a:cubicBezTo>
                    <a:cubicBezTo>
                      <a:pt x="2" y="30"/>
                      <a:pt x="2" y="30"/>
                      <a:pt x="2" y="30"/>
                    </a:cubicBezTo>
                    <a:cubicBezTo>
                      <a:pt x="2" y="30"/>
                      <a:pt x="2" y="30"/>
                      <a:pt x="2" y="30"/>
                    </a:cubicBezTo>
                    <a:cubicBezTo>
                      <a:pt x="2" y="31"/>
                      <a:pt x="2" y="31"/>
                      <a:pt x="2" y="31"/>
                    </a:cubicBezTo>
                    <a:cubicBezTo>
                      <a:pt x="2" y="31"/>
                      <a:pt x="2" y="31"/>
                      <a:pt x="2" y="31"/>
                    </a:cubicBezTo>
                    <a:cubicBezTo>
                      <a:pt x="2" y="31"/>
                      <a:pt x="2" y="31"/>
                      <a:pt x="2" y="31"/>
                    </a:cubicBezTo>
                    <a:cubicBezTo>
                      <a:pt x="2" y="31"/>
                      <a:pt x="2" y="31"/>
                      <a:pt x="2" y="31"/>
                    </a:cubicBezTo>
                    <a:cubicBezTo>
                      <a:pt x="2" y="31"/>
                      <a:pt x="2" y="31"/>
                      <a:pt x="2" y="31"/>
                    </a:cubicBezTo>
                    <a:cubicBezTo>
                      <a:pt x="2" y="32"/>
                      <a:pt x="2" y="32"/>
                      <a:pt x="2" y="32"/>
                    </a:cubicBezTo>
                    <a:cubicBezTo>
                      <a:pt x="2" y="32"/>
                      <a:pt x="2" y="32"/>
                      <a:pt x="2" y="32"/>
                    </a:cubicBezTo>
                    <a:cubicBezTo>
                      <a:pt x="2" y="32"/>
                      <a:pt x="2" y="32"/>
                      <a:pt x="2" y="32"/>
                    </a:cubicBezTo>
                    <a:cubicBezTo>
                      <a:pt x="2" y="32"/>
                      <a:pt x="2" y="32"/>
                      <a:pt x="2" y="32"/>
                    </a:cubicBezTo>
                    <a:cubicBezTo>
                      <a:pt x="2" y="32"/>
                      <a:pt x="2" y="32"/>
                      <a:pt x="2" y="32"/>
                    </a:cubicBezTo>
                    <a:cubicBezTo>
                      <a:pt x="2" y="32"/>
                      <a:pt x="2" y="32"/>
                      <a:pt x="2" y="32"/>
                    </a:cubicBezTo>
                    <a:cubicBezTo>
                      <a:pt x="2" y="33"/>
                      <a:pt x="2" y="33"/>
                      <a:pt x="2" y="33"/>
                    </a:cubicBezTo>
                    <a:cubicBezTo>
                      <a:pt x="2" y="33"/>
                      <a:pt x="2" y="33"/>
                      <a:pt x="2" y="33"/>
                    </a:cubicBezTo>
                    <a:cubicBezTo>
                      <a:pt x="2" y="33"/>
                      <a:pt x="2" y="33"/>
                      <a:pt x="2" y="33"/>
                    </a:cubicBezTo>
                    <a:cubicBezTo>
                      <a:pt x="2" y="33"/>
                      <a:pt x="3" y="34"/>
                      <a:pt x="3" y="34"/>
                    </a:cubicBezTo>
                    <a:cubicBezTo>
                      <a:pt x="3" y="34"/>
                      <a:pt x="3" y="34"/>
                      <a:pt x="3" y="34"/>
                    </a:cubicBezTo>
                    <a:cubicBezTo>
                      <a:pt x="5" y="50"/>
                      <a:pt x="10" y="66"/>
                      <a:pt x="17" y="81"/>
                    </a:cubicBezTo>
                    <a:cubicBezTo>
                      <a:pt x="17" y="81"/>
                      <a:pt x="17" y="81"/>
                      <a:pt x="17" y="81"/>
                    </a:cubicBezTo>
                    <a:cubicBezTo>
                      <a:pt x="17" y="82"/>
                      <a:pt x="17" y="82"/>
                      <a:pt x="17" y="82"/>
                    </a:cubicBezTo>
                    <a:cubicBezTo>
                      <a:pt x="17" y="82"/>
                      <a:pt x="17" y="82"/>
                      <a:pt x="17" y="82"/>
                    </a:cubicBezTo>
                    <a:cubicBezTo>
                      <a:pt x="17" y="82"/>
                      <a:pt x="17" y="82"/>
                      <a:pt x="17" y="82"/>
                    </a:cubicBezTo>
                    <a:cubicBezTo>
                      <a:pt x="17" y="82"/>
                      <a:pt x="17" y="82"/>
                      <a:pt x="17" y="82"/>
                    </a:cubicBezTo>
                    <a:cubicBezTo>
                      <a:pt x="17" y="82"/>
                      <a:pt x="17" y="82"/>
                      <a:pt x="17" y="82"/>
                    </a:cubicBezTo>
                    <a:cubicBezTo>
                      <a:pt x="17" y="82"/>
                      <a:pt x="17" y="82"/>
                      <a:pt x="17" y="82"/>
                    </a:cubicBezTo>
                    <a:cubicBezTo>
                      <a:pt x="17" y="82"/>
                      <a:pt x="17" y="82"/>
                      <a:pt x="17" y="82"/>
                    </a:cubicBezTo>
                    <a:cubicBezTo>
                      <a:pt x="17" y="82"/>
                      <a:pt x="17" y="82"/>
                      <a:pt x="17" y="82"/>
                    </a:cubicBezTo>
                    <a:cubicBezTo>
                      <a:pt x="17" y="82"/>
                      <a:pt x="17" y="82"/>
                      <a:pt x="17" y="82"/>
                    </a:cubicBezTo>
                    <a:cubicBezTo>
                      <a:pt x="17" y="82"/>
                      <a:pt x="17" y="82"/>
                      <a:pt x="17" y="82"/>
                    </a:cubicBezTo>
                    <a:cubicBezTo>
                      <a:pt x="17" y="83"/>
                      <a:pt x="17" y="83"/>
                      <a:pt x="17" y="83"/>
                    </a:cubicBezTo>
                    <a:cubicBezTo>
                      <a:pt x="18" y="83"/>
                      <a:pt x="18" y="83"/>
                      <a:pt x="18" y="83"/>
                    </a:cubicBezTo>
                    <a:cubicBezTo>
                      <a:pt x="18" y="83"/>
                      <a:pt x="18" y="83"/>
                      <a:pt x="18" y="83"/>
                    </a:cubicBezTo>
                    <a:cubicBezTo>
                      <a:pt x="18" y="83"/>
                      <a:pt x="18" y="83"/>
                      <a:pt x="18" y="83"/>
                    </a:cubicBezTo>
                    <a:cubicBezTo>
                      <a:pt x="18" y="83"/>
                      <a:pt x="18" y="83"/>
                      <a:pt x="18" y="83"/>
                    </a:cubicBezTo>
                    <a:cubicBezTo>
                      <a:pt x="56" y="65"/>
                      <a:pt x="56" y="65"/>
                      <a:pt x="56" y="65"/>
                    </a:cubicBezTo>
                    <a:cubicBezTo>
                      <a:pt x="47" y="46"/>
                      <a:pt x="43" y="26"/>
                      <a:pt x="43" y="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2"/>
              <p:cNvSpPr/>
              <p:nvPr/>
            </p:nvSpPr>
            <p:spPr>
              <a:xfrm>
                <a:off x="7934325" y="2559050"/>
                <a:ext cx="247650" cy="241300"/>
              </a:xfrm>
              <a:custGeom>
                <a:avLst/>
                <a:gdLst/>
                <a:ahLst/>
                <a:cxnLst/>
                <a:rect l="l" t="t" r="r" b="b"/>
                <a:pathLst>
                  <a:path w="83" h="81" extrusionOk="0">
                    <a:moveTo>
                      <a:pt x="83" y="37"/>
                    </a:moveTo>
                    <a:cubicBezTo>
                      <a:pt x="62" y="0"/>
                      <a:pt x="62" y="0"/>
                      <a:pt x="62" y="0"/>
                    </a:cubicBezTo>
                    <a:cubicBezTo>
                      <a:pt x="61" y="0"/>
                      <a:pt x="61" y="1"/>
                      <a:pt x="60" y="1"/>
                    </a:cubicBezTo>
                    <a:cubicBezTo>
                      <a:pt x="60" y="1"/>
                      <a:pt x="60" y="1"/>
                      <a:pt x="60" y="1"/>
                    </a:cubicBezTo>
                    <a:cubicBezTo>
                      <a:pt x="60" y="1"/>
                      <a:pt x="60" y="1"/>
                      <a:pt x="60" y="1"/>
                    </a:cubicBezTo>
                    <a:cubicBezTo>
                      <a:pt x="60" y="1"/>
                      <a:pt x="60" y="1"/>
                      <a:pt x="60" y="1"/>
                    </a:cubicBezTo>
                    <a:cubicBezTo>
                      <a:pt x="60" y="1"/>
                      <a:pt x="60" y="1"/>
                      <a:pt x="60" y="1"/>
                    </a:cubicBezTo>
                    <a:cubicBezTo>
                      <a:pt x="60" y="1"/>
                      <a:pt x="60" y="1"/>
                      <a:pt x="60" y="1"/>
                    </a:cubicBezTo>
                    <a:cubicBezTo>
                      <a:pt x="59" y="1"/>
                      <a:pt x="59" y="1"/>
                      <a:pt x="59" y="1"/>
                    </a:cubicBezTo>
                    <a:cubicBezTo>
                      <a:pt x="59" y="1"/>
                      <a:pt x="59" y="1"/>
                      <a:pt x="59" y="1"/>
                    </a:cubicBezTo>
                    <a:cubicBezTo>
                      <a:pt x="59" y="2"/>
                      <a:pt x="59" y="2"/>
                      <a:pt x="59" y="2"/>
                    </a:cubicBezTo>
                    <a:cubicBezTo>
                      <a:pt x="59" y="2"/>
                      <a:pt x="59" y="2"/>
                      <a:pt x="59" y="2"/>
                    </a:cubicBezTo>
                    <a:cubicBezTo>
                      <a:pt x="59" y="2"/>
                      <a:pt x="59" y="2"/>
                      <a:pt x="59" y="2"/>
                    </a:cubicBezTo>
                    <a:cubicBezTo>
                      <a:pt x="59" y="2"/>
                      <a:pt x="59" y="2"/>
                      <a:pt x="59" y="2"/>
                    </a:cubicBezTo>
                    <a:cubicBezTo>
                      <a:pt x="59" y="2"/>
                      <a:pt x="59" y="2"/>
                      <a:pt x="59" y="2"/>
                    </a:cubicBezTo>
                    <a:cubicBezTo>
                      <a:pt x="59" y="2"/>
                      <a:pt x="59" y="2"/>
                      <a:pt x="59"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8" y="3"/>
                      <a:pt x="58" y="3"/>
                      <a:pt x="58" y="3"/>
                    </a:cubicBezTo>
                    <a:cubicBezTo>
                      <a:pt x="58" y="3"/>
                      <a:pt x="58" y="3"/>
                      <a:pt x="58" y="3"/>
                    </a:cubicBezTo>
                    <a:cubicBezTo>
                      <a:pt x="58" y="3"/>
                      <a:pt x="58" y="3"/>
                      <a:pt x="58" y="3"/>
                    </a:cubicBezTo>
                    <a:cubicBezTo>
                      <a:pt x="57" y="3"/>
                      <a:pt x="57" y="3"/>
                      <a:pt x="57" y="3"/>
                    </a:cubicBezTo>
                    <a:cubicBezTo>
                      <a:pt x="57" y="3"/>
                      <a:pt x="57" y="3"/>
                      <a:pt x="57" y="3"/>
                    </a:cubicBezTo>
                    <a:cubicBezTo>
                      <a:pt x="57" y="3"/>
                      <a:pt x="57" y="3"/>
                      <a:pt x="57" y="3"/>
                    </a:cubicBezTo>
                    <a:cubicBezTo>
                      <a:pt x="57" y="3"/>
                      <a:pt x="57" y="3"/>
                      <a:pt x="57" y="3"/>
                    </a:cubicBezTo>
                    <a:cubicBezTo>
                      <a:pt x="57" y="3"/>
                      <a:pt x="57" y="3"/>
                      <a:pt x="57" y="3"/>
                    </a:cubicBezTo>
                    <a:cubicBezTo>
                      <a:pt x="57" y="3"/>
                      <a:pt x="57" y="3"/>
                      <a:pt x="57" y="3"/>
                    </a:cubicBezTo>
                    <a:cubicBezTo>
                      <a:pt x="57" y="3"/>
                      <a:pt x="57" y="3"/>
                      <a:pt x="57" y="3"/>
                    </a:cubicBezTo>
                    <a:cubicBezTo>
                      <a:pt x="57" y="3"/>
                      <a:pt x="57" y="3"/>
                      <a:pt x="57" y="3"/>
                    </a:cubicBezTo>
                    <a:cubicBezTo>
                      <a:pt x="57" y="3"/>
                      <a:pt x="57" y="3"/>
                      <a:pt x="57" y="3"/>
                    </a:cubicBezTo>
                    <a:cubicBezTo>
                      <a:pt x="57" y="3"/>
                      <a:pt x="57" y="3"/>
                      <a:pt x="57" y="3"/>
                    </a:cubicBezTo>
                    <a:cubicBezTo>
                      <a:pt x="57" y="3"/>
                      <a:pt x="57" y="3"/>
                      <a:pt x="57" y="3"/>
                    </a:cubicBezTo>
                    <a:cubicBezTo>
                      <a:pt x="56" y="3"/>
                      <a:pt x="56" y="3"/>
                      <a:pt x="56" y="3"/>
                    </a:cubicBezTo>
                    <a:cubicBezTo>
                      <a:pt x="56" y="3"/>
                      <a:pt x="56" y="3"/>
                      <a:pt x="56" y="3"/>
                    </a:cubicBezTo>
                    <a:cubicBezTo>
                      <a:pt x="56" y="3"/>
                      <a:pt x="56" y="3"/>
                      <a:pt x="56" y="3"/>
                    </a:cubicBezTo>
                    <a:cubicBezTo>
                      <a:pt x="56" y="3"/>
                      <a:pt x="56" y="3"/>
                      <a:pt x="56" y="3"/>
                    </a:cubicBezTo>
                    <a:cubicBezTo>
                      <a:pt x="56" y="3"/>
                      <a:pt x="56" y="3"/>
                      <a:pt x="56" y="3"/>
                    </a:cubicBezTo>
                    <a:cubicBezTo>
                      <a:pt x="56" y="3"/>
                      <a:pt x="56" y="3"/>
                      <a:pt x="56" y="3"/>
                    </a:cubicBezTo>
                    <a:cubicBezTo>
                      <a:pt x="56" y="4"/>
                      <a:pt x="56" y="4"/>
                      <a:pt x="56" y="4"/>
                    </a:cubicBezTo>
                    <a:cubicBezTo>
                      <a:pt x="56" y="4"/>
                      <a:pt x="56" y="4"/>
                      <a:pt x="56" y="4"/>
                    </a:cubicBezTo>
                    <a:cubicBezTo>
                      <a:pt x="56" y="4"/>
                      <a:pt x="56" y="4"/>
                      <a:pt x="56" y="4"/>
                    </a:cubicBezTo>
                    <a:cubicBezTo>
                      <a:pt x="56" y="4"/>
                      <a:pt x="56" y="4"/>
                      <a:pt x="56" y="4"/>
                    </a:cubicBezTo>
                    <a:cubicBezTo>
                      <a:pt x="56" y="4"/>
                      <a:pt x="56" y="4"/>
                      <a:pt x="56" y="4"/>
                    </a:cubicBezTo>
                    <a:cubicBezTo>
                      <a:pt x="55" y="4"/>
                      <a:pt x="55" y="4"/>
                      <a:pt x="55" y="4"/>
                    </a:cubicBezTo>
                    <a:cubicBezTo>
                      <a:pt x="55" y="4"/>
                      <a:pt x="55" y="4"/>
                      <a:pt x="55" y="4"/>
                    </a:cubicBezTo>
                    <a:cubicBezTo>
                      <a:pt x="55" y="4"/>
                      <a:pt x="55" y="4"/>
                      <a:pt x="55" y="4"/>
                    </a:cubicBezTo>
                    <a:cubicBezTo>
                      <a:pt x="55" y="4"/>
                      <a:pt x="55" y="4"/>
                      <a:pt x="55" y="4"/>
                    </a:cubicBezTo>
                    <a:cubicBezTo>
                      <a:pt x="55" y="4"/>
                      <a:pt x="55" y="4"/>
                      <a:pt x="55" y="4"/>
                    </a:cubicBezTo>
                    <a:cubicBezTo>
                      <a:pt x="55" y="4"/>
                      <a:pt x="55" y="4"/>
                      <a:pt x="55" y="4"/>
                    </a:cubicBezTo>
                    <a:cubicBezTo>
                      <a:pt x="55" y="4"/>
                      <a:pt x="55" y="4"/>
                      <a:pt x="55" y="4"/>
                    </a:cubicBezTo>
                    <a:cubicBezTo>
                      <a:pt x="55" y="4"/>
                      <a:pt x="55" y="4"/>
                      <a:pt x="55" y="4"/>
                    </a:cubicBezTo>
                    <a:cubicBezTo>
                      <a:pt x="55" y="4"/>
                      <a:pt x="55" y="4"/>
                      <a:pt x="55" y="4"/>
                    </a:cubicBezTo>
                    <a:cubicBezTo>
                      <a:pt x="55" y="4"/>
                      <a:pt x="55" y="4"/>
                      <a:pt x="55" y="4"/>
                    </a:cubicBezTo>
                    <a:cubicBezTo>
                      <a:pt x="55" y="4"/>
                      <a:pt x="55" y="4"/>
                      <a:pt x="55" y="4"/>
                    </a:cubicBezTo>
                    <a:cubicBezTo>
                      <a:pt x="55" y="4"/>
                      <a:pt x="55" y="4"/>
                      <a:pt x="55" y="4"/>
                    </a:cubicBezTo>
                    <a:cubicBezTo>
                      <a:pt x="55" y="4"/>
                      <a:pt x="55" y="4"/>
                      <a:pt x="55" y="4"/>
                    </a:cubicBezTo>
                    <a:cubicBezTo>
                      <a:pt x="55" y="4"/>
                      <a:pt x="55" y="4"/>
                      <a:pt x="55" y="4"/>
                    </a:cubicBezTo>
                    <a:cubicBezTo>
                      <a:pt x="55" y="4"/>
                      <a:pt x="55" y="4"/>
                      <a:pt x="55" y="4"/>
                    </a:cubicBezTo>
                    <a:cubicBezTo>
                      <a:pt x="54" y="5"/>
                      <a:pt x="54" y="5"/>
                      <a:pt x="54" y="5"/>
                    </a:cubicBezTo>
                    <a:cubicBezTo>
                      <a:pt x="54" y="5"/>
                      <a:pt x="54" y="5"/>
                      <a:pt x="54" y="5"/>
                    </a:cubicBezTo>
                    <a:cubicBezTo>
                      <a:pt x="54" y="5"/>
                      <a:pt x="54" y="5"/>
                      <a:pt x="54" y="5"/>
                    </a:cubicBezTo>
                    <a:cubicBezTo>
                      <a:pt x="54" y="5"/>
                      <a:pt x="54" y="5"/>
                      <a:pt x="54" y="5"/>
                    </a:cubicBezTo>
                    <a:cubicBezTo>
                      <a:pt x="54" y="5"/>
                      <a:pt x="54" y="5"/>
                      <a:pt x="54" y="5"/>
                    </a:cubicBezTo>
                    <a:cubicBezTo>
                      <a:pt x="54" y="5"/>
                      <a:pt x="54" y="5"/>
                      <a:pt x="54" y="5"/>
                    </a:cubicBezTo>
                    <a:cubicBezTo>
                      <a:pt x="54" y="5"/>
                      <a:pt x="54" y="5"/>
                      <a:pt x="54" y="5"/>
                    </a:cubicBezTo>
                    <a:cubicBezTo>
                      <a:pt x="54" y="5"/>
                      <a:pt x="54" y="5"/>
                      <a:pt x="54" y="5"/>
                    </a:cubicBezTo>
                    <a:cubicBezTo>
                      <a:pt x="54" y="5"/>
                      <a:pt x="54" y="5"/>
                      <a:pt x="54" y="5"/>
                    </a:cubicBezTo>
                    <a:cubicBezTo>
                      <a:pt x="54" y="5"/>
                      <a:pt x="54" y="5"/>
                      <a:pt x="54" y="5"/>
                    </a:cubicBezTo>
                    <a:cubicBezTo>
                      <a:pt x="54" y="5"/>
                      <a:pt x="54" y="5"/>
                      <a:pt x="54" y="5"/>
                    </a:cubicBezTo>
                    <a:cubicBezTo>
                      <a:pt x="54" y="5"/>
                      <a:pt x="54" y="5"/>
                      <a:pt x="54" y="5"/>
                    </a:cubicBezTo>
                    <a:cubicBezTo>
                      <a:pt x="54" y="5"/>
                      <a:pt x="54" y="5"/>
                      <a:pt x="54" y="5"/>
                    </a:cubicBezTo>
                    <a:cubicBezTo>
                      <a:pt x="54" y="5"/>
                      <a:pt x="54" y="5"/>
                      <a:pt x="54" y="5"/>
                    </a:cubicBezTo>
                    <a:cubicBezTo>
                      <a:pt x="53" y="5"/>
                      <a:pt x="53" y="5"/>
                      <a:pt x="53" y="5"/>
                    </a:cubicBezTo>
                    <a:cubicBezTo>
                      <a:pt x="53" y="5"/>
                      <a:pt x="53" y="5"/>
                      <a:pt x="53" y="5"/>
                    </a:cubicBezTo>
                    <a:cubicBezTo>
                      <a:pt x="53" y="5"/>
                      <a:pt x="53" y="5"/>
                      <a:pt x="53" y="5"/>
                    </a:cubicBezTo>
                    <a:cubicBezTo>
                      <a:pt x="53" y="5"/>
                      <a:pt x="53" y="5"/>
                      <a:pt x="53" y="5"/>
                    </a:cubicBezTo>
                    <a:cubicBezTo>
                      <a:pt x="53" y="5"/>
                      <a:pt x="53" y="5"/>
                      <a:pt x="53" y="5"/>
                    </a:cubicBezTo>
                    <a:cubicBezTo>
                      <a:pt x="53" y="5"/>
                      <a:pt x="53" y="5"/>
                      <a:pt x="53" y="5"/>
                    </a:cubicBezTo>
                    <a:cubicBezTo>
                      <a:pt x="53" y="5"/>
                      <a:pt x="53" y="5"/>
                      <a:pt x="53" y="5"/>
                    </a:cubicBezTo>
                    <a:cubicBezTo>
                      <a:pt x="53" y="5"/>
                      <a:pt x="53" y="5"/>
                      <a:pt x="53" y="5"/>
                    </a:cubicBezTo>
                    <a:cubicBezTo>
                      <a:pt x="53"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2" y="6"/>
                      <a:pt x="52" y="6"/>
                      <a:pt x="52" y="6"/>
                    </a:cubicBezTo>
                    <a:cubicBezTo>
                      <a:pt x="52" y="6"/>
                      <a:pt x="52" y="6"/>
                      <a:pt x="52" y="6"/>
                    </a:cubicBezTo>
                    <a:cubicBezTo>
                      <a:pt x="52" y="6"/>
                      <a:pt x="52" y="6"/>
                      <a:pt x="52" y="6"/>
                    </a:cubicBezTo>
                    <a:cubicBezTo>
                      <a:pt x="52" y="6"/>
                      <a:pt x="52" y="6"/>
                      <a:pt x="52" y="6"/>
                    </a:cubicBezTo>
                    <a:cubicBezTo>
                      <a:pt x="52" y="6"/>
                      <a:pt x="52" y="6"/>
                      <a:pt x="52" y="6"/>
                    </a:cubicBezTo>
                    <a:cubicBezTo>
                      <a:pt x="52" y="6"/>
                      <a:pt x="52" y="6"/>
                      <a:pt x="52" y="6"/>
                    </a:cubicBezTo>
                    <a:cubicBezTo>
                      <a:pt x="52" y="6"/>
                      <a:pt x="52" y="6"/>
                      <a:pt x="52" y="6"/>
                    </a:cubicBezTo>
                    <a:cubicBezTo>
                      <a:pt x="52" y="6"/>
                      <a:pt x="52" y="6"/>
                      <a:pt x="52" y="6"/>
                    </a:cubicBezTo>
                    <a:cubicBezTo>
                      <a:pt x="52" y="6"/>
                      <a:pt x="52" y="6"/>
                      <a:pt x="52" y="6"/>
                    </a:cubicBezTo>
                    <a:cubicBezTo>
                      <a:pt x="52" y="6"/>
                      <a:pt x="52" y="6"/>
                      <a:pt x="52" y="6"/>
                    </a:cubicBezTo>
                    <a:cubicBezTo>
                      <a:pt x="52" y="6"/>
                      <a:pt x="52" y="6"/>
                      <a:pt x="52" y="6"/>
                    </a:cubicBezTo>
                    <a:cubicBezTo>
                      <a:pt x="52" y="6"/>
                      <a:pt x="52" y="6"/>
                      <a:pt x="52" y="6"/>
                    </a:cubicBezTo>
                    <a:cubicBezTo>
                      <a:pt x="52" y="6"/>
                      <a:pt x="52" y="6"/>
                      <a:pt x="52" y="6"/>
                    </a:cubicBezTo>
                    <a:cubicBezTo>
                      <a:pt x="52" y="6"/>
                      <a:pt x="52" y="6"/>
                      <a:pt x="52" y="6"/>
                    </a:cubicBezTo>
                    <a:cubicBezTo>
                      <a:pt x="51" y="6"/>
                      <a:pt x="51" y="6"/>
                      <a:pt x="51" y="6"/>
                    </a:cubicBezTo>
                    <a:cubicBezTo>
                      <a:pt x="51" y="6"/>
                      <a:pt x="51" y="6"/>
                      <a:pt x="51" y="6"/>
                    </a:cubicBezTo>
                    <a:cubicBezTo>
                      <a:pt x="51" y="6"/>
                      <a:pt x="51" y="6"/>
                      <a:pt x="51" y="6"/>
                    </a:cubicBezTo>
                    <a:cubicBezTo>
                      <a:pt x="51" y="7"/>
                      <a:pt x="51" y="7"/>
                      <a:pt x="51" y="7"/>
                    </a:cubicBezTo>
                    <a:cubicBezTo>
                      <a:pt x="51" y="7"/>
                      <a:pt x="51" y="7"/>
                      <a:pt x="51" y="7"/>
                    </a:cubicBezTo>
                    <a:cubicBezTo>
                      <a:pt x="51" y="7"/>
                      <a:pt x="51" y="7"/>
                      <a:pt x="51" y="7"/>
                    </a:cubicBezTo>
                    <a:cubicBezTo>
                      <a:pt x="51" y="7"/>
                      <a:pt x="51" y="7"/>
                      <a:pt x="51" y="7"/>
                    </a:cubicBezTo>
                    <a:cubicBezTo>
                      <a:pt x="51" y="7"/>
                      <a:pt x="51" y="7"/>
                      <a:pt x="51" y="7"/>
                    </a:cubicBezTo>
                    <a:cubicBezTo>
                      <a:pt x="51" y="7"/>
                      <a:pt x="51" y="7"/>
                      <a:pt x="51" y="7"/>
                    </a:cubicBezTo>
                    <a:cubicBezTo>
                      <a:pt x="51" y="7"/>
                      <a:pt x="51" y="7"/>
                      <a:pt x="51" y="7"/>
                    </a:cubicBezTo>
                    <a:cubicBezTo>
                      <a:pt x="51" y="7"/>
                      <a:pt x="51" y="7"/>
                      <a:pt x="51" y="7"/>
                    </a:cubicBezTo>
                    <a:cubicBezTo>
                      <a:pt x="51" y="7"/>
                      <a:pt x="51" y="7"/>
                      <a:pt x="51" y="7"/>
                    </a:cubicBezTo>
                    <a:cubicBezTo>
                      <a:pt x="51" y="7"/>
                      <a:pt x="51" y="7"/>
                      <a:pt x="51" y="7"/>
                    </a:cubicBezTo>
                    <a:cubicBezTo>
                      <a:pt x="51" y="7"/>
                      <a:pt x="51" y="7"/>
                      <a:pt x="51" y="7"/>
                    </a:cubicBezTo>
                    <a:cubicBezTo>
                      <a:pt x="51" y="7"/>
                      <a:pt x="51" y="7"/>
                      <a:pt x="51" y="7"/>
                    </a:cubicBezTo>
                    <a:cubicBezTo>
                      <a:pt x="50" y="7"/>
                      <a:pt x="50" y="7"/>
                      <a:pt x="50" y="7"/>
                    </a:cubicBezTo>
                    <a:cubicBezTo>
                      <a:pt x="50" y="7"/>
                      <a:pt x="50" y="7"/>
                      <a:pt x="50" y="7"/>
                    </a:cubicBezTo>
                    <a:cubicBezTo>
                      <a:pt x="50" y="7"/>
                      <a:pt x="50" y="7"/>
                      <a:pt x="50" y="7"/>
                    </a:cubicBezTo>
                    <a:cubicBezTo>
                      <a:pt x="50" y="7"/>
                      <a:pt x="50" y="7"/>
                      <a:pt x="50" y="7"/>
                    </a:cubicBezTo>
                    <a:cubicBezTo>
                      <a:pt x="50" y="7"/>
                      <a:pt x="50" y="7"/>
                      <a:pt x="50" y="7"/>
                    </a:cubicBezTo>
                    <a:cubicBezTo>
                      <a:pt x="50" y="7"/>
                      <a:pt x="50" y="7"/>
                      <a:pt x="50" y="7"/>
                    </a:cubicBezTo>
                    <a:cubicBezTo>
                      <a:pt x="50" y="7"/>
                      <a:pt x="50" y="7"/>
                      <a:pt x="50" y="7"/>
                    </a:cubicBezTo>
                    <a:cubicBezTo>
                      <a:pt x="50" y="7"/>
                      <a:pt x="50" y="7"/>
                      <a:pt x="50" y="7"/>
                    </a:cubicBezTo>
                    <a:cubicBezTo>
                      <a:pt x="50" y="7"/>
                      <a:pt x="50" y="7"/>
                      <a:pt x="50" y="7"/>
                    </a:cubicBezTo>
                    <a:cubicBezTo>
                      <a:pt x="50" y="8"/>
                      <a:pt x="50" y="8"/>
                      <a:pt x="50" y="8"/>
                    </a:cubicBezTo>
                    <a:cubicBezTo>
                      <a:pt x="50" y="8"/>
                      <a:pt x="50" y="8"/>
                      <a:pt x="50" y="8"/>
                    </a:cubicBezTo>
                    <a:cubicBezTo>
                      <a:pt x="50" y="8"/>
                      <a:pt x="50" y="8"/>
                      <a:pt x="50" y="8"/>
                    </a:cubicBezTo>
                    <a:cubicBezTo>
                      <a:pt x="50" y="8"/>
                      <a:pt x="50" y="8"/>
                      <a:pt x="50" y="8"/>
                    </a:cubicBezTo>
                    <a:cubicBezTo>
                      <a:pt x="50" y="8"/>
                      <a:pt x="50" y="8"/>
                      <a:pt x="50" y="8"/>
                    </a:cubicBezTo>
                    <a:cubicBezTo>
                      <a:pt x="49" y="8"/>
                      <a:pt x="49" y="8"/>
                      <a:pt x="49" y="8"/>
                    </a:cubicBezTo>
                    <a:cubicBezTo>
                      <a:pt x="49" y="8"/>
                      <a:pt x="49" y="8"/>
                      <a:pt x="49" y="8"/>
                    </a:cubicBezTo>
                    <a:cubicBezTo>
                      <a:pt x="49" y="8"/>
                      <a:pt x="49" y="8"/>
                      <a:pt x="49" y="8"/>
                    </a:cubicBezTo>
                    <a:cubicBezTo>
                      <a:pt x="49" y="8"/>
                      <a:pt x="49" y="8"/>
                      <a:pt x="49" y="8"/>
                    </a:cubicBezTo>
                    <a:cubicBezTo>
                      <a:pt x="49" y="8"/>
                      <a:pt x="49" y="8"/>
                      <a:pt x="49" y="8"/>
                    </a:cubicBezTo>
                    <a:cubicBezTo>
                      <a:pt x="49" y="8"/>
                      <a:pt x="49" y="8"/>
                      <a:pt x="49" y="8"/>
                    </a:cubicBezTo>
                    <a:cubicBezTo>
                      <a:pt x="49" y="8"/>
                      <a:pt x="49" y="8"/>
                      <a:pt x="49" y="8"/>
                    </a:cubicBezTo>
                    <a:cubicBezTo>
                      <a:pt x="49" y="8"/>
                      <a:pt x="49" y="8"/>
                      <a:pt x="49" y="8"/>
                    </a:cubicBezTo>
                    <a:cubicBezTo>
                      <a:pt x="49" y="8"/>
                      <a:pt x="49" y="8"/>
                      <a:pt x="49" y="8"/>
                    </a:cubicBezTo>
                    <a:cubicBezTo>
                      <a:pt x="49" y="8"/>
                      <a:pt x="49" y="8"/>
                      <a:pt x="49" y="8"/>
                    </a:cubicBezTo>
                    <a:cubicBezTo>
                      <a:pt x="49" y="8"/>
                      <a:pt x="49" y="8"/>
                      <a:pt x="49" y="8"/>
                    </a:cubicBezTo>
                    <a:cubicBezTo>
                      <a:pt x="49" y="8"/>
                      <a:pt x="49" y="8"/>
                      <a:pt x="49" y="8"/>
                    </a:cubicBezTo>
                    <a:cubicBezTo>
                      <a:pt x="49" y="8"/>
                      <a:pt x="49" y="8"/>
                      <a:pt x="49" y="8"/>
                    </a:cubicBezTo>
                    <a:cubicBezTo>
                      <a:pt x="49" y="8"/>
                      <a:pt x="49" y="8"/>
                      <a:pt x="49" y="8"/>
                    </a:cubicBezTo>
                    <a:cubicBezTo>
                      <a:pt x="48" y="8"/>
                      <a:pt x="48" y="8"/>
                      <a:pt x="48" y="8"/>
                    </a:cubicBezTo>
                    <a:cubicBezTo>
                      <a:pt x="48" y="8"/>
                      <a:pt x="48" y="8"/>
                      <a:pt x="48" y="8"/>
                    </a:cubicBezTo>
                    <a:cubicBezTo>
                      <a:pt x="48" y="9"/>
                      <a:pt x="48" y="9"/>
                      <a:pt x="48" y="9"/>
                    </a:cubicBezTo>
                    <a:cubicBezTo>
                      <a:pt x="48" y="9"/>
                      <a:pt x="48" y="9"/>
                      <a:pt x="48" y="9"/>
                    </a:cubicBezTo>
                    <a:cubicBezTo>
                      <a:pt x="48" y="9"/>
                      <a:pt x="48" y="9"/>
                      <a:pt x="48" y="9"/>
                    </a:cubicBezTo>
                    <a:cubicBezTo>
                      <a:pt x="48" y="9"/>
                      <a:pt x="48" y="9"/>
                      <a:pt x="48" y="9"/>
                    </a:cubicBezTo>
                    <a:cubicBezTo>
                      <a:pt x="48" y="9"/>
                      <a:pt x="48" y="9"/>
                      <a:pt x="48" y="9"/>
                    </a:cubicBezTo>
                    <a:cubicBezTo>
                      <a:pt x="48" y="9"/>
                      <a:pt x="48" y="9"/>
                      <a:pt x="48" y="9"/>
                    </a:cubicBezTo>
                    <a:cubicBezTo>
                      <a:pt x="48" y="9"/>
                      <a:pt x="48" y="9"/>
                      <a:pt x="48" y="9"/>
                    </a:cubicBezTo>
                    <a:cubicBezTo>
                      <a:pt x="48" y="9"/>
                      <a:pt x="48" y="9"/>
                      <a:pt x="48" y="9"/>
                    </a:cubicBezTo>
                    <a:cubicBezTo>
                      <a:pt x="48" y="9"/>
                      <a:pt x="48" y="9"/>
                      <a:pt x="48" y="9"/>
                    </a:cubicBezTo>
                    <a:cubicBezTo>
                      <a:pt x="48" y="9"/>
                      <a:pt x="48" y="9"/>
                      <a:pt x="48" y="9"/>
                    </a:cubicBezTo>
                    <a:cubicBezTo>
                      <a:pt x="48" y="9"/>
                      <a:pt x="48" y="9"/>
                      <a:pt x="48" y="9"/>
                    </a:cubicBezTo>
                    <a:cubicBezTo>
                      <a:pt x="48" y="9"/>
                      <a:pt x="48" y="9"/>
                      <a:pt x="48" y="9"/>
                    </a:cubicBezTo>
                    <a:cubicBezTo>
                      <a:pt x="48" y="9"/>
                      <a:pt x="48" y="9"/>
                      <a:pt x="48" y="9"/>
                    </a:cubicBezTo>
                    <a:cubicBezTo>
                      <a:pt x="48" y="9"/>
                      <a:pt x="48" y="9"/>
                      <a:pt x="48" y="9"/>
                    </a:cubicBezTo>
                    <a:cubicBezTo>
                      <a:pt x="47" y="9"/>
                      <a:pt x="47" y="9"/>
                      <a:pt x="47" y="9"/>
                    </a:cubicBezTo>
                    <a:cubicBezTo>
                      <a:pt x="47" y="9"/>
                      <a:pt x="47" y="9"/>
                      <a:pt x="47" y="9"/>
                    </a:cubicBezTo>
                    <a:cubicBezTo>
                      <a:pt x="47" y="9"/>
                      <a:pt x="47" y="9"/>
                      <a:pt x="47" y="9"/>
                    </a:cubicBezTo>
                    <a:cubicBezTo>
                      <a:pt x="47" y="9"/>
                      <a:pt x="47" y="9"/>
                      <a:pt x="47" y="9"/>
                    </a:cubicBezTo>
                    <a:cubicBezTo>
                      <a:pt x="47" y="9"/>
                      <a:pt x="47" y="9"/>
                      <a:pt x="47" y="9"/>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6" y="10"/>
                      <a:pt x="46" y="10"/>
                      <a:pt x="46" y="10"/>
                    </a:cubicBezTo>
                    <a:cubicBezTo>
                      <a:pt x="46" y="10"/>
                      <a:pt x="46" y="10"/>
                      <a:pt x="46" y="10"/>
                    </a:cubicBezTo>
                    <a:cubicBezTo>
                      <a:pt x="46" y="10"/>
                      <a:pt x="46" y="10"/>
                      <a:pt x="46" y="10"/>
                    </a:cubicBezTo>
                    <a:cubicBezTo>
                      <a:pt x="46" y="10"/>
                      <a:pt x="46" y="10"/>
                      <a:pt x="46" y="10"/>
                    </a:cubicBezTo>
                    <a:cubicBezTo>
                      <a:pt x="46" y="10"/>
                      <a:pt x="46" y="10"/>
                      <a:pt x="46" y="10"/>
                    </a:cubicBezTo>
                    <a:cubicBezTo>
                      <a:pt x="46" y="10"/>
                      <a:pt x="46" y="10"/>
                      <a:pt x="46" y="10"/>
                    </a:cubicBezTo>
                    <a:cubicBezTo>
                      <a:pt x="46" y="10"/>
                      <a:pt x="46" y="10"/>
                      <a:pt x="46" y="10"/>
                    </a:cubicBezTo>
                    <a:cubicBezTo>
                      <a:pt x="46" y="10"/>
                      <a:pt x="46" y="10"/>
                      <a:pt x="46" y="10"/>
                    </a:cubicBezTo>
                    <a:cubicBezTo>
                      <a:pt x="46" y="10"/>
                      <a:pt x="46" y="10"/>
                      <a:pt x="46" y="10"/>
                    </a:cubicBezTo>
                    <a:cubicBezTo>
                      <a:pt x="46" y="10"/>
                      <a:pt x="46" y="10"/>
                      <a:pt x="46" y="10"/>
                    </a:cubicBezTo>
                    <a:cubicBezTo>
                      <a:pt x="46" y="10"/>
                      <a:pt x="46" y="10"/>
                      <a:pt x="46" y="10"/>
                    </a:cubicBezTo>
                    <a:cubicBezTo>
                      <a:pt x="46" y="10"/>
                      <a:pt x="46" y="10"/>
                      <a:pt x="46" y="10"/>
                    </a:cubicBezTo>
                    <a:cubicBezTo>
                      <a:pt x="46" y="10"/>
                      <a:pt x="46" y="10"/>
                      <a:pt x="46" y="10"/>
                    </a:cubicBezTo>
                    <a:cubicBezTo>
                      <a:pt x="46" y="10"/>
                      <a:pt x="46" y="10"/>
                      <a:pt x="46" y="10"/>
                    </a:cubicBezTo>
                    <a:cubicBezTo>
                      <a:pt x="46" y="11"/>
                      <a:pt x="46" y="11"/>
                      <a:pt x="46" y="11"/>
                    </a:cubicBezTo>
                    <a:cubicBezTo>
                      <a:pt x="45" y="11"/>
                      <a:pt x="45" y="11"/>
                      <a:pt x="45" y="11"/>
                    </a:cubicBezTo>
                    <a:cubicBezTo>
                      <a:pt x="45" y="11"/>
                      <a:pt x="45" y="11"/>
                      <a:pt x="45" y="11"/>
                    </a:cubicBezTo>
                    <a:cubicBezTo>
                      <a:pt x="45" y="11"/>
                      <a:pt x="45" y="11"/>
                      <a:pt x="45" y="11"/>
                    </a:cubicBezTo>
                    <a:cubicBezTo>
                      <a:pt x="45" y="11"/>
                      <a:pt x="45" y="11"/>
                      <a:pt x="45" y="11"/>
                    </a:cubicBezTo>
                    <a:cubicBezTo>
                      <a:pt x="45" y="11"/>
                      <a:pt x="45" y="11"/>
                      <a:pt x="45" y="11"/>
                    </a:cubicBezTo>
                    <a:cubicBezTo>
                      <a:pt x="45" y="11"/>
                      <a:pt x="45" y="11"/>
                      <a:pt x="45" y="11"/>
                    </a:cubicBezTo>
                    <a:cubicBezTo>
                      <a:pt x="45" y="11"/>
                      <a:pt x="45" y="11"/>
                      <a:pt x="45" y="11"/>
                    </a:cubicBezTo>
                    <a:cubicBezTo>
                      <a:pt x="45" y="11"/>
                      <a:pt x="45" y="11"/>
                      <a:pt x="45" y="11"/>
                    </a:cubicBezTo>
                    <a:cubicBezTo>
                      <a:pt x="45" y="11"/>
                      <a:pt x="45" y="11"/>
                      <a:pt x="45" y="11"/>
                    </a:cubicBezTo>
                    <a:cubicBezTo>
                      <a:pt x="45" y="11"/>
                      <a:pt x="45" y="11"/>
                      <a:pt x="45" y="11"/>
                    </a:cubicBezTo>
                    <a:cubicBezTo>
                      <a:pt x="45" y="11"/>
                      <a:pt x="45" y="11"/>
                      <a:pt x="45" y="11"/>
                    </a:cubicBezTo>
                    <a:cubicBezTo>
                      <a:pt x="44" y="11"/>
                      <a:pt x="44" y="11"/>
                      <a:pt x="44" y="11"/>
                    </a:cubicBezTo>
                    <a:cubicBezTo>
                      <a:pt x="44" y="11"/>
                      <a:pt x="44" y="11"/>
                      <a:pt x="44" y="11"/>
                    </a:cubicBezTo>
                    <a:cubicBezTo>
                      <a:pt x="44" y="11"/>
                      <a:pt x="44" y="11"/>
                      <a:pt x="44" y="11"/>
                    </a:cubicBezTo>
                    <a:cubicBezTo>
                      <a:pt x="44" y="11"/>
                      <a:pt x="44" y="11"/>
                      <a:pt x="44" y="11"/>
                    </a:cubicBezTo>
                    <a:cubicBezTo>
                      <a:pt x="44" y="11"/>
                      <a:pt x="44" y="11"/>
                      <a:pt x="44" y="11"/>
                    </a:cubicBezTo>
                    <a:cubicBezTo>
                      <a:pt x="44" y="11"/>
                      <a:pt x="44" y="11"/>
                      <a:pt x="44" y="11"/>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3" y="12"/>
                      <a:pt x="43" y="12"/>
                      <a:pt x="43" y="12"/>
                    </a:cubicBezTo>
                    <a:cubicBezTo>
                      <a:pt x="43" y="12"/>
                      <a:pt x="43" y="12"/>
                      <a:pt x="43" y="12"/>
                    </a:cubicBezTo>
                    <a:cubicBezTo>
                      <a:pt x="43" y="12"/>
                      <a:pt x="43" y="12"/>
                      <a:pt x="43" y="12"/>
                    </a:cubicBezTo>
                    <a:cubicBezTo>
                      <a:pt x="43" y="12"/>
                      <a:pt x="43" y="12"/>
                      <a:pt x="43" y="12"/>
                    </a:cubicBezTo>
                    <a:cubicBezTo>
                      <a:pt x="43" y="12"/>
                      <a:pt x="43" y="12"/>
                      <a:pt x="43" y="12"/>
                    </a:cubicBezTo>
                    <a:cubicBezTo>
                      <a:pt x="43" y="12"/>
                      <a:pt x="43" y="12"/>
                      <a:pt x="43" y="12"/>
                    </a:cubicBezTo>
                    <a:cubicBezTo>
                      <a:pt x="43" y="12"/>
                      <a:pt x="43" y="12"/>
                      <a:pt x="43" y="12"/>
                    </a:cubicBezTo>
                    <a:cubicBezTo>
                      <a:pt x="43" y="12"/>
                      <a:pt x="43" y="12"/>
                      <a:pt x="43" y="12"/>
                    </a:cubicBezTo>
                    <a:cubicBezTo>
                      <a:pt x="43" y="13"/>
                      <a:pt x="43" y="13"/>
                      <a:pt x="43" y="13"/>
                    </a:cubicBezTo>
                    <a:cubicBezTo>
                      <a:pt x="43" y="13"/>
                      <a:pt x="43" y="13"/>
                      <a:pt x="43" y="13"/>
                    </a:cubicBezTo>
                    <a:cubicBezTo>
                      <a:pt x="43" y="13"/>
                      <a:pt x="43" y="13"/>
                      <a:pt x="43" y="13"/>
                    </a:cubicBezTo>
                    <a:cubicBezTo>
                      <a:pt x="43" y="13"/>
                      <a:pt x="43" y="13"/>
                      <a:pt x="43"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1" y="14"/>
                      <a:pt x="41" y="14"/>
                      <a:pt x="41" y="14"/>
                    </a:cubicBezTo>
                    <a:cubicBezTo>
                      <a:pt x="41" y="14"/>
                      <a:pt x="41" y="14"/>
                      <a:pt x="41" y="14"/>
                    </a:cubicBezTo>
                    <a:cubicBezTo>
                      <a:pt x="41" y="14"/>
                      <a:pt x="41" y="14"/>
                      <a:pt x="41" y="14"/>
                    </a:cubicBezTo>
                    <a:cubicBezTo>
                      <a:pt x="41" y="14"/>
                      <a:pt x="41" y="14"/>
                      <a:pt x="41" y="14"/>
                    </a:cubicBezTo>
                    <a:cubicBezTo>
                      <a:pt x="41" y="14"/>
                      <a:pt x="41" y="14"/>
                      <a:pt x="41" y="14"/>
                    </a:cubicBezTo>
                    <a:cubicBezTo>
                      <a:pt x="41" y="14"/>
                      <a:pt x="41" y="14"/>
                      <a:pt x="41" y="14"/>
                    </a:cubicBezTo>
                    <a:cubicBezTo>
                      <a:pt x="41" y="14"/>
                      <a:pt x="41" y="14"/>
                      <a:pt x="41" y="14"/>
                    </a:cubicBezTo>
                    <a:cubicBezTo>
                      <a:pt x="41" y="14"/>
                      <a:pt x="41" y="14"/>
                      <a:pt x="41" y="14"/>
                    </a:cubicBezTo>
                    <a:cubicBezTo>
                      <a:pt x="41" y="14"/>
                      <a:pt x="41" y="14"/>
                      <a:pt x="41" y="14"/>
                    </a:cubicBezTo>
                    <a:cubicBezTo>
                      <a:pt x="41" y="14"/>
                      <a:pt x="41" y="14"/>
                      <a:pt x="41" y="14"/>
                    </a:cubicBezTo>
                    <a:cubicBezTo>
                      <a:pt x="41" y="14"/>
                      <a:pt x="41" y="14"/>
                      <a:pt x="41" y="14"/>
                    </a:cubicBezTo>
                    <a:cubicBezTo>
                      <a:pt x="41" y="14"/>
                      <a:pt x="41" y="14"/>
                      <a:pt x="41" y="14"/>
                    </a:cubicBezTo>
                    <a:cubicBezTo>
                      <a:pt x="40" y="14"/>
                      <a:pt x="40" y="14"/>
                      <a:pt x="40" y="14"/>
                    </a:cubicBezTo>
                    <a:cubicBezTo>
                      <a:pt x="40" y="14"/>
                      <a:pt x="40" y="14"/>
                      <a:pt x="40" y="14"/>
                    </a:cubicBezTo>
                    <a:cubicBezTo>
                      <a:pt x="40" y="15"/>
                      <a:pt x="40" y="15"/>
                      <a:pt x="40" y="15"/>
                    </a:cubicBezTo>
                    <a:cubicBezTo>
                      <a:pt x="40" y="15"/>
                      <a:pt x="40" y="15"/>
                      <a:pt x="40" y="15"/>
                    </a:cubicBezTo>
                    <a:cubicBezTo>
                      <a:pt x="40" y="15"/>
                      <a:pt x="40" y="15"/>
                      <a:pt x="40" y="15"/>
                    </a:cubicBezTo>
                    <a:cubicBezTo>
                      <a:pt x="40" y="15"/>
                      <a:pt x="40" y="15"/>
                      <a:pt x="40" y="15"/>
                    </a:cubicBezTo>
                    <a:cubicBezTo>
                      <a:pt x="40" y="15"/>
                      <a:pt x="40" y="15"/>
                      <a:pt x="40" y="15"/>
                    </a:cubicBezTo>
                    <a:cubicBezTo>
                      <a:pt x="40" y="15"/>
                      <a:pt x="40" y="15"/>
                      <a:pt x="40" y="15"/>
                    </a:cubicBezTo>
                    <a:cubicBezTo>
                      <a:pt x="40" y="15"/>
                      <a:pt x="40" y="15"/>
                      <a:pt x="40" y="15"/>
                    </a:cubicBezTo>
                    <a:cubicBezTo>
                      <a:pt x="40" y="15"/>
                      <a:pt x="40" y="15"/>
                      <a:pt x="40" y="15"/>
                    </a:cubicBezTo>
                    <a:cubicBezTo>
                      <a:pt x="39" y="15"/>
                      <a:pt x="39" y="15"/>
                      <a:pt x="39" y="15"/>
                    </a:cubicBezTo>
                    <a:cubicBezTo>
                      <a:pt x="39" y="15"/>
                      <a:pt x="39" y="15"/>
                      <a:pt x="39" y="15"/>
                    </a:cubicBezTo>
                    <a:cubicBezTo>
                      <a:pt x="39" y="15"/>
                      <a:pt x="39" y="15"/>
                      <a:pt x="39" y="15"/>
                    </a:cubicBezTo>
                    <a:cubicBezTo>
                      <a:pt x="39" y="15"/>
                      <a:pt x="39" y="15"/>
                      <a:pt x="39" y="15"/>
                    </a:cubicBezTo>
                    <a:cubicBezTo>
                      <a:pt x="39" y="15"/>
                      <a:pt x="39" y="15"/>
                      <a:pt x="39" y="15"/>
                    </a:cubicBezTo>
                    <a:cubicBezTo>
                      <a:pt x="39" y="15"/>
                      <a:pt x="39" y="15"/>
                      <a:pt x="39" y="15"/>
                    </a:cubicBezTo>
                    <a:cubicBezTo>
                      <a:pt x="39" y="15"/>
                      <a:pt x="39" y="15"/>
                      <a:pt x="39" y="15"/>
                    </a:cubicBezTo>
                    <a:cubicBezTo>
                      <a:pt x="39" y="15"/>
                      <a:pt x="39" y="15"/>
                      <a:pt x="39" y="15"/>
                    </a:cubicBezTo>
                    <a:cubicBezTo>
                      <a:pt x="39" y="15"/>
                      <a:pt x="39" y="15"/>
                      <a:pt x="39" y="15"/>
                    </a:cubicBezTo>
                    <a:cubicBezTo>
                      <a:pt x="39" y="15"/>
                      <a:pt x="39" y="15"/>
                      <a:pt x="39" y="15"/>
                    </a:cubicBezTo>
                    <a:cubicBezTo>
                      <a:pt x="39" y="16"/>
                      <a:pt x="39" y="16"/>
                      <a:pt x="39" y="16"/>
                    </a:cubicBezTo>
                    <a:cubicBezTo>
                      <a:pt x="39" y="16"/>
                      <a:pt x="39" y="16"/>
                      <a:pt x="39" y="16"/>
                    </a:cubicBezTo>
                    <a:cubicBezTo>
                      <a:pt x="39" y="16"/>
                      <a:pt x="39" y="16"/>
                      <a:pt x="39" y="16"/>
                    </a:cubicBezTo>
                    <a:cubicBezTo>
                      <a:pt x="39" y="16"/>
                      <a:pt x="39" y="16"/>
                      <a:pt x="39" y="16"/>
                    </a:cubicBezTo>
                    <a:cubicBezTo>
                      <a:pt x="39" y="16"/>
                      <a:pt x="39" y="16"/>
                      <a:pt x="39" y="16"/>
                    </a:cubicBezTo>
                    <a:cubicBezTo>
                      <a:pt x="39" y="16"/>
                      <a:pt x="39" y="16"/>
                      <a:pt x="39" y="16"/>
                    </a:cubicBezTo>
                    <a:cubicBezTo>
                      <a:pt x="38" y="16"/>
                      <a:pt x="38" y="16"/>
                      <a:pt x="38" y="16"/>
                    </a:cubicBezTo>
                    <a:cubicBezTo>
                      <a:pt x="38" y="16"/>
                      <a:pt x="38" y="16"/>
                      <a:pt x="38" y="16"/>
                    </a:cubicBezTo>
                    <a:cubicBezTo>
                      <a:pt x="38" y="16"/>
                      <a:pt x="38" y="16"/>
                      <a:pt x="38" y="16"/>
                    </a:cubicBezTo>
                    <a:cubicBezTo>
                      <a:pt x="38" y="16"/>
                      <a:pt x="38" y="16"/>
                      <a:pt x="38" y="16"/>
                    </a:cubicBezTo>
                    <a:cubicBezTo>
                      <a:pt x="38" y="16"/>
                      <a:pt x="38" y="16"/>
                      <a:pt x="38" y="16"/>
                    </a:cubicBezTo>
                    <a:cubicBezTo>
                      <a:pt x="38" y="16"/>
                      <a:pt x="38" y="16"/>
                      <a:pt x="38" y="16"/>
                    </a:cubicBezTo>
                    <a:cubicBezTo>
                      <a:pt x="38" y="16"/>
                      <a:pt x="38" y="16"/>
                      <a:pt x="38" y="16"/>
                    </a:cubicBezTo>
                    <a:cubicBezTo>
                      <a:pt x="38" y="16"/>
                      <a:pt x="38" y="16"/>
                      <a:pt x="38" y="16"/>
                    </a:cubicBezTo>
                    <a:cubicBezTo>
                      <a:pt x="38" y="16"/>
                      <a:pt x="38" y="16"/>
                      <a:pt x="38" y="16"/>
                    </a:cubicBezTo>
                    <a:cubicBezTo>
                      <a:pt x="38" y="17"/>
                      <a:pt x="38" y="17"/>
                      <a:pt x="38" y="17"/>
                    </a:cubicBezTo>
                    <a:cubicBezTo>
                      <a:pt x="38" y="17"/>
                      <a:pt x="38" y="17"/>
                      <a:pt x="38" y="17"/>
                    </a:cubicBezTo>
                    <a:cubicBezTo>
                      <a:pt x="38" y="17"/>
                      <a:pt x="38" y="17"/>
                      <a:pt x="38"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6" y="17"/>
                      <a:pt x="36" y="17"/>
                      <a:pt x="36" y="17"/>
                    </a:cubicBezTo>
                    <a:cubicBezTo>
                      <a:pt x="36" y="18"/>
                      <a:pt x="36" y="18"/>
                      <a:pt x="36" y="18"/>
                    </a:cubicBezTo>
                    <a:cubicBezTo>
                      <a:pt x="36" y="18"/>
                      <a:pt x="36" y="18"/>
                      <a:pt x="36" y="18"/>
                    </a:cubicBezTo>
                    <a:cubicBezTo>
                      <a:pt x="36" y="18"/>
                      <a:pt x="36" y="18"/>
                      <a:pt x="36" y="18"/>
                    </a:cubicBezTo>
                    <a:cubicBezTo>
                      <a:pt x="36" y="18"/>
                      <a:pt x="36" y="18"/>
                      <a:pt x="36" y="18"/>
                    </a:cubicBezTo>
                    <a:cubicBezTo>
                      <a:pt x="36" y="18"/>
                      <a:pt x="36" y="18"/>
                      <a:pt x="36" y="18"/>
                    </a:cubicBezTo>
                    <a:cubicBezTo>
                      <a:pt x="36" y="18"/>
                      <a:pt x="36" y="18"/>
                      <a:pt x="36" y="18"/>
                    </a:cubicBezTo>
                    <a:cubicBezTo>
                      <a:pt x="36" y="18"/>
                      <a:pt x="36" y="18"/>
                      <a:pt x="36" y="18"/>
                    </a:cubicBezTo>
                    <a:cubicBezTo>
                      <a:pt x="36" y="18"/>
                      <a:pt x="36" y="18"/>
                      <a:pt x="36" y="18"/>
                    </a:cubicBezTo>
                    <a:cubicBezTo>
                      <a:pt x="36" y="18"/>
                      <a:pt x="36" y="18"/>
                      <a:pt x="36" y="18"/>
                    </a:cubicBezTo>
                    <a:cubicBezTo>
                      <a:pt x="36" y="18"/>
                      <a:pt x="36" y="18"/>
                      <a:pt x="36" y="18"/>
                    </a:cubicBezTo>
                    <a:cubicBezTo>
                      <a:pt x="36" y="18"/>
                      <a:pt x="36" y="18"/>
                      <a:pt x="36" y="18"/>
                    </a:cubicBezTo>
                    <a:cubicBezTo>
                      <a:pt x="36" y="18"/>
                      <a:pt x="36" y="18"/>
                      <a:pt x="36" y="18"/>
                    </a:cubicBezTo>
                    <a:cubicBezTo>
                      <a:pt x="36" y="18"/>
                      <a:pt x="36" y="18"/>
                      <a:pt x="36" y="18"/>
                    </a:cubicBezTo>
                    <a:cubicBezTo>
                      <a:pt x="35" y="18"/>
                      <a:pt x="35" y="18"/>
                      <a:pt x="35" y="18"/>
                    </a:cubicBezTo>
                    <a:cubicBezTo>
                      <a:pt x="35" y="18"/>
                      <a:pt x="35" y="18"/>
                      <a:pt x="35" y="18"/>
                    </a:cubicBezTo>
                    <a:cubicBezTo>
                      <a:pt x="35" y="18"/>
                      <a:pt x="35" y="18"/>
                      <a:pt x="35" y="18"/>
                    </a:cubicBezTo>
                    <a:cubicBezTo>
                      <a:pt x="35" y="18"/>
                      <a:pt x="35" y="18"/>
                      <a:pt x="35" y="18"/>
                    </a:cubicBezTo>
                    <a:cubicBezTo>
                      <a:pt x="35" y="19"/>
                      <a:pt x="35" y="19"/>
                      <a:pt x="35" y="19"/>
                    </a:cubicBezTo>
                    <a:cubicBezTo>
                      <a:pt x="35" y="19"/>
                      <a:pt x="35" y="19"/>
                      <a:pt x="35" y="19"/>
                    </a:cubicBezTo>
                    <a:cubicBezTo>
                      <a:pt x="35" y="19"/>
                      <a:pt x="35" y="19"/>
                      <a:pt x="35" y="19"/>
                    </a:cubicBezTo>
                    <a:cubicBezTo>
                      <a:pt x="35" y="19"/>
                      <a:pt x="35" y="19"/>
                      <a:pt x="35" y="19"/>
                    </a:cubicBezTo>
                    <a:cubicBezTo>
                      <a:pt x="35" y="19"/>
                      <a:pt x="35" y="19"/>
                      <a:pt x="35" y="19"/>
                    </a:cubicBezTo>
                    <a:cubicBezTo>
                      <a:pt x="35" y="19"/>
                      <a:pt x="35" y="19"/>
                      <a:pt x="35" y="19"/>
                    </a:cubicBezTo>
                    <a:cubicBezTo>
                      <a:pt x="35" y="19"/>
                      <a:pt x="35" y="19"/>
                      <a:pt x="35" y="19"/>
                    </a:cubicBezTo>
                    <a:cubicBezTo>
                      <a:pt x="35" y="19"/>
                      <a:pt x="35" y="19"/>
                      <a:pt x="35" y="19"/>
                    </a:cubicBezTo>
                    <a:cubicBezTo>
                      <a:pt x="35" y="19"/>
                      <a:pt x="35" y="19"/>
                      <a:pt x="35" y="19"/>
                    </a:cubicBezTo>
                    <a:cubicBezTo>
                      <a:pt x="35" y="19"/>
                      <a:pt x="35" y="19"/>
                      <a:pt x="35" y="19"/>
                    </a:cubicBezTo>
                    <a:cubicBezTo>
                      <a:pt x="35" y="19"/>
                      <a:pt x="35" y="19"/>
                      <a:pt x="35" y="19"/>
                    </a:cubicBezTo>
                    <a:cubicBezTo>
                      <a:pt x="35" y="19"/>
                      <a:pt x="35" y="19"/>
                      <a:pt x="35" y="19"/>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19"/>
                      <a:pt x="34" y="19"/>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1"/>
                      <a:pt x="33" y="21"/>
                      <a:pt x="33" y="21"/>
                    </a:cubicBezTo>
                    <a:cubicBezTo>
                      <a:pt x="33" y="21"/>
                      <a:pt x="33" y="21"/>
                      <a:pt x="33" y="21"/>
                    </a:cubicBezTo>
                    <a:cubicBezTo>
                      <a:pt x="33" y="21"/>
                      <a:pt x="33" y="21"/>
                      <a:pt x="33" y="21"/>
                    </a:cubicBezTo>
                    <a:cubicBezTo>
                      <a:pt x="33" y="21"/>
                      <a:pt x="33" y="21"/>
                      <a:pt x="33" y="21"/>
                    </a:cubicBezTo>
                    <a:cubicBezTo>
                      <a:pt x="33" y="21"/>
                      <a:pt x="33" y="21"/>
                      <a:pt x="33" y="21"/>
                    </a:cubicBezTo>
                    <a:cubicBezTo>
                      <a:pt x="33" y="21"/>
                      <a:pt x="33" y="21"/>
                      <a:pt x="33" y="21"/>
                    </a:cubicBezTo>
                    <a:cubicBezTo>
                      <a:pt x="32" y="21"/>
                      <a:pt x="32" y="21"/>
                      <a:pt x="32" y="21"/>
                    </a:cubicBezTo>
                    <a:cubicBezTo>
                      <a:pt x="32" y="21"/>
                      <a:pt x="32" y="21"/>
                      <a:pt x="32" y="21"/>
                    </a:cubicBezTo>
                    <a:cubicBezTo>
                      <a:pt x="32" y="21"/>
                      <a:pt x="32" y="21"/>
                      <a:pt x="32" y="21"/>
                    </a:cubicBezTo>
                    <a:cubicBezTo>
                      <a:pt x="32" y="21"/>
                      <a:pt x="32" y="21"/>
                      <a:pt x="32" y="21"/>
                    </a:cubicBezTo>
                    <a:cubicBezTo>
                      <a:pt x="32" y="21"/>
                      <a:pt x="32" y="21"/>
                      <a:pt x="32" y="21"/>
                    </a:cubicBezTo>
                    <a:cubicBezTo>
                      <a:pt x="32" y="21"/>
                      <a:pt x="32" y="21"/>
                      <a:pt x="32" y="21"/>
                    </a:cubicBezTo>
                    <a:cubicBezTo>
                      <a:pt x="32" y="21"/>
                      <a:pt x="32" y="21"/>
                      <a:pt x="32" y="21"/>
                    </a:cubicBezTo>
                    <a:cubicBezTo>
                      <a:pt x="32" y="21"/>
                      <a:pt x="32" y="21"/>
                      <a:pt x="32" y="21"/>
                    </a:cubicBezTo>
                    <a:cubicBezTo>
                      <a:pt x="32" y="21"/>
                      <a:pt x="32" y="21"/>
                      <a:pt x="32" y="21"/>
                    </a:cubicBezTo>
                    <a:cubicBezTo>
                      <a:pt x="32" y="21"/>
                      <a:pt x="32" y="21"/>
                      <a:pt x="32" y="21"/>
                    </a:cubicBezTo>
                    <a:cubicBezTo>
                      <a:pt x="32" y="21"/>
                      <a:pt x="32" y="21"/>
                      <a:pt x="32" y="21"/>
                    </a:cubicBezTo>
                    <a:cubicBezTo>
                      <a:pt x="32" y="21"/>
                      <a:pt x="32" y="21"/>
                      <a:pt x="32" y="21"/>
                    </a:cubicBezTo>
                    <a:cubicBezTo>
                      <a:pt x="32" y="21"/>
                      <a:pt x="32" y="21"/>
                      <a:pt x="32" y="21"/>
                    </a:cubicBezTo>
                    <a:cubicBezTo>
                      <a:pt x="32" y="22"/>
                      <a:pt x="32" y="22"/>
                      <a:pt x="32" y="22"/>
                    </a:cubicBezTo>
                    <a:cubicBezTo>
                      <a:pt x="32" y="22"/>
                      <a:pt x="32" y="22"/>
                      <a:pt x="32" y="22"/>
                    </a:cubicBezTo>
                    <a:cubicBezTo>
                      <a:pt x="32" y="22"/>
                      <a:pt x="32" y="22"/>
                      <a:pt x="32" y="22"/>
                    </a:cubicBezTo>
                    <a:cubicBezTo>
                      <a:pt x="31" y="22"/>
                      <a:pt x="31" y="22"/>
                      <a:pt x="31" y="22"/>
                    </a:cubicBezTo>
                    <a:cubicBezTo>
                      <a:pt x="31" y="22"/>
                      <a:pt x="31" y="22"/>
                      <a:pt x="31" y="22"/>
                    </a:cubicBezTo>
                    <a:cubicBezTo>
                      <a:pt x="31" y="22"/>
                      <a:pt x="31" y="22"/>
                      <a:pt x="31" y="22"/>
                    </a:cubicBezTo>
                    <a:cubicBezTo>
                      <a:pt x="31" y="22"/>
                      <a:pt x="31" y="22"/>
                      <a:pt x="31" y="22"/>
                    </a:cubicBezTo>
                    <a:cubicBezTo>
                      <a:pt x="31" y="22"/>
                      <a:pt x="31" y="22"/>
                      <a:pt x="31" y="22"/>
                    </a:cubicBezTo>
                    <a:cubicBezTo>
                      <a:pt x="31" y="22"/>
                      <a:pt x="31" y="22"/>
                      <a:pt x="31" y="22"/>
                    </a:cubicBezTo>
                    <a:cubicBezTo>
                      <a:pt x="31" y="22"/>
                      <a:pt x="31" y="22"/>
                      <a:pt x="31" y="22"/>
                    </a:cubicBezTo>
                    <a:cubicBezTo>
                      <a:pt x="31" y="22"/>
                      <a:pt x="31" y="22"/>
                      <a:pt x="31" y="22"/>
                    </a:cubicBezTo>
                    <a:cubicBezTo>
                      <a:pt x="31" y="22"/>
                      <a:pt x="31" y="22"/>
                      <a:pt x="31" y="22"/>
                    </a:cubicBezTo>
                    <a:cubicBezTo>
                      <a:pt x="31" y="22"/>
                      <a:pt x="31" y="22"/>
                      <a:pt x="31" y="22"/>
                    </a:cubicBezTo>
                    <a:cubicBezTo>
                      <a:pt x="31" y="22"/>
                      <a:pt x="31" y="22"/>
                      <a:pt x="31" y="22"/>
                    </a:cubicBezTo>
                    <a:cubicBezTo>
                      <a:pt x="31" y="22"/>
                      <a:pt x="31" y="22"/>
                      <a:pt x="31" y="22"/>
                    </a:cubicBezTo>
                    <a:cubicBezTo>
                      <a:pt x="31" y="22"/>
                      <a:pt x="31" y="22"/>
                      <a:pt x="31" y="22"/>
                    </a:cubicBezTo>
                    <a:cubicBezTo>
                      <a:pt x="31" y="23"/>
                      <a:pt x="31" y="23"/>
                      <a:pt x="31" y="23"/>
                    </a:cubicBezTo>
                    <a:cubicBezTo>
                      <a:pt x="30" y="23"/>
                      <a:pt x="30" y="23"/>
                      <a:pt x="30" y="23"/>
                    </a:cubicBezTo>
                    <a:cubicBezTo>
                      <a:pt x="30" y="23"/>
                      <a:pt x="30" y="23"/>
                      <a:pt x="30" y="23"/>
                    </a:cubicBezTo>
                    <a:cubicBezTo>
                      <a:pt x="30" y="23"/>
                      <a:pt x="30" y="23"/>
                      <a:pt x="30" y="23"/>
                    </a:cubicBezTo>
                    <a:cubicBezTo>
                      <a:pt x="30" y="23"/>
                      <a:pt x="30" y="23"/>
                      <a:pt x="30" y="23"/>
                    </a:cubicBezTo>
                    <a:cubicBezTo>
                      <a:pt x="30" y="23"/>
                      <a:pt x="30" y="23"/>
                      <a:pt x="30" y="23"/>
                    </a:cubicBezTo>
                    <a:cubicBezTo>
                      <a:pt x="30" y="23"/>
                      <a:pt x="30" y="23"/>
                      <a:pt x="30" y="23"/>
                    </a:cubicBezTo>
                    <a:cubicBezTo>
                      <a:pt x="30" y="23"/>
                      <a:pt x="30" y="23"/>
                      <a:pt x="30" y="23"/>
                    </a:cubicBezTo>
                    <a:cubicBezTo>
                      <a:pt x="30" y="23"/>
                      <a:pt x="30" y="23"/>
                      <a:pt x="30" y="23"/>
                    </a:cubicBezTo>
                    <a:cubicBezTo>
                      <a:pt x="30" y="23"/>
                      <a:pt x="30" y="23"/>
                      <a:pt x="30" y="23"/>
                    </a:cubicBezTo>
                    <a:cubicBezTo>
                      <a:pt x="30" y="23"/>
                      <a:pt x="30" y="23"/>
                      <a:pt x="30" y="23"/>
                    </a:cubicBezTo>
                    <a:cubicBezTo>
                      <a:pt x="30" y="23"/>
                      <a:pt x="30" y="23"/>
                      <a:pt x="30" y="23"/>
                    </a:cubicBezTo>
                    <a:cubicBezTo>
                      <a:pt x="30" y="23"/>
                      <a:pt x="30" y="23"/>
                      <a:pt x="30" y="23"/>
                    </a:cubicBezTo>
                    <a:cubicBezTo>
                      <a:pt x="30" y="23"/>
                      <a:pt x="30" y="23"/>
                      <a:pt x="30" y="23"/>
                    </a:cubicBezTo>
                    <a:cubicBezTo>
                      <a:pt x="30" y="23"/>
                      <a:pt x="30" y="23"/>
                      <a:pt x="30" y="23"/>
                    </a:cubicBezTo>
                    <a:cubicBezTo>
                      <a:pt x="30" y="23"/>
                      <a:pt x="30" y="23"/>
                      <a:pt x="30" y="23"/>
                    </a:cubicBezTo>
                    <a:cubicBezTo>
                      <a:pt x="30" y="23"/>
                      <a:pt x="30" y="23"/>
                      <a:pt x="30" y="23"/>
                    </a:cubicBezTo>
                    <a:cubicBezTo>
                      <a:pt x="30" y="23"/>
                      <a:pt x="30" y="23"/>
                      <a:pt x="30" y="23"/>
                    </a:cubicBezTo>
                    <a:cubicBezTo>
                      <a:pt x="29" y="23"/>
                      <a:pt x="29" y="23"/>
                      <a:pt x="29" y="23"/>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8" y="24"/>
                      <a:pt x="28" y="24"/>
                      <a:pt x="28" y="24"/>
                    </a:cubicBezTo>
                    <a:cubicBezTo>
                      <a:pt x="28" y="24"/>
                      <a:pt x="28" y="24"/>
                      <a:pt x="28" y="24"/>
                    </a:cubicBezTo>
                    <a:cubicBezTo>
                      <a:pt x="28" y="24"/>
                      <a:pt x="28" y="24"/>
                      <a:pt x="28" y="24"/>
                    </a:cubicBezTo>
                    <a:cubicBezTo>
                      <a:pt x="28" y="25"/>
                      <a:pt x="28" y="25"/>
                      <a:pt x="28" y="25"/>
                    </a:cubicBezTo>
                    <a:cubicBezTo>
                      <a:pt x="28" y="25"/>
                      <a:pt x="28" y="25"/>
                      <a:pt x="28" y="25"/>
                    </a:cubicBezTo>
                    <a:cubicBezTo>
                      <a:pt x="28" y="25"/>
                      <a:pt x="28" y="25"/>
                      <a:pt x="28" y="25"/>
                    </a:cubicBezTo>
                    <a:cubicBezTo>
                      <a:pt x="28" y="25"/>
                      <a:pt x="28" y="25"/>
                      <a:pt x="28" y="25"/>
                    </a:cubicBezTo>
                    <a:cubicBezTo>
                      <a:pt x="28" y="25"/>
                      <a:pt x="28" y="25"/>
                      <a:pt x="28" y="25"/>
                    </a:cubicBezTo>
                    <a:cubicBezTo>
                      <a:pt x="28" y="25"/>
                      <a:pt x="28" y="25"/>
                      <a:pt x="28" y="25"/>
                    </a:cubicBezTo>
                    <a:cubicBezTo>
                      <a:pt x="28" y="25"/>
                      <a:pt x="28" y="25"/>
                      <a:pt x="28" y="25"/>
                    </a:cubicBezTo>
                    <a:cubicBezTo>
                      <a:pt x="28" y="25"/>
                      <a:pt x="28" y="25"/>
                      <a:pt x="28" y="25"/>
                    </a:cubicBezTo>
                    <a:cubicBezTo>
                      <a:pt x="28" y="25"/>
                      <a:pt x="28" y="25"/>
                      <a:pt x="28" y="25"/>
                    </a:cubicBezTo>
                    <a:cubicBezTo>
                      <a:pt x="28" y="25"/>
                      <a:pt x="28" y="25"/>
                      <a:pt x="28" y="25"/>
                    </a:cubicBezTo>
                    <a:cubicBezTo>
                      <a:pt x="28" y="25"/>
                      <a:pt x="28" y="25"/>
                      <a:pt x="28" y="25"/>
                    </a:cubicBezTo>
                    <a:cubicBezTo>
                      <a:pt x="28" y="25"/>
                      <a:pt x="28" y="25"/>
                      <a:pt x="28" y="25"/>
                    </a:cubicBezTo>
                    <a:cubicBezTo>
                      <a:pt x="28" y="25"/>
                      <a:pt x="28" y="25"/>
                      <a:pt x="28" y="25"/>
                    </a:cubicBezTo>
                    <a:cubicBezTo>
                      <a:pt x="27" y="25"/>
                      <a:pt x="27" y="25"/>
                      <a:pt x="27" y="25"/>
                    </a:cubicBezTo>
                    <a:cubicBezTo>
                      <a:pt x="27" y="25"/>
                      <a:pt x="27" y="25"/>
                      <a:pt x="27" y="25"/>
                    </a:cubicBezTo>
                    <a:cubicBezTo>
                      <a:pt x="27" y="25"/>
                      <a:pt x="27" y="25"/>
                      <a:pt x="27" y="25"/>
                    </a:cubicBezTo>
                    <a:cubicBezTo>
                      <a:pt x="27" y="25"/>
                      <a:pt x="27" y="25"/>
                      <a:pt x="27" y="25"/>
                    </a:cubicBezTo>
                    <a:cubicBezTo>
                      <a:pt x="27" y="26"/>
                      <a:pt x="27" y="26"/>
                      <a:pt x="27" y="26"/>
                    </a:cubicBezTo>
                    <a:cubicBezTo>
                      <a:pt x="27" y="26"/>
                      <a:pt x="27" y="26"/>
                      <a:pt x="27" y="26"/>
                    </a:cubicBezTo>
                    <a:cubicBezTo>
                      <a:pt x="27" y="26"/>
                      <a:pt x="27" y="26"/>
                      <a:pt x="27" y="26"/>
                    </a:cubicBezTo>
                    <a:cubicBezTo>
                      <a:pt x="27" y="26"/>
                      <a:pt x="27" y="26"/>
                      <a:pt x="27" y="26"/>
                    </a:cubicBezTo>
                    <a:cubicBezTo>
                      <a:pt x="27" y="26"/>
                      <a:pt x="27" y="26"/>
                      <a:pt x="27" y="26"/>
                    </a:cubicBezTo>
                    <a:cubicBezTo>
                      <a:pt x="27" y="26"/>
                      <a:pt x="27" y="26"/>
                      <a:pt x="27" y="26"/>
                    </a:cubicBezTo>
                    <a:cubicBezTo>
                      <a:pt x="27" y="26"/>
                      <a:pt x="27" y="26"/>
                      <a:pt x="27" y="26"/>
                    </a:cubicBezTo>
                    <a:cubicBezTo>
                      <a:pt x="27" y="26"/>
                      <a:pt x="27" y="26"/>
                      <a:pt x="27" y="26"/>
                    </a:cubicBezTo>
                    <a:cubicBezTo>
                      <a:pt x="27" y="26"/>
                      <a:pt x="27" y="26"/>
                      <a:pt x="27" y="26"/>
                    </a:cubicBezTo>
                    <a:cubicBezTo>
                      <a:pt x="27" y="26"/>
                      <a:pt x="27" y="26"/>
                      <a:pt x="27" y="26"/>
                    </a:cubicBezTo>
                    <a:cubicBezTo>
                      <a:pt x="27" y="26"/>
                      <a:pt x="27" y="26"/>
                      <a:pt x="27" y="26"/>
                    </a:cubicBezTo>
                    <a:cubicBezTo>
                      <a:pt x="27" y="26"/>
                      <a:pt x="27" y="26"/>
                      <a:pt x="27" y="26"/>
                    </a:cubicBezTo>
                    <a:cubicBezTo>
                      <a:pt x="26" y="26"/>
                      <a:pt x="26" y="26"/>
                      <a:pt x="26" y="26"/>
                    </a:cubicBezTo>
                    <a:cubicBezTo>
                      <a:pt x="26" y="26"/>
                      <a:pt x="26" y="26"/>
                      <a:pt x="26" y="26"/>
                    </a:cubicBezTo>
                    <a:cubicBezTo>
                      <a:pt x="26" y="26"/>
                      <a:pt x="26" y="26"/>
                      <a:pt x="26" y="26"/>
                    </a:cubicBezTo>
                    <a:cubicBezTo>
                      <a:pt x="26" y="26"/>
                      <a:pt x="26" y="26"/>
                      <a:pt x="26" y="26"/>
                    </a:cubicBezTo>
                    <a:cubicBezTo>
                      <a:pt x="26" y="26"/>
                      <a:pt x="26" y="26"/>
                      <a:pt x="26" y="26"/>
                    </a:cubicBezTo>
                    <a:cubicBezTo>
                      <a:pt x="26" y="26"/>
                      <a:pt x="26" y="26"/>
                      <a:pt x="26" y="26"/>
                    </a:cubicBezTo>
                    <a:cubicBezTo>
                      <a:pt x="26" y="27"/>
                      <a:pt x="26" y="27"/>
                      <a:pt x="26" y="27"/>
                    </a:cubicBezTo>
                    <a:cubicBezTo>
                      <a:pt x="26" y="27"/>
                      <a:pt x="26" y="27"/>
                      <a:pt x="26" y="27"/>
                    </a:cubicBezTo>
                    <a:cubicBezTo>
                      <a:pt x="26" y="27"/>
                      <a:pt x="26" y="27"/>
                      <a:pt x="26" y="27"/>
                    </a:cubicBezTo>
                    <a:cubicBezTo>
                      <a:pt x="26" y="27"/>
                      <a:pt x="26" y="27"/>
                      <a:pt x="26" y="27"/>
                    </a:cubicBezTo>
                    <a:cubicBezTo>
                      <a:pt x="26" y="27"/>
                      <a:pt x="26" y="27"/>
                      <a:pt x="26" y="27"/>
                    </a:cubicBezTo>
                    <a:cubicBezTo>
                      <a:pt x="26" y="27"/>
                      <a:pt x="26" y="27"/>
                      <a:pt x="26" y="27"/>
                    </a:cubicBezTo>
                    <a:cubicBezTo>
                      <a:pt x="26" y="27"/>
                      <a:pt x="26" y="27"/>
                      <a:pt x="26" y="27"/>
                    </a:cubicBezTo>
                    <a:cubicBezTo>
                      <a:pt x="26" y="27"/>
                      <a:pt x="26" y="27"/>
                      <a:pt x="26" y="27"/>
                    </a:cubicBezTo>
                    <a:cubicBezTo>
                      <a:pt x="26" y="27"/>
                      <a:pt x="26" y="27"/>
                      <a:pt x="26" y="27"/>
                    </a:cubicBezTo>
                    <a:cubicBezTo>
                      <a:pt x="26" y="27"/>
                      <a:pt x="26" y="27"/>
                      <a:pt x="26" y="27"/>
                    </a:cubicBezTo>
                    <a:cubicBezTo>
                      <a:pt x="26" y="27"/>
                      <a:pt x="26" y="27"/>
                      <a:pt x="26" y="27"/>
                    </a:cubicBezTo>
                    <a:cubicBezTo>
                      <a:pt x="26" y="27"/>
                      <a:pt x="26" y="27"/>
                      <a:pt x="26" y="27"/>
                    </a:cubicBezTo>
                    <a:cubicBezTo>
                      <a:pt x="25" y="27"/>
                      <a:pt x="25" y="27"/>
                      <a:pt x="25" y="27"/>
                    </a:cubicBezTo>
                    <a:cubicBezTo>
                      <a:pt x="25" y="27"/>
                      <a:pt x="25" y="27"/>
                      <a:pt x="25" y="27"/>
                    </a:cubicBezTo>
                    <a:cubicBezTo>
                      <a:pt x="25" y="27"/>
                      <a:pt x="25" y="27"/>
                      <a:pt x="25" y="27"/>
                    </a:cubicBezTo>
                    <a:cubicBezTo>
                      <a:pt x="25" y="27"/>
                      <a:pt x="25" y="27"/>
                      <a:pt x="25" y="27"/>
                    </a:cubicBezTo>
                    <a:cubicBezTo>
                      <a:pt x="25" y="27"/>
                      <a:pt x="25" y="27"/>
                      <a:pt x="25" y="27"/>
                    </a:cubicBezTo>
                    <a:cubicBezTo>
                      <a:pt x="25" y="28"/>
                      <a:pt x="25" y="28"/>
                      <a:pt x="25" y="28"/>
                    </a:cubicBezTo>
                    <a:cubicBezTo>
                      <a:pt x="25" y="28"/>
                      <a:pt x="25" y="28"/>
                      <a:pt x="25" y="28"/>
                    </a:cubicBezTo>
                    <a:cubicBezTo>
                      <a:pt x="25" y="28"/>
                      <a:pt x="25" y="28"/>
                      <a:pt x="25" y="28"/>
                    </a:cubicBezTo>
                    <a:cubicBezTo>
                      <a:pt x="25" y="28"/>
                      <a:pt x="25" y="28"/>
                      <a:pt x="25" y="28"/>
                    </a:cubicBezTo>
                    <a:cubicBezTo>
                      <a:pt x="25" y="28"/>
                      <a:pt x="25" y="28"/>
                      <a:pt x="25" y="28"/>
                    </a:cubicBezTo>
                    <a:cubicBezTo>
                      <a:pt x="25" y="28"/>
                      <a:pt x="25" y="28"/>
                      <a:pt x="25" y="28"/>
                    </a:cubicBezTo>
                    <a:cubicBezTo>
                      <a:pt x="25" y="28"/>
                      <a:pt x="25" y="28"/>
                      <a:pt x="25" y="28"/>
                    </a:cubicBezTo>
                    <a:cubicBezTo>
                      <a:pt x="25" y="28"/>
                      <a:pt x="25" y="28"/>
                      <a:pt x="25" y="28"/>
                    </a:cubicBezTo>
                    <a:cubicBezTo>
                      <a:pt x="25" y="28"/>
                      <a:pt x="25" y="28"/>
                      <a:pt x="25" y="28"/>
                    </a:cubicBezTo>
                    <a:cubicBezTo>
                      <a:pt x="25" y="28"/>
                      <a:pt x="25" y="28"/>
                      <a:pt x="25" y="28"/>
                    </a:cubicBezTo>
                    <a:cubicBezTo>
                      <a:pt x="25" y="28"/>
                      <a:pt x="25" y="28"/>
                      <a:pt x="25" y="28"/>
                    </a:cubicBezTo>
                    <a:cubicBezTo>
                      <a:pt x="24" y="28"/>
                      <a:pt x="24" y="28"/>
                      <a:pt x="24" y="28"/>
                    </a:cubicBezTo>
                    <a:cubicBezTo>
                      <a:pt x="24" y="28"/>
                      <a:pt x="24" y="28"/>
                      <a:pt x="24" y="28"/>
                    </a:cubicBezTo>
                    <a:cubicBezTo>
                      <a:pt x="24" y="28"/>
                      <a:pt x="24" y="28"/>
                      <a:pt x="24" y="28"/>
                    </a:cubicBezTo>
                    <a:cubicBezTo>
                      <a:pt x="24" y="28"/>
                      <a:pt x="24" y="28"/>
                      <a:pt x="24" y="28"/>
                    </a:cubicBezTo>
                    <a:cubicBezTo>
                      <a:pt x="24" y="28"/>
                      <a:pt x="24" y="28"/>
                      <a:pt x="24" y="28"/>
                    </a:cubicBezTo>
                    <a:cubicBezTo>
                      <a:pt x="24" y="28"/>
                      <a:pt x="24" y="28"/>
                      <a:pt x="24" y="28"/>
                    </a:cubicBezTo>
                    <a:cubicBezTo>
                      <a:pt x="24" y="29"/>
                      <a:pt x="24" y="29"/>
                      <a:pt x="24" y="29"/>
                    </a:cubicBezTo>
                    <a:cubicBezTo>
                      <a:pt x="24" y="29"/>
                      <a:pt x="24" y="29"/>
                      <a:pt x="24" y="29"/>
                    </a:cubicBezTo>
                    <a:cubicBezTo>
                      <a:pt x="24" y="29"/>
                      <a:pt x="24" y="29"/>
                      <a:pt x="24" y="29"/>
                    </a:cubicBezTo>
                    <a:cubicBezTo>
                      <a:pt x="24" y="29"/>
                      <a:pt x="24" y="29"/>
                      <a:pt x="24" y="29"/>
                    </a:cubicBezTo>
                    <a:cubicBezTo>
                      <a:pt x="24" y="29"/>
                      <a:pt x="24" y="29"/>
                      <a:pt x="24" y="29"/>
                    </a:cubicBezTo>
                    <a:cubicBezTo>
                      <a:pt x="24" y="29"/>
                      <a:pt x="24" y="29"/>
                      <a:pt x="24" y="29"/>
                    </a:cubicBezTo>
                    <a:cubicBezTo>
                      <a:pt x="24" y="29"/>
                      <a:pt x="24" y="29"/>
                      <a:pt x="24" y="29"/>
                    </a:cubicBezTo>
                    <a:cubicBezTo>
                      <a:pt x="24" y="29"/>
                      <a:pt x="24" y="29"/>
                      <a:pt x="24" y="29"/>
                    </a:cubicBezTo>
                    <a:cubicBezTo>
                      <a:pt x="24" y="29"/>
                      <a:pt x="24" y="29"/>
                      <a:pt x="24" y="29"/>
                    </a:cubicBezTo>
                    <a:cubicBezTo>
                      <a:pt x="24" y="29"/>
                      <a:pt x="24" y="29"/>
                      <a:pt x="24" y="29"/>
                    </a:cubicBezTo>
                    <a:cubicBezTo>
                      <a:pt x="24" y="29"/>
                      <a:pt x="24" y="29"/>
                      <a:pt x="24" y="29"/>
                    </a:cubicBezTo>
                    <a:cubicBezTo>
                      <a:pt x="23" y="29"/>
                      <a:pt x="23" y="29"/>
                      <a:pt x="23" y="29"/>
                    </a:cubicBezTo>
                    <a:cubicBezTo>
                      <a:pt x="23" y="29"/>
                      <a:pt x="23" y="29"/>
                      <a:pt x="23" y="29"/>
                    </a:cubicBezTo>
                    <a:cubicBezTo>
                      <a:pt x="23" y="29"/>
                      <a:pt x="23" y="29"/>
                      <a:pt x="23" y="29"/>
                    </a:cubicBezTo>
                    <a:cubicBezTo>
                      <a:pt x="23" y="29"/>
                      <a:pt x="23" y="29"/>
                      <a:pt x="23" y="29"/>
                    </a:cubicBezTo>
                    <a:cubicBezTo>
                      <a:pt x="23" y="29"/>
                      <a:pt x="23" y="29"/>
                      <a:pt x="23" y="29"/>
                    </a:cubicBezTo>
                    <a:cubicBezTo>
                      <a:pt x="23" y="29"/>
                      <a:pt x="23" y="29"/>
                      <a:pt x="23" y="29"/>
                    </a:cubicBezTo>
                    <a:cubicBezTo>
                      <a:pt x="23" y="29"/>
                      <a:pt x="23" y="29"/>
                      <a:pt x="23" y="29"/>
                    </a:cubicBezTo>
                    <a:cubicBezTo>
                      <a:pt x="23" y="30"/>
                      <a:pt x="23" y="30"/>
                      <a:pt x="23" y="30"/>
                    </a:cubicBezTo>
                    <a:cubicBezTo>
                      <a:pt x="23" y="30"/>
                      <a:pt x="23" y="30"/>
                      <a:pt x="23" y="30"/>
                    </a:cubicBezTo>
                    <a:cubicBezTo>
                      <a:pt x="23" y="30"/>
                      <a:pt x="23" y="30"/>
                      <a:pt x="23" y="30"/>
                    </a:cubicBezTo>
                    <a:cubicBezTo>
                      <a:pt x="23" y="30"/>
                      <a:pt x="23" y="30"/>
                      <a:pt x="23" y="30"/>
                    </a:cubicBezTo>
                    <a:cubicBezTo>
                      <a:pt x="23" y="30"/>
                      <a:pt x="23" y="30"/>
                      <a:pt x="23" y="30"/>
                    </a:cubicBezTo>
                    <a:cubicBezTo>
                      <a:pt x="23" y="30"/>
                      <a:pt x="23" y="30"/>
                      <a:pt x="23" y="30"/>
                    </a:cubicBezTo>
                    <a:cubicBezTo>
                      <a:pt x="23" y="30"/>
                      <a:pt x="23" y="30"/>
                      <a:pt x="23" y="30"/>
                    </a:cubicBezTo>
                    <a:cubicBezTo>
                      <a:pt x="23" y="30"/>
                      <a:pt x="23" y="30"/>
                      <a:pt x="23" y="30"/>
                    </a:cubicBezTo>
                    <a:cubicBezTo>
                      <a:pt x="23" y="30"/>
                      <a:pt x="23" y="30"/>
                      <a:pt x="23" y="30"/>
                    </a:cubicBezTo>
                    <a:cubicBezTo>
                      <a:pt x="23" y="30"/>
                      <a:pt x="23" y="30"/>
                      <a:pt x="23" y="30"/>
                    </a:cubicBezTo>
                    <a:cubicBezTo>
                      <a:pt x="22" y="30"/>
                      <a:pt x="22" y="30"/>
                      <a:pt x="22" y="30"/>
                    </a:cubicBezTo>
                    <a:cubicBezTo>
                      <a:pt x="22" y="30"/>
                      <a:pt x="22" y="30"/>
                      <a:pt x="22" y="30"/>
                    </a:cubicBezTo>
                    <a:cubicBezTo>
                      <a:pt x="22" y="30"/>
                      <a:pt x="22" y="30"/>
                      <a:pt x="22" y="30"/>
                    </a:cubicBezTo>
                    <a:cubicBezTo>
                      <a:pt x="22" y="30"/>
                      <a:pt x="22" y="30"/>
                      <a:pt x="22" y="30"/>
                    </a:cubicBezTo>
                    <a:cubicBezTo>
                      <a:pt x="22" y="30"/>
                      <a:pt x="22" y="30"/>
                      <a:pt x="22" y="30"/>
                    </a:cubicBezTo>
                    <a:cubicBezTo>
                      <a:pt x="22" y="30"/>
                      <a:pt x="22" y="30"/>
                      <a:pt x="22" y="30"/>
                    </a:cubicBezTo>
                    <a:cubicBezTo>
                      <a:pt x="22" y="30"/>
                      <a:pt x="22" y="30"/>
                      <a:pt x="22" y="30"/>
                    </a:cubicBezTo>
                    <a:cubicBezTo>
                      <a:pt x="22" y="31"/>
                      <a:pt x="22" y="31"/>
                      <a:pt x="22" y="31"/>
                    </a:cubicBezTo>
                    <a:cubicBezTo>
                      <a:pt x="22" y="31"/>
                      <a:pt x="22" y="31"/>
                      <a:pt x="22" y="31"/>
                    </a:cubicBezTo>
                    <a:cubicBezTo>
                      <a:pt x="22" y="31"/>
                      <a:pt x="22" y="31"/>
                      <a:pt x="22" y="31"/>
                    </a:cubicBezTo>
                    <a:cubicBezTo>
                      <a:pt x="22" y="31"/>
                      <a:pt x="22" y="31"/>
                      <a:pt x="22" y="31"/>
                    </a:cubicBezTo>
                    <a:cubicBezTo>
                      <a:pt x="22" y="31"/>
                      <a:pt x="22" y="31"/>
                      <a:pt x="22" y="31"/>
                    </a:cubicBezTo>
                    <a:cubicBezTo>
                      <a:pt x="22" y="31"/>
                      <a:pt x="22" y="31"/>
                      <a:pt x="22" y="31"/>
                    </a:cubicBezTo>
                    <a:cubicBezTo>
                      <a:pt x="22" y="31"/>
                      <a:pt x="22" y="31"/>
                      <a:pt x="22" y="31"/>
                    </a:cubicBezTo>
                    <a:cubicBezTo>
                      <a:pt x="22" y="31"/>
                      <a:pt x="22" y="31"/>
                      <a:pt x="22" y="31"/>
                    </a:cubicBezTo>
                    <a:cubicBezTo>
                      <a:pt x="22" y="31"/>
                      <a:pt x="22" y="31"/>
                      <a:pt x="22" y="31"/>
                    </a:cubicBezTo>
                    <a:cubicBezTo>
                      <a:pt x="22" y="31"/>
                      <a:pt x="22" y="31"/>
                      <a:pt x="22" y="31"/>
                    </a:cubicBezTo>
                    <a:cubicBezTo>
                      <a:pt x="21" y="31"/>
                      <a:pt x="21" y="31"/>
                      <a:pt x="21" y="31"/>
                    </a:cubicBezTo>
                    <a:cubicBezTo>
                      <a:pt x="21" y="31"/>
                      <a:pt x="21" y="31"/>
                      <a:pt x="21" y="31"/>
                    </a:cubicBezTo>
                    <a:cubicBezTo>
                      <a:pt x="21" y="31"/>
                      <a:pt x="21" y="31"/>
                      <a:pt x="21" y="31"/>
                    </a:cubicBezTo>
                    <a:cubicBezTo>
                      <a:pt x="21" y="31"/>
                      <a:pt x="21" y="31"/>
                      <a:pt x="21" y="31"/>
                    </a:cubicBezTo>
                    <a:cubicBezTo>
                      <a:pt x="21" y="31"/>
                      <a:pt x="21" y="31"/>
                      <a:pt x="21" y="31"/>
                    </a:cubicBezTo>
                    <a:cubicBezTo>
                      <a:pt x="21" y="31"/>
                      <a:pt x="21" y="31"/>
                      <a:pt x="21" y="31"/>
                    </a:cubicBezTo>
                    <a:cubicBezTo>
                      <a:pt x="21" y="31"/>
                      <a:pt x="21" y="31"/>
                      <a:pt x="21" y="31"/>
                    </a:cubicBezTo>
                    <a:cubicBezTo>
                      <a:pt x="21" y="32"/>
                      <a:pt x="21" y="32"/>
                      <a:pt x="21" y="32"/>
                    </a:cubicBezTo>
                    <a:cubicBezTo>
                      <a:pt x="21" y="32"/>
                      <a:pt x="21" y="32"/>
                      <a:pt x="21" y="32"/>
                    </a:cubicBezTo>
                    <a:cubicBezTo>
                      <a:pt x="21" y="32"/>
                      <a:pt x="21" y="32"/>
                      <a:pt x="21" y="32"/>
                    </a:cubicBezTo>
                    <a:cubicBezTo>
                      <a:pt x="21" y="32"/>
                      <a:pt x="21" y="32"/>
                      <a:pt x="21" y="32"/>
                    </a:cubicBezTo>
                    <a:cubicBezTo>
                      <a:pt x="21" y="32"/>
                      <a:pt x="21" y="32"/>
                      <a:pt x="21" y="32"/>
                    </a:cubicBezTo>
                    <a:cubicBezTo>
                      <a:pt x="21" y="32"/>
                      <a:pt x="21" y="32"/>
                      <a:pt x="21" y="32"/>
                    </a:cubicBezTo>
                    <a:cubicBezTo>
                      <a:pt x="21" y="32"/>
                      <a:pt x="21" y="32"/>
                      <a:pt x="21" y="32"/>
                    </a:cubicBezTo>
                    <a:cubicBezTo>
                      <a:pt x="21" y="32"/>
                      <a:pt x="21" y="32"/>
                      <a:pt x="21" y="32"/>
                    </a:cubicBezTo>
                    <a:cubicBezTo>
                      <a:pt x="21" y="32"/>
                      <a:pt x="21" y="32"/>
                      <a:pt x="21" y="32"/>
                    </a:cubicBezTo>
                    <a:cubicBezTo>
                      <a:pt x="21" y="32"/>
                      <a:pt x="21" y="32"/>
                      <a:pt x="21" y="32"/>
                    </a:cubicBezTo>
                    <a:cubicBezTo>
                      <a:pt x="21" y="32"/>
                      <a:pt x="21" y="32"/>
                      <a:pt x="21" y="32"/>
                    </a:cubicBezTo>
                    <a:cubicBezTo>
                      <a:pt x="20" y="32"/>
                      <a:pt x="20" y="32"/>
                      <a:pt x="20" y="32"/>
                    </a:cubicBezTo>
                    <a:cubicBezTo>
                      <a:pt x="20" y="32"/>
                      <a:pt x="20" y="32"/>
                      <a:pt x="20" y="32"/>
                    </a:cubicBezTo>
                    <a:cubicBezTo>
                      <a:pt x="20" y="32"/>
                      <a:pt x="20" y="32"/>
                      <a:pt x="20" y="32"/>
                    </a:cubicBezTo>
                    <a:cubicBezTo>
                      <a:pt x="20" y="32"/>
                      <a:pt x="20" y="32"/>
                      <a:pt x="20" y="32"/>
                    </a:cubicBezTo>
                    <a:cubicBezTo>
                      <a:pt x="20" y="32"/>
                      <a:pt x="20" y="32"/>
                      <a:pt x="20" y="32"/>
                    </a:cubicBezTo>
                    <a:cubicBezTo>
                      <a:pt x="20" y="33"/>
                      <a:pt x="20" y="33"/>
                      <a:pt x="20" y="33"/>
                    </a:cubicBezTo>
                    <a:cubicBezTo>
                      <a:pt x="20" y="33"/>
                      <a:pt x="20" y="33"/>
                      <a:pt x="20" y="33"/>
                    </a:cubicBezTo>
                    <a:cubicBezTo>
                      <a:pt x="20" y="33"/>
                      <a:pt x="20" y="33"/>
                      <a:pt x="20" y="33"/>
                    </a:cubicBezTo>
                    <a:cubicBezTo>
                      <a:pt x="20" y="33"/>
                      <a:pt x="20" y="33"/>
                      <a:pt x="20" y="33"/>
                    </a:cubicBezTo>
                    <a:cubicBezTo>
                      <a:pt x="20" y="33"/>
                      <a:pt x="20" y="33"/>
                      <a:pt x="20" y="33"/>
                    </a:cubicBezTo>
                    <a:cubicBezTo>
                      <a:pt x="20" y="33"/>
                      <a:pt x="20" y="33"/>
                      <a:pt x="20" y="33"/>
                    </a:cubicBezTo>
                    <a:cubicBezTo>
                      <a:pt x="20" y="33"/>
                      <a:pt x="20" y="33"/>
                      <a:pt x="20" y="33"/>
                    </a:cubicBezTo>
                    <a:cubicBezTo>
                      <a:pt x="20" y="33"/>
                      <a:pt x="20" y="33"/>
                      <a:pt x="20" y="33"/>
                    </a:cubicBezTo>
                    <a:cubicBezTo>
                      <a:pt x="20" y="33"/>
                      <a:pt x="20" y="33"/>
                      <a:pt x="20" y="33"/>
                    </a:cubicBezTo>
                    <a:cubicBezTo>
                      <a:pt x="20" y="33"/>
                      <a:pt x="20" y="33"/>
                      <a:pt x="20" y="33"/>
                    </a:cubicBezTo>
                    <a:cubicBezTo>
                      <a:pt x="20" y="33"/>
                      <a:pt x="20" y="33"/>
                      <a:pt x="20" y="33"/>
                    </a:cubicBezTo>
                    <a:cubicBezTo>
                      <a:pt x="20" y="33"/>
                      <a:pt x="20" y="33"/>
                      <a:pt x="20" y="33"/>
                    </a:cubicBezTo>
                    <a:cubicBezTo>
                      <a:pt x="19" y="33"/>
                      <a:pt x="19" y="33"/>
                      <a:pt x="19" y="33"/>
                    </a:cubicBezTo>
                    <a:cubicBezTo>
                      <a:pt x="19" y="33"/>
                      <a:pt x="19" y="33"/>
                      <a:pt x="19" y="33"/>
                    </a:cubicBezTo>
                    <a:cubicBezTo>
                      <a:pt x="19" y="33"/>
                      <a:pt x="19" y="33"/>
                      <a:pt x="19" y="33"/>
                    </a:cubicBezTo>
                    <a:cubicBezTo>
                      <a:pt x="19" y="33"/>
                      <a:pt x="19" y="33"/>
                      <a:pt x="19" y="33"/>
                    </a:cubicBezTo>
                    <a:cubicBezTo>
                      <a:pt x="19" y="33"/>
                      <a:pt x="19" y="33"/>
                      <a:pt x="19" y="33"/>
                    </a:cubicBezTo>
                    <a:cubicBezTo>
                      <a:pt x="19" y="34"/>
                      <a:pt x="19" y="34"/>
                      <a:pt x="19" y="34"/>
                    </a:cubicBezTo>
                    <a:cubicBezTo>
                      <a:pt x="19" y="34"/>
                      <a:pt x="19" y="34"/>
                      <a:pt x="19" y="34"/>
                    </a:cubicBezTo>
                    <a:cubicBezTo>
                      <a:pt x="19" y="34"/>
                      <a:pt x="19" y="34"/>
                      <a:pt x="19" y="34"/>
                    </a:cubicBezTo>
                    <a:cubicBezTo>
                      <a:pt x="19" y="34"/>
                      <a:pt x="19" y="34"/>
                      <a:pt x="19" y="34"/>
                    </a:cubicBezTo>
                    <a:cubicBezTo>
                      <a:pt x="19" y="34"/>
                      <a:pt x="19" y="34"/>
                      <a:pt x="19" y="34"/>
                    </a:cubicBezTo>
                    <a:cubicBezTo>
                      <a:pt x="19" y="34"/>
                      <a:pt x="19" y="34"/>
                      <a:pt x="19" y="34"/>
                    </a:cubicBezTo>
                    <a:cubicBezTo>
                      <a:pt x="19" y="34"/>
                      <a:pt x="19" y="34"/>
                      <a:pt x="19" y="34"/>
                    </a:cubicBezTo>
                    <a:cubicBezTo>
                      <a:pt x="19" y="34"/>
                      <a:pt x="19" y="34"/>
                      <a:pt x="19" y="34"/>
                    </a:cubicBezTo>
                    <a:cubicBezTo>
                      <a:pt x="19" y="34"/>
                      <a:pt x="19" y="34"/>
                      <a:pt x="19" y="34"/>
                    </a:cubicBezTo>
                    <a:cubicBezTo>
                      <a:pt x="19" y="34"/>
                      <a:pt x="19" y="34"/>
                      <a:pt x="19" y="34"/>
                    </a:cubicBezTo>
                    <a:cubicBezTo>
                      <a:pt x="19" y="34"/>
                      <a:pt x="19" y="34"/>
                      <a:pt x="19" y="34"/>
                    </a:cubicBezTo>
                    <a:cubicBezTo>
                      <a:pt x="19" y="34"/>
                      <a:pt x="19" y="34"/>
                      <a:pt x="19" y="34"/>
                    </a:cubicBezTo>
                    <a:cubicBezTo>
                      <a:pt x="18" y="34"/>
                      <a:pt x="18" y="34"/>
                      <a:pt x="18" y="34"/>
                    </a:cubicBezTo>
                    <a:cubicBezTo>
                      <a:pt x="18" y="34"/>
                      <a:pt x="18" y="34"/>
                      <a:pt x="18" y="34"/>
                    </a:cubicBezTo>
                    <a:cubicBezTo>
                      <a:pt x="18" y="34"/>
                      <a:pt x="18" y="34"/>
                      <a:pt x="18" y="34"/>
                    </a:cubicBezTo>
                    <a:cubicBezTo>
                      <a:pt x="18" y="34"/>
                      <a:pt x="18" y="34"/>
                      <a:pt x="18" y="34"/>
                    </a:cubicBezTo>
                    <a:cubicBezTo>
                      <a:pt x="18" y="34"/>
                      <a:pt x="18" y="34"/>
                      <a:pt x="18" y="34"/>
                    </a:cubicBezTo>
                    <a:cubicBezTo>
                      <a:pt x="18" y="35"/>
                      <a:pt x="18" y="35"/>
                      <a:pt x="18" y="35"/>
                    </a:cubicBezTo>
                    <a:cubicBezTo>
                      <a:pt x="18" y="35"/>
                      <a:pt x="18" y="35"/>
                      <a:pt x="18" y="35"/>
                    </a:cubicBezTo>
                    <a:cubicBezTo>
                      <a:pt x="18" y="35"/>
                      <a:pt x="18" y="35"/>
                      <a:pt x="18" y="35"/>
                    </a:cubicBezTo>
                    <a:cubicBezTo>
                      <a:pt x="18" y="35"/>
                      <a:pt x="18" y="35"/>
                      <a:pt x="18" y="35"/>
                    </a:cubicBezTo>
                    <a:cubicBezTo>
                      <a:pt x="18" y="35"/>
                      <a:pt x="18" y="35"/>
                      <a:pt x="18" y="35"/>
                    </a:cubicBezTo>
                    <a:cubicBezTo>
                      <a:pt x="18" y="35"/>
                      <a:pt x="18" y="35"/>
                      <a:pt x="18" y="35"/>
                    </a:cubicBezTo>
                    <a:cubicBezTo>
                      <a:pt x="18" y="35"/>
                      <a:pt x="18" y="35"/>
                      <a:pt x="18" y="35"/>
                    </a:cubicBezTo>
                    <a:cubicBezTo>
                      <a:pt x="18" y="35"/>
                      <a:pt x="18" y="35"/>
                      <a:pt x="18" y="35"/>
                    </a:cubicBezTo>
                    <a:cubicBezTo>
                      <a:pt x="18" y="35"/>
                      <a:pt x="18" y="35"/>
                      <a:pt x="18" y="35"/>
                    </a:cubicBezTo>
                    <a:cubicBezTo>
                      <a:pt x="18" y="35"/>
                      <a:pt x="18" y="35"/>
                      <a:pt x="18" y="35"/>
                    </a:cubicBezTo>
                    <a:cubicBezTo>
                      <a:pt x="18" y="35"/>
                      <a:pt x="18" y="35"/>
                      <a:pt x="18" y="35"/>
                    </a:cubicBezTo>
                    <a:cubicBezTo>
                      <a:pt x="18" y="35"/>
                      <a:pt x="18" y="35"/>
                      <a:pt x="18" y="35"/>
                    </a:cubicBezTo>
                    <a:cubicBezTo>
                      <a:pt x="18" y="35"/>
                      <a:pt x="18" y="35"/>
                      <a:pt x="18" y="35"/>
                    </a:cubicBezTo>
                    <a:cubicBezTo>
                      <a:pt x="17" y="35"/>
                      <a:pt x="17" y="35"/>
                      <a:pt x="17" y="35"/>
                    </a:cubicBezTo>
                    <a:cubicBezTo>
                      <a:pt x="17" y="35"/>
                      <a:pt x="17" y="35"/>
                      <a:pt x="17" y="35"/>
                    </a:cubicBezTo>
                    <a:cubicBezTo>
                      <a:pt x="17" y="35"/>
                      <a:pt x="17" y="35"/>
                      <a:pt x="17" y="35"/>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6" y="36"/>
                      <a:pt x="16" y="36"/>
                      <a:pt x="16" y="36"/>
                    </a:cubicBezTo>
                    <a:cubicBezTo>
                      <a:pt x="16" y="37"/>
                      <a:pt x="16" y="37"/>
                      <a:pt x="16" y="37"/>
                    </a:cubicBezTo>
                    <a:cubicBezTo>
                      <a:pt x="16" y="37"/>
                      <a:pt x="16" y="37"/>
                      <a:pt x="16" y="37"/>
                    </a:cubicBezTo>
                    <a:cubicBezTo>
                      <a:pt x="16" y="37"/>
                      <a:pt x="16" y="37"/>
                      <a:pt x="16" y="37"/>
                    </a:cubicBezTo>
                    <a:cubicBezTo>
                      <a:pt x="16" y="37"/>
                      <a:pt x="16" y="37"/>
                      <a:pt x="16" y="37"/>
                    </a:cubicBezTo>
                    <a:cubicBezTo>
                      <a:pt x="16" y="37"/>
                      <a:pt x="16" y="37"/>
                      <a:pt x="16" y="37"/>
                    </a:cubicBezTo>
                    <a:cubicBezTo>
                      <a:pt x="16" y="37"/>
                      <a:pt x="16" y="37"/>
                      <a:pt x="16" y="37"/>
                    </a:cubicBezTo>
                    <a:cubicBezTo>
                      <a:pt x="16" y="37"/>
                      <a:pt x="16" y="37"/>
                      <a:pt x="16" y="37"/>
                    </a:cubicBezTo>
                    <a:cubicBezTo>
                      <a:pt x="16" y="37"/>
                      <a:pt x="16" y="37"/>
                      <a:pt x="16" y="37"/>
                    </a:cubicBezTo>
                    <a:cubicBezTo>
                      <a:pt x="16" y="37"/>
                      <a:pt x="16" y="37"/>
                      <a:pt x="16" y="37"/>
                    </a:cubicBezTo>
                    <a:cubicBezTo>
                      <a:pt x="16" y="37"/>
                      <a:pt x="16" y="37"/>
                      <a:pt x="16" y="37"/>
                    </a:cubicBezTo>
                    <a:cubicBezTo>
                      <a:pt x="16" y="37"/>
                      <a:pt x="16" y="37"/>
                      <a:pt x="16" y="37"/>
                    </a:cubicBezTo>
                    <a:cubicBezTo>
                      <a:pt x="16" y="37"/>
                      <a:pt x="16" y="37"/>
                      <a:pt x="16" y="37"/>
                    </a:cubicBezTo>
                    <a:cubicBezTo>
                      <a:pt x="16" y="37"/>
                      <a:pt x="16" y="37"/>
                      <a:pt x="16" y="37"/>
                    </a:cubicBezTo>
                    <a:cubicBezTo>
                      <a:pt x="16" y="37"/>
                      <a:pt x="16" y="37"/>
                      <a:pt x="16" y="37"/>
                    </a:cubicBezTo>
                    <a:cubicBezTo>
                      <a:pt x="16" y="37"/>
                      <a:pt x="16" y="37"/>
                      <a:pt x="16" y="37"/>
                    </a:cubicBezTo>
                    <a:cubicBezTo>
                      <a:pt x="16" y="37"/>
                      <a:pt x="16" y="37"/>
                      <a:pt x="16" y="37"/>
                    </a:cubicBezTo>
                    <a:cubicBezTo>
                      <a:pt x="16" y="38"/>
                      <a:pt x="16" y="38"/>
                      <a:pt x="16"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40"/>
                      <a:pt x="14" y="40"/>
                      <a:pt x="14" y="40"/>
                    </a:cubicBezTo>
                    <a:cubicBezTo>
                      <a:pt x="14" y="40"/>
                      <a:pt x="14" y="40"/>
                      <a:pt x="14" y="40"/>
                    </a:cubicBezTo>
                    <a:cubicBezTo>
                      <a:pt x="14" y="40"/>
                      <a:pt x="14" y="40"/>
                      <a:pt x="14" y="40"/>
                    </a:cubicBezTo>
                    <a:cubicBezTo>
                      <a:pt x="14" y="40"/>
                      <a:pt x="14" y="40"/>
                      <a:pt x="14"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1"/>
                      <a:pt x="13" y="41"/>
                      <a:pt x="13" y="41"/>
                    </a:cubicBezTo>
                    <a:cubicBezTo>
                      <a:pt x="13" y="41"/>
                      <a:pt x="13" y="41"/>
                      <a:pt x="13" y="41"/>
                    </a:cubicBezTo>
                    <a:cubicBezTo>
                      <a:pt x="13" y="41"/>
                      <a:pt x="13" y="41"/>
                      <a:pt x="13" y="41"/>
                    </a:cubicBezTo>
                    <a:cubicBezTo>
                      <a:pt x="13" y="41"/>
                      <a:pt x="13" y="41"/>
                      <a:pt x="13" y="41"/>
                    </a:cubicBezTo>
                    <a:cubicBezTo>
                      <a:pt x="13" y="41"/>
                      <a:pt x="13" y="41"/>
                      <a:pt x="13" y="41"/>
                    </a:cubicBezTo>
                    <a:cubicBezTo>
                      <a:pt x="13" y="41"/>
                      <a:pt x="13" y="41"/>
                      <a:pt x="13" y="41"/>
                    </a:cubicBezTo>
                    <a:cubicBezTo>
                      <a:pt x="13" y="41"/>
                      <a:pt x="13" y="41"/>
                      <a:pt x="13" y="41"/>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2" y="41"/>
                    </a:cubicBezTo>
                    <a:cubicBezTo>
                      <a:pt x="12" y="42"/>
                      <a:pt x="12" y="42"/>
                      <a:pt x="12" y="42"/>
                    </a:cubicBezTo>
                    <a:cubicBezTo>
                      <a:pt x="12" y="42"/>
                      <a:pt x="12" y="42"/>
                      <a:pt x="12"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3"/>
                      <a:pt x="11" y="43"/>
                      <a:pt x="11" y="43"/>
                    </a:cubicBezTo>
                    <a:cubicBezTo>
                      <a:pt x="11" y="43"/>
                      <a:pt x="11" y="43"/>
                      <a:pt x="11" y="43"/>
                    </a:cubicBezTo>
                    <a:cubicBezTo>
                      <a:pt x="11" y="43"/>
                      <a:pt x="11" y="43"/>
                      <a:pt x="11" y="43"/>
                    </a:cubicBezTo>
                    <a:cubicBezTo>
                      <a:pt x="11" y="43"/>
                      <a:pt x="11" y="43"/>
                      <a:pt x="11" y="43"/>
                    </a:cubicBezTo>
                    <a:cubicBezTo>
                      <a:pt x="11" y="43"/>
                      <a:pt x="11" y="43"/>
                      <a:pt x="11" y="43"/>
                    </a:cubicBezTo>
                    <a:cubicBezTo>
                      <a:pt x="11" y="43"/>
                      <a:pt x="11" y="43"/>
                      <a:pt x="11" y="43"/>
                    </a:cubicBezTo>
                    <a:cubicBezTo>
                      <a:pt x="11" y="43"/>
                      <a:pt x="11" y="43"/>
                      <a:pt x="11" y="43"/>
                    </a:cubicBezTo>
                    <a:cubicBezTo>
                      <a:pt x="11" y="43"/>
                      <a:pt x="11" y="43"/>
                      <a:pt x="11" y="43"/>
                    </a:cubicBezTo>
                    <a:cubicBezTo>
                      <a:pt x="11" y="43"/>
                      <a:pt x="11" y="43"/>
                      <a:pt x="11" y="43"/>
                    </a:cubicBezTo>
                    <a:cubicBezTo>
                      <a:pt x="11" y="43"/>
                      <a:pt x="11" y="43"/>
                      <a:pt x="11" y="43"/>
                    </a:cubicBezTo>
                    <a:cubicBezTo>
                      <a:pt x="11" y="43"/>
                      <a:pt x="11" y="43"/>
                      <a:pt x="11" y="43"/>
                    </a:cubicBezTo>
                    <a:cubicBezTo>
                      <a:pt x="10" y="44"/>
                      <a:pt x="10" y="44"/>
                      <a:pt x="10" y="44"/>
                    </a:cubicBezTo>
                    <a:cubicBezTo>
                      <a:pt x="10" y="44"/>
                      <a:pt x="10" y="44"/>
                      <a:pt x="10" y="44"/>
                    </a:cubicBezTo>
                    <a:cubicBezTo>
                      <a:pt x="10" y="44"/>
                      <a:pt x="10" y="44"/>
                      <a:pt x="10" y="44"/>
                    </a:cubicBezTo>
                    <a:cubicBezTo>
                      <a:pt x="10" y="44"/>
                      <a:pt x="10" y="44"/>
                      <a:pt x="10" y="44"/>
                    </a:cubicBezTo>
                    <a:cubicBezTo>
                      <a:pt x="10" y="44"/>
                      <a:pt x="10" y="44"/>
                      <a:pt x="10" y="44"/>
                    </a:cubicBezTo>
                    <a:cubicBezTo>
                      <a:pt x="10" y="44"/>
                      <a:pt x="10" y="44"/>
                      <a:pt x="10" y="44"/>
                    </a:cubicBezTo>
                    <a:cubicBezTo>
                      <a:pt x="10" y="44"/>
                      <a:pt x="10" y="44"/>
                      <a:pt x="10" y="44"/>
                    </a:cubicBezTo>
                    <a:cubicBezTo>
                      <a:pt x="10" y="44"/>
                      <a:pt x="10" y="44"/>
                      <a:pt x="10" y="44"/>
                    </a:cubicBezTo>
                    <a:cubicBezTo>
                      <a:pt x="10" y="44"/>
                      <a:pt x="10" y="44"/>
                      <a:pt x="10" y="44"/>
                    </a:cubicBezTo>
                    <a:cubicBezTo>
                      <a:pt x="10" y="44"/>
                      <a:pt x="10" y="44"/>
                      <a:pt x="10" y="44"/>
                    </a:cubicBezTo>
                    <a:cubicBezTo>
                      <a:pt x="10" y="44"/>
                      <a:pt x="10" y="44"/>
                      <a:pt x="10" y="44"/>
                    </a:cubicBezTo>
                    <a:cubicBezTo>
                      <a:pt x="9" y="45"/>
                      <a:pt x="9" y="45"/>
                      <a:pt x="9" y="45"/>
                    </a:cubicBezTo>
                    <a:cubicBezTo>
                      <a:pt x="9" y="45"/>
                      <a:pt x="9" y="45"/>
                      <a:pt x="9" y="45"/>
                    </a:cubicBezTo>
                    <a:cubicBezTo>
                      <a:pt x="9" y="45"/>
                      <a:pt x="9" y="45"/>
                      <a:pt x="9" y="45"/>
                    </a:cubicBezTo>
                    <a:cubicBezTo>
                      <a:pt x="9" y="45"/>
                      <a:pt x="9" y="45"/>
                      <a:pt x="9" y="45"/>
                    </a:cubicBezTo>
                    <a:cubicBezTo>
                      <a:pt x="9" y="45"/>
                      <a:pt x="9" y="45"/>
                      <a:pt x="9" y="45"/>
                    </a:cubicBezTo>
                    <a:cubicBezTo>
                      <a:pt x="9" y="45"/>
                      <a:pt x="9" y="45"/>
                      <a:pt x="9" y="45"/>
                    </a:cubicBezTo>
                    <a:cubicBezTo>
                      <a:pt x="9" y="46"/>
                      <a:pt x="9" y="46"/>
                      <a:pt x="9" y="46"/>
                    </a:cubicBezTo>
                    <a:cubicBezTo>
                      <a:pt x="8" y="46"/>
                      <a:pt x="8" y="46"/>
                      <a:pt x="8" y="46"/>
                    </a:cubicBezTo>
                    <a:cubicBezTo>
                      <a:pt x="8" y="46"/>
                      <a:pt x="8" y="46"/>
                      <a:pt x="8" y="46"/>
                    </a:cubicBezTo>
                    <a:cubicBezTo>
                      <a:pt x="5" y="50"/>
                      <a:pt x="3" y="54"/>
                      <a:pt x="0" y="57"/>
                    </a:cubicBezTo>
                    <a:cubicBezTo>
                      <a:pt x="35" y="81"/>
                      <a:pt x="35" y="81"/>
                      <a:pt x="35" y="81"/>
                    </a:cubicBezTo>
                    <a:cubicBezTo>
                      <a:pt x="47" y="63"/>
                      <a:pt x="64" y="48"/>
                      <a:pt x="83" y="3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2"/>
              <p:cNvSpPr/>
              <p:nvPr/>
            </p:nvSpPr>
            <p:spPr>
              <a:xfrm>
                <a:off x="7845425" y="2752725"/>
                <a:ext cx="185737" cy="247650"/>
              </a:xfrm>
              <a:custGeom>
                <a:avLst/>
                <a:gdLst/>
                <a:ahLst/>
                <a:cxnLst/>
                <a:rect l="l" t="t" r="r" b="b"/>
                <a:pathLst>
                  <a:path w="62" h="83" extrusionOk="0">
                    <a:moveTo>
                      <a:pt x="62" y="22"/>
                    </a:moveTo>
                    <a:cubicBezTo>
                      <a:pt x="25" y="0"/>
                      <a:pt x="25" y="0"/>
                      <a:pt x="25" y="0"/>
                    </a:cubicBezTo>
                    <a:cubicBezTo>
                      <a:pt x="23" y="4"/>
                      <a:pt x="20" y="8"/>
                      <a:pt x="18" y="13"/>
                    </a:cubicBezTo>
                    <a:cubicBezTo>
                      <a:pt x="18" y="13"/>
                      <a:pt x="18" y="13"/>
                      <a:pt x="18" y="13"/>
                    </a:cubicBezTo>
                    <a:cubicBezTo>
                      <a:pt x="18" y="13"/>
                      <a:pt x="18" y="13"/>
                      <a:pt x="18" y="13"/>
                    </a:cubicBezTo>
                    <a:cubicBezTo>
                      <a:pt x="18" y="13"/>
                      <a:pt x="18" y="13"/>
                      <a:pt x="18" y="13"/>
                    </a:cubicBezTo>
                    <a:cubicBezTo>
                      <a:pt x="18" y="14"/>
                      <a:pt x="18" y="14"/>
                      <a:pt x="18" y="14"/>
                    </a:cubicBezTo>
                    <a:cubicBezTo>
                      <a:pt x="18" y="14"/>
                      <a:pt x="18" y="14"/>
                      <a:pt x="18" y="14"/>
                    </a:cubicBezTo>
                    <a:cubicBezTo>
                      <a:pt x="18" y="14"/>
                      <a:pt x="18" y="14"/>
                      <a:pt x="18" y="14"/>
                    </a:cubicBezTo>
                    <a:cubicBezTo>
                      <a:pt x="18" y="14"/>
                      <a:pt x="18" y="14"/>
                      <a:pt x="18" y="14"/>
                    </a:cubicBezTo>
                    <a:cubicBezTo>
                      <a:pt x="18" y="14"/>
                      <a:pt x="18" y="14"/>
                      <a:pt x="18" y="14"/>
                    </a:cubicBezTo>
                    <a:cubicBezTo>
                      <a:pt x="18" y="14"/>
                      <a:pt x="18" y="14"/>
                      <a:pt x="18" y="14"/>
                    </a:cubicBezTo>
                    <a:cubicBezTo>
                      <a:pt x="17" y="14"/>
                      <a:pt x="17" y="14"/>
                      <a:pt x="17" y="14"/>
                    </a:cubicBezTo>
                    <a:cubicBezTo>
                      <a:pt x="17" y="14"/>
                      <a:pt x="17" y="14"/>
                      <a:pt x="17" y="14"/>
                    </a:cubicBezTo>
                    <a:cubicBezTo>
                      <a:pt x="17" y="15"/>
                      <a:pt x="17" y="15"/>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7" y="16"/>
                      <a:pt x="17" y="16"/>
                      <a:pt x="17" y="16"/>
                    </a:cubicBezTo>
                    <a:cubicBezTo>
                      <a:pt x="17" y="16"/>
                      <a:pt x="17" y="16"/>
                      <a:pt x="17" y="16"/>
                    </a:cubicBezTo>
                    <a:cubicBezTo>
                      <a:pt x="17" y="16"/>
                      <a:pt x="17" y="16"/>
                      <a:pt x="17" y="16"/>
                    </a:cubicBezTo>
                    <a:cubicBezTo>
                      <a:pt x="17" y="16"/>
                      <a:pt x="17" y="16"/>
                      <a:pt x="17" y="16"/>
                    </a:cubicBezTo>
                    <a:cubicBezTo>
                      <a:pt x="17" y="16"/>
                      <a:pt x="17" y="16"/>
                      <a:pt x="17" y="16"/>
                    </a:cubicBezTo>
                    <a:cubicBezTo>
                      <a:pt x="17" y="16"/>
                      <a:pt x="17" y="16"/>
                      <a:pt x="17" y="16"/>
                    </a:cubicBezTo>
                    <a:cubicBezTo>
                      <a:pt x="17" y="16"/>
                      <a:pt x="17" y="16"/>
                      <a:pt x="17" y="16"/>
                    </a:cubicBezTo>
                    <a:cubicBezTo>
                      <a:pt x="17" y="16"/>
                      <a:pt x="17" y="16"/>
                      <a:pt x="17" y="16"/>
                    </a:cubicBezTo>
                    <a:cubicBezTo>
                      <a:pt x="17" y="16"/>
                      <a:pt x="17" y="16"/>
                      <a:pt x="17" y="16"/>
                    </a:cubicBezTo>
                    <a:cubicBezTo>
                      <a:pt x="17" y="16"/>
                      <a:pt x="17" y="16"/>
                      <a:pt x="17" y="16"/>
                    </a:cubicBezTo>
                    <a:cubicBezTo>
                      <a:pt x="16" y="17"/>
                      <a:pt x="16" y="17"/>
                      <a:pt x="16" y="17"/>
                    </a:cubicBezTo>
                    <a:cubicBezTo>
                      <a:pt x="16" y="17"/>
                      <a:pt x="16" y="17"/>
                      <a:pt x="16" y="17"/>
                    </a:cubicBezTo>
                    <a:cubicBezTo>
                      <a:pt x="16" y="17"/>
                      <a:pt x="16" y="17"/>
                      <a:pt x="16" y="17"/>
                    </a:cubicBezTo>
                    <a:cubicBezTo>
                      <a:pt x="16" y="17"/>
                      <a:pt x="16" y="17"/>
                      <a:pt x="16" y="17"/>
                    </a:cubicBezTo>
                    <a:cubicBezTo>
                      <a:pt x="16" y="17"/>
                      <a:pt x="16" y="17"/>
                      <a:pt x="16" y="17"/>
                    </a:cubicBezTo>
                    <a:cubicBezTo>
                      <a:pt x="16" y="17"/>
                      <a:pt x="16" y="17"/>
                      <a:pt x="16" y="17"/>
                    </a:cubicBezTo>
                    <a:cubicBezTo>
                      <a:pt x="16" y="17"/>
                      <a:pt x="16" y="17"/>
                      <a:pt x="16" y="17"/>
                    </a:cubicBezTo>
                    <a:cubicBezTo>
                      <a:pt x="16" y="17"/>
                      <a:pt x="16" y="17"/>
                      <a:pt x="16" y="17"/>
                    </a:cubicBezTo>
                    <a:cubicBezTo>
                      <a:pt x="16" y="17"/>
                      <a:pt x="16" y="17"/>
                      <a:pt x="16" y="17"/>
                    </a:cubicBezTo>
                    <a:cubicBezTo>
                      <a:pt x="16" y="17"/>
                      <a:pt x="16" y="17"/>
                      <a:pt x="16" y="17"/>
                    </a:cubicBezTo>
                    <a:cubicBezTo>
                      <a:pt x="16" y="17"/>
                      <a:pt x="16" y="17"/>
                      <a:pt x="16" y="17"/>
                    </a:cubicBezTo>
                    <a:cubicBezTo>
                      <a:pt x="16" y="17"/>
                      <a:pt x="16" y="17"/>
                      <a:pt x="16" y="17"/>
                    </a:cubicBezTo>
                    <a:cubicBezTo>
                      <a:pt x="16" y="17"/>
                      <a:pt x="16" y="17"/>
                      <a:pt x="16" y="17"/>
                    </a:cubicBezTo>
                    <a:cubicBezTo>
                      <a:pt x="16" y="17"/>
                      <a:pt x="16" y="17"/>
                      <a:pt x="16" y="17"/>
                    </a:cubicBezTo>
                    <a:cubicBezTo>
                      <a:pt x="16" y="18"/>
                      <a:pt x="16"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6" y="19"/>
                      <a:pt x="16" y="19"/>
                      <a:pt x="16" y="19"/>
                    </a:cubicBezTo>
                    <a:cubicBezTo>
                      <a:pt x="16" y="19"/>
                      <a:pt x="16" y="19"/>
                      <a:pt x="16" y="19"/>
                    </a:cubicBezTo>
                    <a:cubicBezTo>
                      <a:pt x="15" y="19"/>
                      <a:pt x="15" y="19"/>
                      <a:pt x="15" y="19"/>
                    </a:cubicBezTo>
                    <a:cubicBezTo>
                      <a:pt x="15" y="19"/>
                      <a:pt x="15" y="19"/>
                      <a:pt x="15" y="19"/>
                    </a:cubicBezTo>
                    <a:cubicBezTo>
                      <a:pt x="15" y="19"/>
                      <a:pt x="15" y="19"/>
                      <a:pt x="15" y="19"/>
                    </a:cubicBezTo>
                    <a:cubicBezTo>
                      <a:pt x="15" y="19"/>
                      <a:pt x="15" y="19"/>
                      <a:pt x="15" y="19"/>
                    </a:cubicBezTo>
                    <a:cubicBezTo>
                      <a:pt x="15" y="19"/>
                      <a:pt x="15" y="19"/>
                      <a:pt x="15" y="19"/>
                    </a:cubicBezTo>
                    <a:cubicBezTo>
                      <a:pt x="15" y="19"/>
                      <a:pt x="15" y="19"/>
                      <a:pt x="15" y="19"/>
                    </a:cubicBezTo>
                    <a:cubicBezTo>
                      <a:pt x="15" y="19"/>
                      <a:pt x="15" y="19"/>
                      <a:pt x="15" y="19"/>
                    </a:cubicBezTo>
                    <a:cubicBezTo>
                      <a:pt x="15" y="19"/>
                      <a:pt x="15" y="19"/>
                      <a:pt x="15" y="19"/>
                    </a:cubicBezTo>
                    <a:cubicBezTo>
                      <a:pt x="15" y="19"/>
                      <a:pt x="15" y="19"/>
                      <a:pt x="15" y="19"/>
                    </a:cubicBezTo>
                    <a:cubicBezTo>
                      <a:pt x="15" y="19"/>
                      <a:pt x="15" y="19"/>
                      <a:pt x="15" y="19"/>
                    </a:cubicBezTo>
                    <a:cubicBezTo>
                      <a:pt x="15" y="19"/>
                      <a:pt x="15" y="19"/>
                      <a:pt x="15" y="19"/>
                    </a:cubicBezTo>
                    <a:cubicBezTo>
                      <a:pt x="15" y="19"/>
                      <a:pt x="15" y="19"/>
                      <a:pt x="15" y="19"/>
                    </a:cubicBezTo>
                    <a:cubicBezTo>
                      <a:pt x="15" y="19"/>
                      <a:pt x="15" y="19"/>
                      <a:pt x="15" y="19"/>
                    </a:cubicBezTo>
                    <a:cubicBezTo>
                      <a:pt x="15" y="19"/>
                      <a:pt x="15" y="19"/>
                      <a:pt x="15" y="19"/>
                    </a:cubicBezTo>
                    <a:cubicBezTo>
                      <a:pt x="15" y="20"/>
                      <a:pt x="15" y="20"/>
                      <a:pt x="15" y="20"/>
                    </a:cubicBezTo>
                    <a:cubicBezTo>
                      <a:pt x="15" y="20"/>
                      <a:pt x="15" y="20"/>
                      <a:pt x="15" y="20"/>
                    </a:cubicBezTo>
                    <a:cubicBezTo>
                      <a:pt x="15" y="20"/>
                      <a:pt x="15" y="20"/>
                      <a:pt x="15" y="20"/>
                    </a:cubicBezTo>
                    <a:cubicBezTo>
                      <a:pt x="15" y="20"/>
                      <a:pt x="15" y="20"/>
                      <a:pt x="15" y="20"/>
                    </a:cubicBezTo>
                    <a:cubicBezTo>
                      <a:pt x="15" y="20"/>
                      <a:pt x="15" y="20"/>
                      <a:pt x="15" y="20"/>
                    </a:cubicBezTo>
                    <a:cubicBezTo>
                      <a:pt x="15" y="20"/>
                      <a:pt x="15" y="20"/>
                      <a:pt x="15" y="20"/>
                    </a:cubicBezTo>
                    <a:cubicBezTo>
                      <a:pt x="15" y="20"/>
                      <a:pt x="15" y="20"/>
                      <a:pt x="15" y="20"/>
                    </a:cubicBezTo>
                    <a:cubicBezTo>
                      <a:pt x="15" y="20"/>
                      <a:pt x="15" y="20"/>
                      <a:pt x="15" y="20"/>
                    </a:cubicBezTo>
                    <a:cubicBezTo>
                      <a:pt x="15" y="20"/>
                      <a:pt x="15" y="20"/>
                      <a:pt x="15" y="20"/>
                    </a:cubicBezTo>
                    <a:cubicBezTo>
                      <a:pt x="15" y="20"/>
                      <a:pt x="15" y="20"/>
                      <a:pt x="15" y="20"/>
                    </a:cubicBezTo>
                    <a:cubicBezTo>
                      <a:pt x="15" y="20"/>
                      <a:pt x="15" y="20"/>
                      <a:pt x="15" y="20"/>
                    </a:cubicBezTo>
                    <a:cubicBezTo>
                      <a:pt x="15" y="20"/>
                      <a:pt x="15" y="20"/>
                      <a:pt x="15" y="20"/>
                    </a:cubicBezTo>
                    <a:cubicBezTo>
                      <a:pt x="15" y="20"/>
                      <a:pt x="15" y="20"/>
                      <a:pt x="15" y="20"/>
                    </a:cubicBezTo>
                    <a:cubicBezTo>
                      <a:pt x="15" y="20"/>
                      <a:pt x="15" y="20"/>
                      <a:pt x="15" y="20"/>
                    </a:cubicBezTo>
                    <a:cubicBezTo>
                      <a:pt x="15" y="20"/>
                      <a:pt x="15" y="20"/>
                      <a:pt x="15" y="20"/>
                    </a:cubicBezTo>
                    <a:cubicBezTo>
                      <a:pt x="15" y="20"/>
                      <a:pt x="15" y="20"/>
                      <a:pt x="15" y="20"/>
                    </a:cubicBezTo>
                    <a:cubicBezTo>
                      <a:pt x="15" y="21"/>
                      <a:pt x="15" y="21"/>
                      <a:pt x="15" y="21"/>
                    </a:cubicBezTo>
                    <a:cubicBezTo>
                      <a:pt x="15" y="21"/>
                      <a:pt x="15" y="21"/>
                      <a:pt x="15" y="21"/>
                    </a:cubicBezTo>
                    <a:cubicBezTo>
                      <a:pt x="15" y="21"/>
                      <a:pt x="15" y="21"/>
                      <a:pt x="15" y="21"/>
                    </a:cubicBezTo>
                    <a:cubicBezTo>
                      <a:pt x="15" y="21"/>
                      <a:pt x="15" y="21"/>
                      <a:pt x="15" y="21"/>
                    </a:cubicBezTo>
                    <a:cubicBezTo>
                      <a:pt x="15" y="21"/>
                      <a:pt x="15" y="21"/>
                      <a:pt x="15" y="21"/>
                    </a:cubicBezTo>
                    <a:cubicBezTo>
                      <a:pt x="14" y="21"/>
                      <a:pt x="14" y="21"/>
                      <a:pt x="14" y="21"/>
                    </a:cubicBezTo>
                    <a:cubicBezTo>
                      <a:pt x="14" y="21"/>
                      <a:pt x="14" y="21"/>
                      <a:pt x="14" y="21"/>
                    </a:cubicBezTo>
                    <a:cubicBezTo>
                      <a:pt x="14" y="21"/>
                      <a:pt x="14" y="21"/>
                      <a:pt x="14" y="21"/>
                    </a:cubicBezTo>
                    <a:cubicBezTo>
                      <a:pt x="14" y="21"/>
                      <a:pt x="14" y="21"/>
                      <a:pt x="14" y="21"/>
                    </a:cubicBezTo>
                    <a:cubicBezTo>
                      <a:pt x="14" y="21"/>
                      <a:pt x="14" y="21"/>
                      <a:pt x="14" y="21"/>
                    </a:cubicBezTo>
                    <a:cubicBezTo>
                      <a:pt x="14" y="21"/>
                      <a:pt x="14" y="21"/>
                      <a:pt x="14" y="21"/>
                    </a:cubicBezTo>
                    <a:cubicBezTo>
                      <a:pt x="14" y="21"/>
                      <a:pt x="14" y="21"/>
                      <a:pt x="14" y="21"/>
                    </a:cubicBezTo>
                    <a:cubicBezTo>
                      <a:pt x="14" y="21"/>
                      <a:pt x="14" y="21"/>
                      <a:pt x="14" y="21"/>
                    </a:cubicBezTo>
                    <a:cubicBezTo>
                      <a:pt x="14" y="21"/>
                      <a:pt x="14" y="21"/>
                      <a:pt x="14" y="21"/>
                    </a:cubicBezTo>
                    <a:cubicBezTo>
                      <a:pt x="14" y="21"/>
                      <a:pt x="14" y="21"/>
                      <a:pt x="14" y="21"/>
                    </a:cubicBezTo>
                    <a:cubicBezTo>
                      <a:pt x="14" y="22"/>
                      <a:pt x="14" y="22"/>
                      <a:pt x="14" y="22"/>
                    </a:cubicBezTo>
                    <a:cubicBezTo>
                      <a:pt x="14" y="22"/>
                      <a:pt x="14" y="22"/>
                      <a:pt x="14" y="22"/>
                    </a:cubicBezTo>
                    <a:cubicBezTo>
                      <a:pt x="14" y="22"/>
                      <a:pt x="14" y="22"/>
                      <a:pt x="14" y="22"/>
                    </a:cubicBezTo>
                    <a:cubicBezTo>
                      <a:pt x="14" y="22"/>
                      <a:pt x="14" y="22"/>
                      <a:pt x="14" y="22"/>
                    </a:cubicBezTo>
                    <a:cubicBezTo>
                      <a:pt x="14" y="22"/>
                      <a:pt x="14" y="22"/>
                      <a:pt x="14" y="22"/>
                    </a:cubicBezTo>
                    <a:cubicBezTo>
                      <a:pt x="14" y="22"/>
                      <a:pt x="14" y="22"/>
                      <a:pt x="14" y="22"/>
                    </a:cubicBezTo>
                    <a:cubicBezTo>
                      <a:pt x="14" y="22"/>
                      <a:pt x="14" y="22"/>
                      <a:pt x="14" y="22"/>
                    </a:cubicBezTo>
                    <a:cubicBezTo>
                      <a:pt x="14" y="22"/>
                      <a:pt x="14" y="22"/>
                      <a:pt x="14" y="22"/>
                    </a:cubicBezTo>
                    <a:cubicBezTo>
                      <a:pt x="14" y="22"/>
                      <a:pt x="14" y="22"/>
                      <a:pt x="14" y="22"/>
                    </a:cubicBezTo>
                    <a:cubicBezTo>
                      <a:pt x="14" y="22"/>
                      <a:pt x="14" y="22"/>
                      <a:pt x="14" y="22"/>
                    </a:cubicBezTo>
                    <a:cubicBezTo>
                      <a:pt x="14" y="22"/>
                      <a:pt x="14" y="22"/>
                      <a:pt x="14" y="22"/>
                    </a:cubicBezTo>
                    <a:cubicBezTo>
                      <a:pt x="14" y="22"/>
                      <a:pt x="14" y="22"/>
                      <a:pt x="14" y="22"/>
                    </a:cubicBezTo>
                    <a:cubicBezTo>
                      <a:pt x="14" y="22"/>
                      <a:pt x="14" y="22"/>
                      <a:pt x="14" y="22"/>
                    </a:cubicBezTo>
                    <a:cubicBezTo>
                      <a:pt x="14" y="22"/>
                      <a:pt x="14" y="22"/>
                      <a:pt x="14" y="22"/>
                    </a:cubicBezTo>
                    <a:cubicBezTo>
                      <a:pt x="14" y="22"/>
                      <a:pt x="14" y="22"/>
                      <a:pt x="14" y="22"/>
                    </a:cubicBezTo>
                    <a:cubicBezTo>
                      <a:pt x="14" y="22"/>
                      <a:pt x="14" y="22"/>
                      <a:pt x="14" y="22"/>
                    </a:cubicBezTo>
                    <a:cubicBezTo>
                      <a:pt x="14" y="23"/>
                      <a:pt x="14" y="23"/>
                      <a:pt x="14" y="23"/>
                    </a:cubicBezTo>
                    <a:cubicBezTo>
                      <a:pt x="14" y="23"/>
                      <a:pt x="14" y="23"/>
                      <a:pt x="14" y="23"/>
                    </a:cubicBezTo>
                    <a:cubicBezTo>
                      <a:pt x="14" y="23"/>
                      <a:pt x="14" y="23"/>
                      <a:pt x="14" y="23"/>
                    </a:cubicBezTo>
                    <a:cubicBezTo>
                      <a:pt x="14" y="23"/>
                      <a:pt x="14" y="23"/>
                      <a:pt x="14" y="23"/>
                    </a:cubicBezTo>
                    <a:cubicBezTo>
                      <a:pt x="14" y="23"/>
                      <a:pt x="14" y="23"/>
                      <a:pt x="14" y="23"/>
                    </a:cubicBezTo>
                    <a:cubicBezTo>
                      <a:pt x="14" y="23"/>
                      <a:pt x="14" y="23"/>
                      <a:pt x="14" y="23"/>
                    </a:cubicBezTo>
                    <a:cubicBezTo>
                      <a:pt x="14" y="23"/>
                      <a:pt x="14" y="23"/>
                      <a:pt x="14" y="23"/>
                    </a:cubicBezTo>
                    <a:cubicBezTo>
                      <a:pt x="14" y="23"/>
                      <a:pt x="14" y="23"/>
                      <a:pt x="14" y="23"/>
                    </a:cubicBezTo>
                    <a:cubicBezTo>
                      <a:pt x="14" y="23"/>
                      <a:pt x="14" y="23"/>
                      <a:pt x="14" y="23"/>
                    </a:cubicBezTo>
                    <a:cubicBezTo>
                      <a:pt x="14" y="23"/>
                      <a:pt x="14" y="23"/>
                      <a:pt x="14" y="23"/>
                    </a:cubicBezTo>
                    <a:cubicBezTo>
                      <a:pt x="14" y="23"/>
                      <a:pt x="14" y="23"/>
                      <a:pt x="14" y="23"/>
                    </a:cubicBezTo>
                    <a:cubicBezTo>
                      <a:pt x="13" y="23"/>
                      <a:pt x="13" y="23"/>
                      <a:pt x="13" y="23"/>
                    </a:cubicBezTo>
                    <a:cubicBezTo>
                      <a:pt x="13" y="23"/>
                      <a:pt x="13" y="23"/>
                      <a:pt x="13" y="23"/>
                    </a:cubicBezTo>
                    <a:cubicBezTo>
                      <a:pt x="13" y="23"/>
                      <a:pt x="13" y="23"/>
                      <a:pt x="13" y="23"/>
                    </a:cubicBezTo>
                    <a:cubicBezTo>
                      <a:pt x="13" y="23"/>
                      <a:pt x="13" y="23"/>
                      <a:pt x="13" y="23"/>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6"/>
                      <a:pt x="13" y="26"/>
                      <a:pt x="13" y="26"/>
                    </a:cubicBezTo>
                    <a:cubicBezTo>
                      <a:pt x="13" y="26"/>
                      <a:pt x="13" y="26"/>
                      <a:pt x="13" y="26"/>
                    </a:cubicBezTo>
                    <a:cubicBezTo>
                      <a:pt x="12" y="26"/>
                      <a:pt x="12" y="26"/>
                      <a:pt x="12" y="26"/>
                    </a:cubicBezTo>
                    <a:cubicBezTo>
                      <a:pt x="12" y="26"/>
                      <a:pt x="12" y="26"/>
                      <a:pt x="12" y="26"/>
                    </a:cubicBezTo>
                    <a:cubicBezTo>
                      <a:pt x="12" y="26"/>
                      <a:pt x="12" y="26"/>
                      <a:pt x="12" y="26"/>
                    </a:cubicBezTo>
                    <a:cubicBezTo>
                      <a:pt x="12" y="26"/>
                      <a:pt x="12" y="26"/>
                      <a:pt x="12" y="26"/>
                    </a:cubicBezTo>
                    <a:cubicBezTo>
                      <a:pt x="12" y="26"/>
                      <a:pt x="12" y="26"/>
                      <a:pt x="12" y="26"/>
                    </a:cubicBezTo>
                    <a:cubicBezTo>
                      <a:pt x="12" y="26"/>
                      <a:pt x="12" y="26"/>
                      <a:pt x="12" y="26"/>
                    </a:cubicBezTo>
                    <a:cubicBezTo>
                      <a:pt x="12" y="26"/>
                      <a:pt x="12" y="26"/>
                      <a:pt x="12" y="26"/>
                    </a:cubicBezTo>
                    <a:cubicBezTo>
                      <a:pt x="12" y="26"/>
                      <a:pt x="12" y="26"/>
                      <a:pt x="12" y="26"/>
                    </a:cubicBezTo>
                    <a:cubicBezTo>
                      <a:pt x="12" y="26"/>
                      <a:pt x="12" y="26"/>
                      <a:pt x="12" y="26"/>
                    </a:cubicBezTo>
                    <a:cubicBezTo>
                      <a:pt x="12" y="26"/>
                      <a:pt x="12" y="26"/>
                      <a:pt x="12" y="26"/>
                    </a:cubicBezTo>
                    <a:cubicBezTo>
                      <a:pt x="12" y="26"/>
                      <a:pt x="12" y="26"/>
                      <a:pt x="12" y="26"/>
                    </a:cubicBezTo>
                    <a:cubicBezTo>
                      <a:pt x="12" y="26"/>
                      <a:pt x="12" y="26"/>
                      <a:pt x="12" y="26"/>
                    </a:cubicBezTo>
                    <a:cubicBezTo>
                      <a:pt x="12" y="26"/>
                      <a:pt x="12" y="26"/>
                      <a:pt x="12" y="26"/>
                    </a:cubicBezTo>
                    <a:cubicBezTo>
                      <a:pt x="12" y="26"/>
                      <a:pt x="12" y="26"/>
                      <a:pt x="12" y="26"/>
                    </a:cubicBezTo>
                    <a:cubicBezTo>
                      <a:pt x="12" y="27"/>
                      <a:pt x="12" y="27"/>
                      <a:pt x="12" y="27"/>
                    </a:cubicBezTo>
                    <a:cubicBezTo>
                      <a:pt x="12" y="27"/>
                      <a:pt x="12" y="27"/>
                      <a:pt x="12" y="27"/>
                    </a:cubicBezTo>
                    <a:cubicBezTo>
                      <a:pt x="12" y="27"/>
                      <a:pt x="12" y="27"/>
                      <a:pt x="12" y="27"/>
                    </a:cubicBezTo>
                    <a:cubicBezTo>
                      <a:pt x="12" y="27"/>
                      <a:pt x="12" y="27"/>
                      <a:pt x="12" y="27"/>
                    </a:cubicBezTo>
                    <a:cubicBezTo>
                      <a:pt x="12" y="27"/>
                      <a:pt x="12" y="27"/>
                      <a:pt x="12" y="27"/>
                    </a:cubicBezTo>
                    <a:cubicBezTo>
                      <a:pt x="12" y="27"/>
                      <a:pt x="12" y="27"/>
                      <a:pt x="12" y="27"/>
                    </a:cubicBezTo>
                    <a:cubicBezTo>
                      <a:pt x="12" y="27"/>
                      <a:pt x="12" y="27"/>
                      <a:pt x="12" y="27"/>
                    </a:cubicBezTo>
                    <a:cubicBezTo>
                      <a:pt x="12" y="27"/>
                      <a:pt x="12" y="27"/>
                      <a:pt x="12" y="27"/>
                    </a:cubicBezTo>
                    <a:cubicBezTo>
                      <a:pt x="12" y="27"/>
                      <a:pt x="12" y="27"/>
                      <a:pt x="12" y="27"/>
                    </a:cubicBezTo>
                    <a:cubicBezTo>
                      <a:pt x="12" y="27"/>
                      <a:pt x="12" y="27"/>
                      <a:pt x="12" y="27"/>
                    </a:cubicBezTo>
                    <a:cubicBezTo>
                      <a:pt x="12" y="27"/>
                      <a:pt x="12" y="27"/>
                      <a:pt x="12" y="27"/>
                    </a:cubicBezTo>
                    <a:cubicBezTo>
                      <a:pt x="12" y="27"/>
                      <a:pt x="12" y="27"/>
                      <a:pt x="12" y="27"/>
                    </a:cubicBezTo>
                    <a:cubicBezTo>
                      <a:pt x="12" y="27"/>
                      <a:pt x="12" y="27"/>
                      <a:pt x="12" y="27"/>
                    </a:cubicBezTo>
                    <a:cubicBezTo>
                      <a:pt x="12" y="27"/>
                      <a:pt x="12" y="27"/>
                      <a:pt x="12" y="27"/>
                    </a:cubicBezTo>
                    <a:cubicBezTo>
                      <a:pt x="12" y="27"/>
                      <a:pt x="12" y="27"/>
                      <a:pt x="12" y="27"/>
                    </a:cubicBezTo>
                    <a:cubicBezTo>
                      <a:pt x="12" y="28"/>
                      <a:pt x="12" y="28"/>
                      <a:pt x="12" y="28"/>
                    </a:cubicBezTo>
                    <a:cubicBezTo>
                      <a:pt x="12" y="28"/>
                      <a:pt x="12" y="28"/>
                      <a:pt x="12" y="28"/>
                    </a:cubicBezTo>
                    <a:cubicBezTo>
                      <a:pt x="12" y="28"/>
                      <a:pt x="12" y="28"/>
                      <a:pt x="12" y="28"/>
                    </a:cubicBezTo>
                    <a:cubicBezTo>
                      <a:pt x="12" y="28"/>
                      <a:pt x="12" y="28"/>
                      <a:pt x="12" y="28"/>
                    </a:cubicBezTo>
                    <a:cubicBezTo>
                      <a:pt x="12" y="28"/>
                      <a:pt x="12" y="28"/>
                      <a:pt x="12" y="28"/>
                    </a:cubicBezTo>
                    <a:cubicBezTo>
                      <a:pt x="12" y="28"/>
                      <a:pt x="12" y="28"/>
                      <a:pt x="12" y="28"/>
                    </a:cubicBezTo>
                    <a:cubicBezTo>
                      <a:pt x="12" y="28"/>
                      <a:pt x="12" y="28"/>
                      <a:pt x="12" y="28"/>
                    </a:cubicBezTo>
                    <a:cubicBezTo>
                      <a:pt x="12" y="28"/>
                      <a:pt x="12" y="28"/>
                      <a:pt x="12" y="28"/>
                    </a:cubicBezTo>
                    <a:cubicBezTo>
                      <a:pt x="12" y="28"/>
                      <a:pt x="12" y="28"/>
                      <a:pt x="12" y="28"/>
                    </a:cubicBezTo>
                    <a:cubicBezTo>
                      <a:pt x="12" y="28"/>
                      <a:pt x="12" y="28"/>
                      <a:pt x="12" y="28"/>
                    </a:cubicBezTo>
                    <a:cubicBezTo>
                      <a:pt x="11" y="28"/>
                      <a:pt x="11" y="28"/>
                      <a:pt x="11" y="28"/>
                    </a:cubicBezTo>
                    <a:cubicBezTo>
                      <a:pt x="11" y="28"/>
                      <a:pt x="11" y="28"/>
                      <a:pt x="11" y="28"/>
                    </a:cubicBezTo>
                    <a:cubicBezTo>
                      <a:pt x="11" y="28"/>
                      <a:pt x="11" y="28"/>
                      <a:pt x="11" y="28"/>
                    </a:cubicBezTo>
                    <a:cubicBezTo>
                      <a:pt x="11" y="28"/>
                      <a:pt x="11" y="28"/>
                      <a:pt x="11" y="28"/>
                    </a:cubicBezTo>
                    <a:cubicBezTo>
                      <a:pt x="11" y="28"/>
                      <a:pt x="11" y="28"/>
                      <a:pt x="11" y="28"/>
                    </a:cubicBezTo>
                    <a:cubicBezTo>
                      <a:pt x="11" y="28"/>
                      <a:pt x="11" y="28"/>
                      <a:pt x="11" y="28"/>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1"/>
                      <a:pt x="11" y="31"/>
                      <a:pt x="11" y="31"/>
                    </a:cubicBezTo>
                    <a:cubicBezTo>
                      <a:pt x="11" y="31"/>
                      <a:pt x="11" y="31"/>
                      <a:pt x="11" y="31"/>
                    </a:cubicBezTo>
                    <a:cubicBezTo>
                      <a:pt x="11" y="31"/>
                      <a:pt x="11" y="31"/>
                      <a:pt x="11" y="31"/>
                    </a:cubicBezTo>
                    <a:cubicBezTo>
                      <a:pt x="11" y="31"/>
                      <a:pt x="11" y="31"/>
                      <a:pt x="11" y="31"/>
                    </a:cubicBezTo>
                    <a:cubicBezTo>
                      <a:pt x="11" y="31"/>
                      <a:pt x="11" y="31"/>
                      <a:pt x="11" y="31"/>
                    </a:cubicBezTo>
                    <a:cubicBezTo>
                      <a:pt x="10" y="31"/>
                      <a:pt x="10" y="31"/>
                      <a:pt x="10" y="31"/>
                    </a:cubicBezTo>
                    <a:cubicBezTo>
                      <a:pt x="10" y="31"/>
                      <a:pt x="10" y="31"/>
                      <a:pt x="10" y="31"/>
                    </a:cubicBezTo>
                    <a:cubicBezTo>
                      <a:pt x="10" y="31"/>
                      <a:pt x="10" y="31"/>
                      <a:pt x="10" y="31"/>
                    </a:cubicBezTo>
                    <a:cubicBezTo>
                      <a:pt x="10" y="31"/>
                      <a:pt x="10" y="31"/>
                      <a:pt x="10" y="31"/>
                    </a:cubicBezTo>
                    <a:cubicBezTo>
                      <a:pt x="10" y="31"/>
                      <a:pt x="10" y="31"/>
                      <a:pt x="10" y="31"/>
                    </a:cubicBezTo>
                    <a:cubicBezTo>
                      <a:pt x="10" y="31"/>
                      <a:pt x="10" y="31"/>
                      <a:pt x="10" y="31"/>
                    </a:cubicBezTo>
                    <a:cubicBezTo>
                      <a:pt x="10" y="31"/>
                      <a:pt x="10" y="31"/>
                      <a:pt x="10" y="31"/>
                    </a:cubicBezTo>
                    <a:cubicBezTo>
                      <a:pt x="10" y="31"/>
                      <a:pt x="10" y="31"/>
                      <a:pt x="10" y="31"/>
                    </a:cubicBezTo>
                    <a:cubicBezTo>
                      <a:pt x="10" y="31"/>
                      <a:pt x="10" y="31"/>
                      <a:pt x="10" y="31"/>
                    </a:cubicBezTo>
                    <a:cubicBezTo>
                      <a:pt x="10" y="31"/>
                      <a:pt x="10" y="31"/>
                      <a:pt x="10" y="31"/>
                    </a:cubicBezTo>
                    <a:cubicBezTo>
                      <a:pt x="10" y="32"/>
                      <a:pt x="10" y="32"/>
                      <a:pt x="10" y="32"/>
                    </a:cubicBezTo>
                    <a:cubicBezTo>
                      <a:pt x="10" y="32"/>
                      <a:pt x="10" y="32"/>
                      <a:pt x="10" y="32"/>
                    </a:cubicBezTo>
                    <a:cubicBezTo>
                      <a:pt x="10" y="32"/>
                      <a:pt x="10" y="32"/>
                      <a:pt x="10" y="32"/>
                    </a:cubicBezTo>
                    <a:cubicBezTo>
                      <a:pt x="10" y="32"/>
                      <a:pt x="10" y="32"/>
                      <a:pt x="10" y="32"/>
                    </a:cubicBezTo>
                    <a:cubicBezTo>
                      <a:pt x="10" y="32"/>
                      <a:pt x="10" y="32"/>
                      <a:pt x="10" y="32"/>
                    </a:cubicBezTo>
                    <a:cubicBezTo>
                      <a:pt x="10" y="32"/>
                      <a:pt x="10" y="32"/>
                      <a:pt x="10" y="32"/>
                    </a:cubicBezTo>
                    <a:cubicBezTo>
                      <a:pt x="10" y="32"/>
                      <a:pt x="10" y="32"/>
                      <a:pt x="10" y="32"/>
                    </a:cubicBezTo>
                    <a:cubicBezTo>
                      <a:pt x="10" y="32"/>
                      <a:pt x="10" y="32"/>
                      <a:pt x="10" y="32"/>
                    </a:cubicBezTo>
                    <a:cubicBezTo>
                      <a:pt x="10" y="32"/>
                      <a:pt x="10" y="32"/>
                      <a:pt x="10" y="32"/>
                    </a:cubicBezTo>
                    <a:cubicBezTo>
                      <a:pt x="10" y="32"/>
                      <a:pt x="10" y="32"/>
                      <a:pt x="10" y="32"/>
                    </a:cubicBezTo>
                    <a:cubicBezTo>
                      <a:pt x="10" y="32"/>
                      <a:pt x="10" y="32"/>
                      <a:pt x="10" y="32"/>
                    </a:cubicBezTo>
                    <a:cubicBezTo>
                      <a:pt x="10" y="32"/>
                      <a:pt x="10" y="32"/>
                      <a:pt x="10" y="32"/>
                    </a:cubicBezTo>
                    <a:cubicBezTo>
                      <a:pt x="10" y="32"/>
                      <a:pt x="10" y="32"/>
                      <a:pt x="10" y="32"/>
                    </a:cubicBezTo>
                    <a:cubicBezTo>
                      <a:pt x="10" y="32"/>
                      <a:pt x="10" y="32"/>
                      <a:pt x="10" y="32"/>
                    </a:cubicBezTo>
                    <a:cubicBezTo>
                      <a:pt x="10" y="32"/>
                      <a:pt x="10" y="32"/>
                      <a:pt x="10" y="32"/>
                    </a:cubicBezTo>
                    <a:cubicBezTo>
                      <a:pt x="10" y="32"/>
                      <a:pt x="10" y="32"/>
                      <a:pt x="10" y="32"/>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4"/>
                      <a:pt x="10" y="34"/>
                      <a:pt x="10" y="34"/>
                    </a:cubicBezTo>
                    <a:cubicBezTo>
                      <a:pt x="9" y="34"/>
                      <a:pt x="9" y="34"/>
                      <a:pt x="9" y="34"/>
                    </a:cubicBezTo>
                    <a:cubicBezTo>
                      <a:pt x="9" y="34"/>
                      <a:pt x="9" y="34"/>
                      <a:pt x="9" y="34"/>
                    </a:cubicBezTo>
                    <a:cubicBezTo>
                      <a:pt x="9" y="34"/>
                      <a:pt x="9" y="34"/>
                      <a:pt x="9" y="34"/>
                    </a:cubicBezTo>
                    <a:cubicBezTo>
                      <a:pt x="9" y="34"/>
                      <a:pt x="9" y="34"/>
                      <a:pt x="9" y="34"/>
                    </a:cubicBezTo>
                    <a:cubicBezTo>
                      <a:pt x="9" y="34"/>
                      <a:pt x="9" y="34"/>
                      <a:pt x="9" y="34"/>
                    </a:cubicBezTo>
                    <a:cubicBezTo>
                      <a:pt x="9" y="34"/>
                      <a:pt x="9" y="34"/>
                      <a:pt x="9" y="34"/>
                    </a:cubicBezTo>
                    <a:cubicBezTo>
                      <a:pt x="9" y="34"/>
                      <a:pt x="9" y="34"/>
                      <a:pt x="9" y="34"/>
                    </a:cubicBezTo>
                    <a:cubicBezTo>
                      <a:pt x="9" y="34"/>
                      <a:pt x="9" y="34"/>
                      <a:pt x="9" y="34"/>
                    </a:cubicBezTo>
                    <a:cubicBezTo>
                      <a:pt x="9" y="34"/>
                      <a:pt x="9" y="34"/>
                      <a:pt x="9" y="34"/>
                    </a:cubicBezTo>
                    <a:cubicBezTo>
                      <a:pt x="9" y="34"/>
                      <a:pt x="9" y="34"/>
                      <a:pt x="9" y="34"/>
                    </a:cubicBezTo>
                    <a:cubicBezTo>
                      <a:pt x="9" y="34"/>
                      <a:pt x="9" y="34"/>
                      <a:pt x="9" y="34"/>
                    </a:cubicBezTo>
                    <a:cubicBezTo>
                      <a:pt x="9" y="34"/>
                      <a:pt x="9" y="34"/>
                      <a:pt x="9" y="34"/>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8"/>
                      <a:pt x="8" y="38"/>
                      <a:pt x="8" y="38"/>
                    </a:cubicBezTo>
                    <a:cubicBezTo>
                      <a:pt x="8" y="38"/>
                      <a:pt x="8" y="38"/>
                      <a:pt x="8" y="38"/>
                    </a:cubicBezTo>
                    <a:cubicBezTo>
                      <a:pt x="8" y="38"/>
                      <a:pt x="8" y="38"/>
                      <a:pt x="8" y="38"/>
                    </a:cubicBezTo>
                    <a:cubicBezTo>
                      <a:pt x="8" y="38"/>
                      <a:pt x="8" y="38"/>
                      <a:pt x="8" y="38"/>
                    </a:cubicBezTo>
                    <a:cubicBezTo>
                      <a:pt x="8" y="38"/>
                      <a:pt x="8" y="38"/>
                      <a:pt x="8" y="38"/>
                    </a:cubicBezTo>
                    <a:cubicBezTo>
                      <a:pt x="8" y="38"/>
                      <a:pt x="8" y="38"/>
                      <a:pt x="8" y="38"/>
                    </a:cubicBezTo>
                    <a:cubicBezTo>
                      <a:pt x="8" y="38"/>
                      <a:pt x="8" y="38"/>
                      <a:pt x="8" y="38"/>
                    </a:cubicBezTo>
                    <a:cubicBezTo>
                      <a:pt x="8" y="38"/>
                      <a:pt x="8" y="38"/>
                      <a:pt x="8" y="38"/>
                    </a:cubicBezTo>
                    <a:cubicBezTo>
                      <a:pt x="8" y="39"/>
                      <a:pt x="8" y="39"/>
                      <a:pt x="8" y="39"/>
                    </a:cubicBezTo>
                    <a:cubicBezTo>
                      <a:pt x="8" y="39"/>
                      <a:pt x="8" y="39"/>
                      <a:pt x="8" y="39"/>
                    </a:cubicBezTo>
                    <a:cubicBezTo>
                      <a:pt x="8" y="39"/>
                      <a:pt x="8" y="39"/>
                      <a:pt x="8" y="39"/>
                    </a:cubicBezTo>
                    <a:cubicBezTo>
                      <a:pt x="8" y="39"/>
                      <a:pt x="8" y="39"/>
                      <a:pt x="8" y="39"/>
                    </a:cubicBezTo>
                    <a:cubicBezTo>
                      <a:pt x="7" y="40"/>
                      <a:pt x="7" y="40"/>
                      <a:pt x="7" y="41"/>
                    </a:cubicBezTo>
                    <a:cubicBezTo>
                      <a:pt x="7" y="41"/>
                      <a:pt x="7" y="41"/>
                      <a:pt x="7" y="41"/>
                    </a:cubicBezTo>
                    <a:cubicBezTo>
                      <a:pt x="3" y="53"/>
                      <a:pt x="1" y="67"/>
                      <a:pt x="0" y="80"/>
                    </a:cubicBezTo>
                    <a:cubicBezTo>
                      <a:pt x="42" y="83"/>
                      <a:pt x="42" y="83"/>
                      <a:pt x="42" y="83"/>
                    </a:cubicBezTo>
                    <a:cubicBezTo>
                      <a:pt x="44" y="61"/>
                      <a:pt x="50" y="41"/>
                      <a:pt x="62" y="2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2"/>
              <p:cNvSpPr/>
              <p:nvPr/>
            </p:nvSpPr>
            <p:spPr>
              <a:xfrm>
                <a:off x="8648700" y="2606675"/>
                <a:ext cx="234950" cy="250825"/>
              </a:xfrm>
              <a:custGeom>
                <a:avLst/>
                <a:gdLst/>
                <a:ahLst/>
                <a:cxnLst/>
                <a:rect l="l" t="t" r="r" b="b"/>
                <a:pathLst>
                  <a:path w="79" h="84" extrusionOk="0">
                    <a:moveTo>
                      <a:pt x="40" y="84"/>
                    </a:moveTo>
                    <a:cubicBezTo>
                      <a:pt x="79" y="66"/>
                      <a:pt x="79" y="66"/>
                      <a:pt x="79" y="66"/>
                    </a:cubicBezTo>
                    <a:cubicBezTo>
                      <a:pt x="69" y="45"/>
                      <a:pt x="56" y="27"/>
                      <a:pt x="40" y="12"/>
                    </a:cubicBezTo>
                    <a:cubicBezTo>
                      <a:pt x="40" y="12"/>
                      <a:pt x="40" y="12"/>
                      <a:pt x="40" y="12"/>
                    </a:cubicBezTo>
                    <a:cubicBezTo>
                      <a:pt x="39" y="11"/>
                      <a:pt x="39" y="11"/>
                      <a:pt x="39" y="11"/>
                    </a:cubicBezTo>
                    <a:cubicBezTo>
                      <a:pt x="39" y="11"/>
                      <a:pt x="39" y="11"/>
                      <a:pt x="39" y="11"/>
                    </a:cubicBezTo>
                    <a:cubicBezTo>
                      <a:pt x="39" y="11"/>
                      <a:pt x="39" y="11"/>
                      <a:pt x="39" y="11"/>
                    </a:cubicBezTo>
                    <a:cubicBezTo>
                      <a:pt x="39" y="11"/>
                      <a:pt x="39" y="11"/>
                      <a:pt x="39" y="11"/>
                    </a:cubicBezTo>
                    <a:cubicBezTo>
                      <a:pt x="39" y="10"/>
                      <a:pt x="39" y="10"/>
                      <a:pt x="39" y="10"/>
                    </a:cubicBezTo>
                    <a:cubicBezTo>
                      <a:pt x="39" y="10"/>
                      <a:pt x="39" y="10"/>
                      <a:pt x="39" y="10"/>
                    </a:cubicBezTo>
                    <a:cubicBezTo>
                      <a:pt x="39" y="10"/>
                      <a:pt x="39" y="10"/>
                      <a:pt x="39" y="10"/>
                    </a:cubicBezTo>
                    <a:cubicBezTo>
                      <a:pt x="38" y="10"/>
                      <a:pt x="38" y="10"/>
                      <a:pt x="38" y="10"/>
                    </a:cubicBezTo>
                    <a:cubicBezTo>
                      <a:pt x="38" y="10"/>
                      <a:pt x="38" y="10"/>
                      <a:pt x="38" y="10"/>
                    </a:cubicBezTo>
                    <a:cubicBezTo>
                      <a:pt x="38" y="10"/>
                      <a:pt x="38" y="10"/>
                      <a:pt x="38" y="10"/>
                    </a:cubicBezTo>
                    <a:cubicBezTo>
                      <a:pt x="38" y="10"/>
                      <a:pt x="38" y="10"/>
                      <a:pt x="38" y="10"/>
                    </a:cubicBezTo>
                    <a:cubicBezTo>
                      <a:pt x="38" y="9"/>
                      <a:pt x="38" y="9"/>
                      <a:pt x="38" y="9"/>
                    </a:cubicBezTo>
                    <a:cubicBezTo>
                      <a:pt x="38" y="9"/>
                      <a:pt x="38" y="9"/>
                      <a:pt x="38" y="9"/>
                    </a:cubicBezTo>
                    <a:cubicBezTo>
                      <a:pt x="37" y="9"/>
                      <a:pt x="37" y="9"/>
                      <a:pt x="37" y="9"/>
                    </a:cubicBezTo>
                    <a:cubicBezTo>
                      <a:pt x="37" y="9"/>
                      <a:pt x="37" y="9"/>
                      <a:pt x="37" y="9"/>
                    </a:cubicBezTo>
                    <a:cubicBezTo>
                      <a:pt x="37" y="9"/>
                      <a:pt x="37" y="9"/>
                      <a:pt x="37" y="9"/>
                    </a:cubicBezTo>
                    <a:cubicBezTo>
                      <a:pt x="37" y="9"/>
                      <a:pt x="37" y="9"/>
                      <a:pt x="37" y="9"/>
                    </a:cubicBezTo>
                    <a:cubicBezTo>
                      <a:pt x="37" y="9"/>
                      <a:pt x="37" y="9"/>
                      <a:pt x="37" y="9"/>
                    </a:cubicBezTo>
                    <a:cubicBezTo>
                      <a:pt x="37" y="9"/>
                      <a:pt x="37" y="9"/>
                      <a:pt x="37" y="9"/>
                    </a:cubicBezTo>
                    <a:cubicBezTo>
                      <a:pt x="37" y="9"/>
                      <a:pt x="37" y="9"/>
                      <a:pt x="37" y="9"/>
                    </a:cubicBezTo>
                    <a:cubicBezTo>
                      <a:pt x="37" y="9"/>
                      <a:pt x="37" y="9"/>
                      <a:pt x="37" y="9"/>
                    </a:cubicBezTo>
                    <a:cubicBezTo>
                      <a:pt x="37" y="9"/>
                      <a:pt x="37" y="9"/>
                      <a:pt x="37" y="9"/>
                    </a:cubicBezTo>
                    <a:cubicBezTo>
                      <a:pt x="37" y="9"/>
                      <a:pt x="37" y="9"/>
                      <a:pt x="37" y="9"/>
                    </a:cubicBezTo>
                    <a:cubicBezTo>
                      <a:pt x="36" y="8"/>
                      <a:pt x="36" y="8"/>
                      <a:pt x="36" y="8"/>
                    </a:cubicBezTo>
                    <a:cubicBezTo>
                      <a:pt x="36" y="8"/>
                      <a:pt x="36" y="8"/>
                      <a:pt x="36" y="8"/>
                    </a:cubicBezTo>
                    <a:cubicBezTo>
                      <a:pt x="36" y="8"/>
                      <a:pt x="36" y="8"/>
                      <a:pt x="36" y="8"/>
                    </a:cubicBezTo>
                    <a:cubicBezTo>
                      <a:pt x="36" y="8"/>
                      <a:pt x="36" y="8"/>
                      <a:pt x="36" y="8"/>
                    </a:cubicBezTo>
                    <a:cubicBezTo>
                      <a:pt x="36" y="8"/>
                      <a:pt x="36" y="8"/>
                      <a:pt x="36" y="8"/>
                    </a:cubicBezTo>
                    <a:cubicBezTo>
                      <a:pt x="36" y="8"/>
                      <a:pt x="36" y="8"/>
                      <a:pt x="36" y="8"/>
                    </a:cubicBezTo>
                    <a:cubicBezTo>
                      <a:pt x="36" y="8"/>
                      <a:pt x="36" y="8"/>
                      <a:pt x="36" y="8"/>
                    </a:cubicBezTo>
                    <a:cubicBezTo>
                      <a:pt x="36" y="8"/>
                      <a:pt x="36" y="8"/>
                      <a:pt x="36" y="8"/>
                    </a:cubicBezTo>
                    <a:cubicBezTo>
                      <a:pt x="36" y="8"/>
                      <a:pt x="36" y="8"/>
                      <a:pt x="36" y="8"/>
                    </a:cubicBezTo>
                    <a:cubicBezTo>
                      <a:pt x="36" y="8"/>
                      <a:pt x="36" y="8"/>
                      <a:pt x="36" y="8"/>
                    </a:cubicBezTo>
                    <a:cubicBezTo>
                      <a:pt x="36" y="8"/>
                      <a:pt x="36" y="8"/>
                      <a:pt x="36" y="8"/>
                    </a:cubicBezTo>
                    <a:cubicBezTo>
                      <a:pt x="36" y="8"/>
                      <a:pt x="36" y="8"/>
                      <a:pt x="36" y="8"/>
                    </a:cubicBezTo>
                    <a:cubicBezTo>
                      <a:pt x="36" y="8"/>
                      <a:pt x="36" y="8"/>
                      <a:pt x="36" y="8"/>
                    </a:cubicBezTo>
                    <a:cubicBezTo>
                      <a:pt x="36" y="8"/>
                      <a:pt x="36" y="8"/>
                      <a:pt x="36" y="8"/>
                    </a:cubicBezTo>
                    <a:cubicBezTo>
                      <a:pt x="35" y="7"/>
                      <a:pt x="35" y="7"/>
                      <a:pt x="35" y="7"/>
                    </a:cubicBezTo>
                    <a:cubicBezTo>
                      <a:pt x="35" y="7"/>
                      <a:pt x="35" y="7"/>
                      <a:pt x="35" y="7"/>
                    </a:cubicBezTo>
                    <a:cubicBezTo>
                      <a:pt x="35" y="7"/>
                      <a:pt x="35" y="7"/>
                      <a:pt x="35" y="7"/>
                    </a:cubicBezTo>
                    <a:cubicBezTo>
                      <a:pt x="35" y="7"/>
                      <a:pt x="35" y="7"/>
                      <a:pt x="35" y="7"/>
                    </a:cubicBezTo>
                    <a:cubicBezTo>
                      <a:pt x="35" y="7"/>
                      <a:pt x="35" y="7"/>
                      <a:pt x="35" y="7"/>
                    </a:cubicBezTo>
                    <a:cubicBezTo>
                      <a:pt x="35" y="7"/>
                      <a:pt x="35" y="7"/>
                      <a:pt x="35" y="7"/>
                    </a:cubicBezTo>
                    <a:cubicBezTo>
                      <a:pt x="35" y="7"/>
                      <a:pt x="35" y="7"/>
                      <a:pt x="35" y="7"/>
                    </a:cubicBezTo>
                    <a:cubicBezTo>
                      <a:pt x="35" y="7"/>
                      <a:pt x="35" y="7"/>
                      <a:pt x="35" y="7"/>
                    </a:cubicBezTo>
                    <a:cubicBezTo>
                      <a:pt x="35" y="7"/>
                      <a:pt x="35" y="7"/>
                      <a:pt x="35" y="7"/>
                    </a:cubicBezTo>
                    <a:cubicBezTo>
                      <a:pt x="35" y="7"/>
                      <a:pt x="35" y="7"/>
                      <a:pt x="35" y="7"/>
                    </a:cubicBezTo>
                    <a:cubicBezTo>
                      <a:pt x="35" y="7"/>
                      <a:pt x="35" y="7"/>
                      <a:pt x="35" y="7"/>
                    </a:cubicBezTo>
                    <a:cubicBezTo>
                      <a:pt x="35" y="7"/>
                      <a:pt x="35" y="7"/>
                      <a:pt x="35" y="7"/>
                    </a:cubicBezTo>
                    <a:cubicBezTo>
                      <a:pt x="35" y="7"/>
                      <a:pt x="35" y="7"/>
                      <a:pt x="35" y="7"/>
                    </a:cubicBezTo>
                    <a:cubicBezTo>
                      <a:pt x="34" y="7"/>
                      <a:pt x="34" y="7"/>
                      <a:pt x="34" y="7"/>
                    </a:cubicBezTo>
                    <a:cubicBezTo>
                      <a:pt x="34" y="7"/>
                      <a:pt x="34" y="7"/>
                      <a:pt x="34" y="7"/>
                    </a:cubicBezTo>
                    <a:cubicBezTo>
                      <a:pt x="34" y="7"/>
                      <a:pt x="34" y="7"/>
                      <a:pt x="34" y="7"/>
                    </a:cubicBezTo>
                    <a:cubicBezTo>
                      <a:pt x="34" y="7"/>
                      <a:pt x="34" y="7"/>
                      <a:pt x="34" y="7"/>
                    </a:cubicBezTo>
                    <a:cubicBezTo>
                      <a:pt x="34" y="7"/>
                      <a:pt x="34" y="7"/>
                      <a:pt x="34" y="7"/>
                    </a:cubicBezTo>
                    <a:cubicBezTo>
                      <a:pt x="34" y="6"/>
                      <a:pt x="34" y="6"/>
                      <a:pt x="34" y="6"/>
                    </a:cubicBezTo>
                    <a:cubicBezTo>
                      <a:pt x="34" y="6"/>
                      <a:pt x="34" y="6"/>
                      <a:pt x="34" y="6"/>
                    </a:cubicBezTo>
                    <a:cubicBezTo>
                      <a:pt x="34" y="6"/>
                      <a:pt x="34" y="6"/>
                      <a:pt x="34" y="6"/>
                    </a:cubicBezTo>
                    <a:cubicBezTo>
                      <a:pt x="34" y="6"/>
                      <a:pt x="34" y="6"/>
                      <a:pt x="34" y="6"/>
                    </a:cubicBezTo>
                    <a:cubicBezTo>
                      <a:pt x="34" y="6"/>
                      <a:pt x="34" y="6"/>
                      <a:pt x="34" y="6"/>
                    </a:cubicBezTo>
                    <a:cubicBezTo>
                      <a:pt x="34" y="6"/>
                      <a:pt x="34" y="6"/>
                      <a:pt x="34" y="6"/>
                    </a:cubicBezTo>
                    <a:cubicBezTo>
                      <a:pt x="34" y="6"/>
                      <a:pt x="34" y="6"/>
                      <a:pt x="34" y="6"/>
                    </a:cubicBezTo>
                    <a:cubicBezTo>
                      <a:pt x="34" y="6"/>
                      <a:pt x="34" y="6"/>
                      <a:pt x="34" y="6"/>
                    </a:cubicBezTo>
                    <a:cubicBezTo>
                      <a:pt x="34" y="6"/>
                      <a:pt x="34" y="6"/>
                      <a:pt x="34" y="6"/>
                    </a:cubicBezTo>
                    <a:cubicBezTo>
                      <a:pt x="34" y="6"/>
                      <a:pt x="34" y="6"/>
                      <a:pt x="34" y="6"/>
                    </a:cubicBezTo>
                    <a:cubicBezTo>
                      <a:pt x="34" y="6"/>
                      <a:pt x="34" y="6"/>
                      <a:pt x="34" y="6"/>
                    </a:cubicBezTo>
                    <a:cubicBezTo>
                      <a:pt x="33" y="6"/>
                      <a:pt x="33" y="6"/>
                      <a:pt x="33" y="6"/>
                    </a:cubicBezTo>
                    <a:cubicBezTo>
                      <a:pt x="33" y="6"/>
                      <a:pt x="33" y="6"/>
                      <a:pt x="33" y="6"/>
                    </a:cubicBezTo>
                    <a:cubicBezTo>
                      <a:pt x="33" y="6"/>
                      <a:pt x="33" y="6"/>
                      <a:pt x="33" y="6"/>
                    </a:cubicBezTo>
                    <a:cubicBezTo>
                      <a:pt x="33" y="6"/>
                      <a:pt x="33" y="6"/>
                      <a:pt x="33" y="6"/>
                    </a:cubicBezTo>
                    <a:cubicBezTo>
                      <a:pt x="33" y="6"/>
                      <a:pt x="33" y="6"/>
                      <a:pt x="33" y="6"/>
                    </a:cubicBezTo>
                    <a:cubicBezTo>
                      <a:pt x="33" y="6"/>
                      <a:pt x="33" y="6"/>
                      <a:pt x="33" y="6"/>
                    </a:cubicBezTo>
                    <a:cubicBezTo>
                      <a:pt x="33" y="5"/>
                      <a:pt x="33" y="5"/>
                      <a:pt x="33" y="5"/>
                    </a:cubicBezTo>
                    <a:cubicBezTo>
                      <a:pt x="33" y="5"/>
                      <a:pt x="33" y="5"/>
                      <a:pt x="33" y="5"/>
                    </a:cubicBezTo>
                    <a:cubicBezTo>
                      <a:pt x="33" y="5"/>
                      <a:pt x="33" y="5"/>
                      <a:pt x="33" y="5"/>
                    </a:cubicBezTo>
                    <a:cubicBezTo>
                      <a:pt x="33" y="5"/>
                      <a:pt x="33" y="5"/>
                      <a:pt x="33" y="5"/>
                    </a:cubicBezTo>
                    <a:cubicBezTo>
                      <a:pt x="33" y="5"/>
                      <a:pt x="33" y="5"/>
                      <a:pt x="33" y="5"/>
                    </a:cubicBezTo>
                    <a:cubicBezTo>
                      <a:pt x="33" y="5"/>
                      <a:pt x="33" y="5"/>
                      <a:pt x="33" y="5"/>
                    </a:cubicBezTo>
                    <a:cubicBezTo>
                      <a:pt x="33" y="5"/>
                      <a:pt x="33" y="5"/>
                      <a:pt x="33" y="5"/>
                    </a:cubicBezTo>
                    <a:cubicBezTo>
                      <a:pt x="33" y="5"/>
                      <a:pt x="33" y="5"/>
                      <a:pt x="33" y="5"/>
                    </a:cubicBezTo>
                    <a:cubicBezTo>
                      <a:pt x="33" y="5"/>
                      <a:pt x="33" y="5"/>
                      <a:pt x="33" y="5"/>
                    </a:cubicBezTo>
                    <a:cubicBezTo>
                      <a:pt x="33" y="5"/>
                      <a:pt x="33" y="5"/>
                      <a:pt x="33" y="5"/>
                    </a:cubicBezTo>
                    <a:cubicBezTo>
                      <a:pt x="32" y="5"/>
                      <a:pt x="32" y="5"/>
                      <a:pt x="32" y="5"/>
                    </a:cubicBezTo>
                    <a:cubicBezTo>
                      <a:pt x="32" y="5"/>
                      <a:pt x="32" y="5"/>
                      <a:pt x="32" y="5"/>
                    </a:cubicBezTo>
                    <a:cubicBezTo>
                      <a:pt x="32" y="5"/>
                      <a:pt x="32" y="5"/>
                      <a:pt x="32" y="5"/>
                    </a:cubicBezTo>
                    <a:cubicBezTo>
                      <a:pt x="32" y="5"/>
                      <a:pt x="32" y="5"/>
                      <a:pt x="32" y="5"/>
                    </a:cubicBezTo>
                    <a:cubicBezTo>
                      <a:pt x="32" y="5"/>
                      <a:pt x="32" y="5"/>
                      <a:pt x="32" y="5"/>
                    </a:cubicBezTo>
                    <a:cubicBezTo>
                      <a:pt x="32" y="5"/>
                      <a:pt x="32" y="5"/>
                      <a:pt x="32" y="5"/>
                    </a:cubicBezTo>
                    <a:cubicBezTo>
                      <a:pt x="32" y="5"/>
                      <a:pt x="32" y="5"/>
                      <a:pt x="32" y="5"/>
                    </a:cubicBezTo>
                    <a:cubicBezTo>
                      <a:pt x="32" y="5"/>
                      <a:pt x="32" y="5"/>
                      <a:pt x="32" y="5"/>
                    </a:cubicBezTo>
                    <a:cubicBezTo>
                      <a:pt x="32" y="4"/>
                      <a:pt x="32" y="4"/>
                      <a:pt x="32" y="4"/>
                    </a:cubicBezTo>
                    <a:cubicBezTo>
                      <a:pt x="32" y="4"/>
                      <a:pt x="32" y="4"/>
                      <a:pt x="32" y="4"/>
                    </a:cubicBezTo>
                    <a:cubicBezTo>
                      <a:pt x="32" y="4"/>
                      <a:pt x="32" y="4"/>
                      <a:pt x="32" y="4"/>
                    </a:cubicBezTo>
                    <a:cubicBezTo>
                      <a:pt x="32" y="4"/>
                      <a:pt x="32" y="4"/>
                      <a:pt x="32" y="4"/>
                    </a:cubicBezTo>
                    <a:cubicBezTo>
                      <a:pt x="32" y="4"/>
                      <a:pt x="32" y="4"/>
                      <a:pt x="32" y="4"/>
                    </a:cubicBezTo>
                    <a:cubicBezTo>
                      <a:pt x="32" y="4"/>
                      <a:pt x="32" y="4"/>
                      <a:pt x="32" y="4"/>
                    </a:cubicBezTo>
                    <a:cubicBezTo>
                      <a:pt x="32" y="4"/>
                      <a:pt x="32" y="4"/>
                      <a:pt x="32" y="4"/>
                    </a:cubicBezTo>
                    <a:cubicBezTo>
                      <a:pt x="32" y="4"/>
                      <a:pt x="32" y="4"/>
                      <a:pt x="32" y="4"/>
                    </a:cubicBezTo>
                    <a:cubicBezTo>
                      <a:pt x="31" y="4"/>
                      <a:pt x="31" y="4"/>
                      <a:pt x="31" y="4"/>
                    </a:cubicBezTo>
                    <a:cubicBezTo>
                      <a:pt x="31" y="4"/>
                      <a:pt x="31" y="4"/>
                      <a:pt x="31" y="4"/>
                    </a:cubicBezTo>
                    <a:cubicBezTo>
                      <a:pt x="31" y="4"/>
                      <a:pt x="31" y="4"/>
                      <a:pt x="31" y="4"/>
                    </a:cubicBezTo>
                    <a:cubicBezTo>
                      <a:pt x="31" y="4"/>
                      <a:pt x="31" y="4"/>
                      <a:pt x="31" y="4"/>
                    </a:cubicBezTo>
                    <a:cubicBezTo>
                      <a:pt x="31" y="4"/>
                      <a:pt x="31" y="4"/>
                      <a:pt x="31" y="4"/>
                    </a:cubicBezTo>
                    <a:cubicBezTo>
                      <a:pt x="31" y="4"/>
                      <a:pt x="31" y="4"/>
                      <a:pt x="31" y="4"/>
                    </a:cubicBezTo>
                    <a:cubicBezTo>
                      <a:pt x="31" y="4"/>
                      <a:pt x="31" y="4"/>
                      <a:pt x="31" y="4"/>
                    </a:cubicBezTo>
                    <a:cubicBezTo>
                      <a:pt x="31" y="4"/>
                      <a:pt x="31" y="4"/>
                      <a:pt x="31" y="4"/>
                    </a:cubicBezTo>
                    <a:cubicBezTo>
                      <a:pt x="31" y="4"/>
                      <a:pt x="31" y="4"/>
                      <a:pt x="31" y="4"/>
                    </a:cubicBezTo>
                    <a:cubicBezTo>
                      <a:pt x="31" y="4"/>
                      <a:pt x="31" y="4"/>
                      <a:pt x="31" y="4"/>
                    </a:cubicBezTo>
                    <a:cubicBezTo>
                      <a:pt x="31" y="4"/>
                      <a:pt x="31" y="4"/>
                      <a:pt x="31" y="4"/>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0" y="3"/>
                      <a:pt x="30" y="3"/>
                      <a:pt x="30" y="3"/>
                    </a:cubicBezTo>
                    <a:cubicBezTo>
                      <a:pt x="30" y="3"/>
                      <a:pt x="30" y="3"/>
                      <a:pt x="30" y="3"/>
                    </a:cubicBezTo>
                    <a:cubicBezTo>
                      <a:pt x="30" y="3"/>
                      <a:pt x="30" y="3"/>
                      <a:pt x="30" y="3"/>
                    </a:cubicBezTo>
                    <a:cubicBezTo>
                      <a:pt x="30" y="3"/>
                      <a:pt x="30" y="3"/>
                      <a:pt x="30" y="3"/>
                    </a:cubicBezTo>
                    <a:cubicBezTo>
                      <a:pt x="30" y="3"/>
                      <a:pt x="30" y="3"/>
                      <a:pt x="30" y="3"/>
                    </a:cubicBezTo>
                    <a:cubicBezTo>
                      <a:pt x="30" y="3"/>
                      <a:pt x="30" y="3"/>
                      <a:pt x="30" y="3"/>
                    </a:cubicBezTo>
                    <a:cubicBezTo>
                      <a:pt x="30" y="3"/>
                      <a:pt x="30" y="3"/>
                      <a:pt x="30" y="3"/>
                    </a:cubicBezTo>
                    <a:cubicBezTo>
                      <a:pt x="30" y="3"/>
                      <a:pt x="30" y="3"/>
                      <a:pt x="30" y="3"/>
                    </a:cubicBezTo>
                    <a:cubicBezTo>
                      <a:pt x="30" y="3"/>
                      <a:pt x="30" y="3"/>
                      <a:pt x="30" y="3"/>
                    </a:cubicBezTo>
                    <a:cubicBezTo>
                      <a:pt x="30" y="3"/>
                      <a:pt x="30" y="3"/>
                      <a:pt x="30" y="3"/>
                    </a:cubicBezTo>
                    <a:cubicBezTo>
                      <a:pt x="30" y="3"/>
                      <a:pt x="30" y="3"/>
                      <a:pt x="30" y="3"/>
                    </a:cubicBezTo>
                    <a:cubicBezTo>
                      <a:pt x="30" y="3"/>
                      <a:pt x="30" y="3"/>
                      <a:pt x="30" y="3"/>
                    </a:cubicBezTo>
                    <a:cubicBezTo>
                      <a:pt x="30" y="2"/>
                      <a:pt x="30" y="2"/>
                      <a:pt x="30" y="2"/>
                    </a:cubicBezTo>
                    <a:cubicBezTo>
                      <a:pt x="30" y="2"/>
                      <a:pt x="30" y="2"/>
                      <a:pt x="30"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8" y="1"/>
                      <a:pt x="28" y="1"/>
                      <a:pt x="28" y="1"/>
                    </a:cubicBezTo>
                    <a:cubicBezTo>
                      <a:pt x="28" y="1"/>
                      <a:pt x="28" y="1"/>
                      <a:pt x="28" y="1"/>
                    </a:cubicBezTo>
                    <a:cubicBezTo>
                      <a:pt x="28" y="1"/>
                      <a:pt x="28" y="1"/>
                      <a:pt x="28" y="1"/>
                    </a:cubicBezTo>
                    <a:cubicBezTo>
                      <a:pt x="28" y="1"/>
                      <a:pt x="28" y="1"/>
                      <a:pt x="28" y="1"/>
                    </a:cubicBezTo>
                    <a:cubicBezTo>
                      <a:pt x="28" y="1"/>
                      <a:pt x="28" y="1"/>
                      <a:pt x="28" y="1"/>
                    </a:cubicBezTo>
                    <a:cubicBezTo>
                      <a:pt x="28" y="1"/>
                      <a:pt x="28" y="1"/>
                      <a:pt x="28" y="1"/>
                    </a:cubicBezTo>
                    <a:cubicBezTo>
                      <a:pt x="28" y="1"/>
                      <a:pt x="28" y="1"/>
                      <a:pt x="28" y="1"/>
                    </a:cubicBezTo>
                    <a:cubicBezTo>
                      <a:pt x="27" y="1"/>
                      <a:pt x="27" y="1"/>
                      <a:pt x="27" y="1"/>
                    </a:cubicBezTo>
                    <a:cubicBezTo>
                      <a:pt x="27" y="1"/>
                      <a:pt x="27" y="1"/>
                      <a:pt x="27" y="1"/>
                    </a:cubicBezTo>
                    <a:cubicBezTo>
                      <a:pt x="27" y="0"/>
                      <a:pt x="27" y="0"/>
                      <a:pt x="27" y="0"/>
                    </a:cubicBezTo>
                    <a:cubicBezTo>
                      <a:pt x="26" y="0"/>
                      <a:pt x="26" y="0"/>
                      <a:pt x="26" y="0"/>
                    </a:cubicBezTo>
                    <a:cubicBezTo>
                      <a:pt x="0" y="33"/>
                      <a:pt x="0" y="33"/>
                      <a:pt x="0" y="33"/>
                    </a:cubicBezTo>
                    <a:cubicBezTo>
                      <a:pt x="17" y="46"/>
                      <a:pt x="31" y="64"/>
                      <a:pt x="40" y="84"/>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2"/>
              <p:cNvSpPr/>
              <p:nvPr/>
            </p:nvSpPr>
            <p:spPr>
              <a:xfrm>
                <a:off x="8455025" y="2493963"/>
                <a:ext cx="250825" cy="200025"/>
              </a:xfrm>
              <a:custGeom>
                <a:avLst/>
                <a:gdLst/>
                <a:ahLst/>
                <a:cxnLst/>
                <a:rect l="l" t="t" r="r" b="b"/>
                <a:pathLst>
                  <a:path w="84" h="67" extrusionOk="0">
                    <a:moveTo>
                      <a:pt x="84" y="32"/>
                    </a:moveTo>
                    <a:cubicBezTo>
                      <a:pt x="84" y="32"/>
                      <a:pt x="84" y="32"/>
                      <a:pt x="84" y="32"/>
                    </a:cubicBezTo>
                    <a:cubicBezTo>
                      <a:pt x="83" y="32"/>
                      <a:pt x="83" y="32"/>
                      <a:pt x="83" y="32"/>
                    </a:cubicBezTo>
                    <a:cubicBezTo>
                      <a:pt x="83" y="32"/>
                      <a:pt x="83" y="32"/>
                      <a:pt x="83" y="32"/>
                    </a:cubicBezTo>
                    <a:cubicBezTo>
                      <a:pt x="83" y="32"/>
                      <a:pt x="83" y="32"/>
                      <a:pt x="83" y="32"/>
                    </a:cubicBezTo>
                    <a:cubicBezTo>
                      <a:pt x="83" y="32"/>
                      <a:pt x="83" y="32"/>
                      <a:pt x="83" y="32"/>
                    </a:cubicBezTo>
                    <a:cubicBezTo>
                      <a:pt x="83" y="32"/>
                      <a:pt x="83" y="32"/>
                      <a:pt x="83" y="32"/>
                    </a:cubicBezTo>
                    <a:cubicBezTo>
                      <a:pt x="83" y="32"/>
                      <a:pt x="83" y="32"/>
                      <a:pt x="83" y="32"/>
                    </a:cubicBezTo>
                    <a:cubicBezTo>
                      <a:pt x="83" y="32"/>
                      <a:pt x="83" y="32"/>
                      <a:pt x="83" y="32"/>
                    </a:cubicBezTo>
                    <a:cubicBezTo>
                      <a:pt x="83" y="31"/>
                      <a:pt x="83" y="31"/>
                      <a:pt x="83" y="31"/>
                    </a:cubicBezTo>
                    <a:cubicBezTo>
                      <a:pt x="83" y="31"/>
                      <a:pt x="83" y="31"/>
                      <a:pt x="83" y="31"/>
                    </a:cubicBezTo>
                    <a:cubicBezTo>
                      <a:pt x="83" y="31"/>
                      <a:pt x="83" y="31"/>
                      <a:pt x="83" y="31"/>
                    </a:cubicBezTo>
                    <a:cubicBezTo>
                      <a:pt x="83" y="31"/>
                      <a:pt x="83" y="31"/>
                      <a:pt x="83" y="31"/>
                    </a:cubicBezTo>
                    <a:cubicBezTo>
                      <a:pt x="82" y="31"/>
                      <a:pt x="82" y="31"/>
                      <a:pt x="82" y="31"/>
                    </a:cubicBezTo>
                    <a:cubicBezTo>
                      <a:pt x="82" y="31"/>
                      <a:pt x="82" y="31"/>
                      <a:pt x="82" y="31"/>
                    </a:cubicBezTo>
                    <a:cubicBezTo>
                      <a:pt x="82" y="31"/>
                      <a:pt x="82" y="31"/>
                      <a:pt x="82" y="31"/>
                    </a:cubicBezTo>
                    <a:cubicBezTo>
                      <a:pt x="82" y="31"/>
                      <a:pt x="82" y="31"/>
                      <a:pt x="82" y="31"/>
                    </a:cubicBezTo>
                    <a:cubicBezTo>
                      <a:pt x="82" y="31"/>
                      <a:pt x="82" y="31"/>
                      <a:pt x="82" y="31"/>
                    </a:cubicBezTo>
                    <a:cubicBezTo>
                      <a:pt x="82" y="31"/>
                      <a:pt x="82" y="31"/>
                      <a:pt x="82" y="31"/>
                    </a:cubicBezTo>
                    <a:cubicBezTo>
                      <a:pt x="81" y="30"/>
                      <a:pt x="81" y="30"/>
                      <a:pt x="81" y="30"/>
                    </a:cubicBezTo>
                    <a:cubicBezTo>
                      <a:pt x="81" y="30"/>
                      <a:pt x="81" y="30"/>
                      <a:pt x="81" y="30"/>
                    </a:cubicBezTo>
                    <a:cubicBezTo>
                      <a:pt x="81" y="30"/>
                      <a:pt x="81" y="30"/>
                      <a:pt x="81" y="30"/>
                    </a:cubicBezTo>
                    <a:cubicBezTo>
                      <a:pt x="81" y="30"/>
                      <a:pt x="81" y="30"/>
                      <a:pt x="81" y="30"/>
                    </a:cubicBezTo>
                    <a:cubicBezTo>
                      <a:pt x="81" y="30"/>
                      <a:pt x="81" y="30"/>
                      <a:pt x="81" y="30"/>
                    </a:cubicBezTo>
                    <a:cubicBezTo>
                      <a:pt x="81" y="30"/>
                      <a:pt x="81" y="30"/>
                      <a:pt x="81" y="30"/>
                    </a:cubicBezTo>
                    <a:cubicBezTo>
                      <a:pt x="81" y="30"/>
                      <a:pt x="81" y="30"/>
                      <a:pt x="81" y="30"/>
                    </a:cubicBezTo>
                    <a:cubicBezTo>
                      <a:pt x="80" y="30"/>
                      <a:pt x="80" y="30"/>
                      <a:pt x="80" y="30"/>
                    </a:cubicBezTo>
                    <a:cubicBezTo>
                      <a:pt x="80" y="30"/>
                      <a:pt x="80" y="30"/>
                      <a:pt x="80" y="30"/>
                    </a:cubicBezTo>
                    <a:cubicBezTo>
                      <a:pt x="80" y="30"/>
                      <a:pt x="80" y="30"/>
                      <a:pt x="80" y="30"/>
                    </a:cubicBezTo>
                    <a:cubicBezTo>
                      <a:pt x="80" y="29"/>
                      <a:pt x="80" y="29"/>
                      <a:pt x="80" y="29"/>
                    </a:cubicBezTo>
                    <a:cubicBezTo>
                      <a:pt x="80" y="29"/>
                      <a:pt x="80" y="29"/>
                      <a:pt x="80" y="29"/>
                    </a:cubicBezTo>
                    <a:cubicBezTo>
                      <a:pt x="80" y="29"/>
                      <a:pt x="80" y="29"/>
                      <a:pt x="80" y="29"/>
                    </a:cubicBezTo>
                    <a:cubicBezTo>
                      <a:pt x="80" y="29"/>
                      <a:pt x="80" y="29"/>
                      <a:pt x="80" y="29"/>
                    </a:cubicBezTo>
                    <a:cubicBezTo>
                      <a:pt x="80" y="29"/>
                      <a:pt x="80" y="29"/>
                      <a:pt x="80" y="29"/>
                    </a:cubicBezTo>
                    <a:cubicBezTo>
                      <a:pt x="80" y="29"/>
                      <a:pt x="80" y="29"/>
                      <a:pt x="80" y="29"/>
                    </a:cubicBezTo>
                    <a:cubicBezTo>
                      <a:pt x="79" y="29"/>
                      <a:pt x="79" y="29"/>
                      <a:pt x="79" y="29"/>
                    </a:cubicBezTo>
                    <a:cubicBezTo>
                      <a:pt x="79" y="29"/>
                      <a:pt x="79" y="29"/>
                      <a:pt x="79" y="29"/>
                    </a:cubicBezTo>
                    <a:cubicBezTo>
                      <a:pt x="79" y="29"/>
                      <a:pt x="79" y="29"/>
                      <a:pt x="79" y="29"/>
                    </a:cubicBezTo>
                    <a:cubicBezTo>
                      <a:pt x="79" y="29"/>
                      <a:pt x="79" y="29"/>
                      <a:pt x="79" y="29"/>
                    </a:cubicBezTo>
                    <a:cubicBezTo>
                      <a:pt x="79" y="29"/>
                      <a:pt x="79" y="29"/>
                      <a:pt x="79" y="29"/>
                    </a:cubicBezTo>
                    <a:cubicBezTo>
                      <a:pt x="79" y="29"/>
                      <a:pt x="79" y="29"/>
                      <a:pt x="79" y="29"/>
                    </a:cubicBezTo>
                    <a:cubicBezTo>
                      <a:pt x="79" y="29"/>
                      <a:pt x="79" y="29"/>
                      <a:pt x="79" y="29"/>
                    </a:cubicBezTo>
                    <a:cubicBezTo>
                      <a:pt x="79" y="29"/>
                      <a:pt x="79" y="29"/>
                      <a:pt x="79" y="29"/>
                    </a:cubicBezTo>
                    <a:cubicBezTo>
                      <a:pt x="79" y="29"/>
                      <a:pt x="79" y="29"/>
                      <a:pt x="79" y="29"/>
                    </a:cubicBezTo>
                    <a:cubicBezTo>
                      <a:pt x="79" y="29"/>
                      <a:pt x="79" y="29"/>
                      <a:pt x="79" y="29"/>
                    </a:cubicBezTo>
                    <a:cubicBezTo>
                      <a:pt x="79" y="29"/>
                      <a:pt x="79" y="29"/>
                      <a:pt x="79" y="29"/>
                    </a:cubicBezTo>
                    <a:cubicBezTo>
                      <a:pt x="79" y="29"/>
                      <a:pt x="79" y="29"/>
                      <a:pt x="79" y="29"/>
                    </a:cubicBezTo>
                    <a:cubicBezTo>
                      <a:pt x="79" y="29"/>
                      <a:pt x="79" y="29"/>
                      <a:pt x="79" y="29"/>
                    </a:cubicBezTo>
                    <a:cubicBezTo>
                      <a:pt x="78" y="28"/>
                      <a:pt x="78" y="28"/>
                      <a:pt x="78" y="28"/>
                    </a:cubicBezTo>
                    <a:cubicBezTo>
                      <a:pt x="78" y="28"/>
                      <a:pt x="78" y="28"/>
                      <a:pt x="78" y="28"/>
                    </a:cubicBezTo>
                    <a:cubicBezTo>
                      <a:pt x="78" y="28"/>
                      <a:pt x="78" y="28"/>
                      <a:pt x="78" y="28"/>
                    </a:cubicBezTo>
                    <a:cubicBezTo>
                      <a:pt x="78" y="28"/>
                      <a:pt x="78" y="28"/>
                      <a:pt x="78" y="28"/>
                    </a:cubicBezTo>
                    <a:cubicBezTo>
                      <a:pt x="78" y="28"/>
                      <a:pt x="78" y="28"/>
                      <a:pt x="78" y="28"/>
                    </a:cubicBezTo>
                    <a:cubicBezTo>
                      <a:pt x="78" y="28"/>
                      <a:pt x="78" y="28"/>
                      <a:pt x="78" y="28"/>
                    </a:cubicBezTo>
                    <a:cubicBezTo>
                      <a:pt x="78" y="28"/>
                      <a:pt x="78" y="28"/>
                      <a:pt x="78" y="28"/>
                    </a:cubicBezTo>
                    <a:cubicBezTo>
                      <a:pt x="78" y="28"/>
                      <a:pt x="78" y="28"/>
                      <a:pt x="78" y="28"/>
                    </a:cubicBezTo>
                    <a:cubicBezTo>
                      <a:pt x="78" y="28"/>
                      <a:pt x="78" y="28"/>
                      <a:pt x="78" y="28"/>
                    </a:cubicBezTo>
                    <a:cubicBezTo>
                      <a:pt x="78" y="28"/>
                      <a:pt x="78" y="28"/>
                      <a:pt x="78" y="28"/>
                    </a:cubicBezTo>
                    <a:cubicBezTo>
                      <a:pt x="78" y="28"/>
                      <a:pt x="78" y="28"/>
                      <a:pt x="78" y="28"/>
                    </a:cubicBezTo>
                    <a:cubicBezTo>
                      <a:pt x="78" y="28"/>
                      <a:pt x="78" y="28"/>
                      <a:pt x="78" y="28"/>
                    </a:cubicBezTo>
                    <a:cubicBezTo>
                      <a:pt x="78" y="28"/>
                      <a:pt x="78" y="28"/>
                      <a:pt x="78" y="28"/>
                    </a:cubicBezTo>
                    <a:cubicBezTo>
                      <a:pt x="78" y="28"/>
                      <a:pt x="78" y="28"/>
                      <a:pt x="78"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6" y="27"/>
                      <a:pt x="76" y="27"/>
                      <a:pt x="76" y="27"/>
                    </a:cubicBezTo>
                    <a:cubicBezTo>
                      <a:pt x="76" y="27"/>
                      <a:pt x="76" y="27"/>
                      <a:pt x="76" y="27"/>
                    </a:cubicBezTo>
                    <a:cubicBezTo>
                      <a:pt x="76" y="27"/>
                      <a:pt x="76" y="27"/>
                      <a:pt x="76" y="27"/>
                    </a:cubicBezTo>
                    <a:cubicBezTo>
                      <a:pt x="76" y="27"/>
                      <a:pt x="76" y="27"/>
                      <a:pt x="76" y="27"/>
                    </a:cubicBezTo>
                    <a:cubicBezTo>
                      <a:pt x="76" y="27"/>
                      <a:pt x="76" y="27"/>
                      <a:pt x="76" y="27"/>
                    </a:cubicBezTo>
                    <a:cubicBezTo>
                      <a:pt x="76" y="27"/>
                      <a:pt x="76" y="27"/>
                      <a:pt x="76" y="27"/>
                    </a:cubicBezTo>
                    <a:cubicBezTo>
                      <a:pt x="76" y="27"/>
                      <a:pt x="76" y="27"/>
                      <a:pt x="76" y="27"/>
                    </a:cubicBezTo>
                    <a:cubicBezTo>
                      <a:pt x="76" y="27"/>
                      <a:pt x="76" y="27"/>
                      <a:pt x="76" y="27"/>
                    </a:cubicBezTo>
                    <a:cubicBezTo>
                      <a:pt x="76" y="27"/>
                      <a:pt x="76" y="27"/>
                      <a:pt x="76" y="27"/>
                    </a:cubicBezTo>
                    <a:cubicBezTo>
                      <a:pt x="76" y="27"/>
                      <a:pt x="76" y="27"/>
                      <a:pt x="76" y="27"/>
                    </a:cubicBezTo>
                    <a:cubicBezTo>
                      <a:pt x="76" y="27"/>
                      <a:pt x="76" y="27"/>
                      <a:pt x="76" y="27"/>
                    </a:cubicBezTo>
                    <a:cubicBezTo>
                      <a:pt x="76" y="27"/>
                      <a:pt x="76" y="27"/>
                      <a:pt x="76" y="27"/>
                    </a:cubicBezTo>
                    <a:cubicBezTo>
                      <a:pt x="76" y="27"/>
                      <a:pt x="76" y="27"/>
                      <a:pt x="76" y="27"/>
                    </a:cubicBezTo>
                    <a:cubicBezTo>
                      <a:pt x="76" y="27"/>
                      <a:pt x="76" y="27"/>
                      <a:pt x="76" y="27"/>
                    </a:cubicBezTo>
                    <a:cubicBezTo>
                      <a:pt x="76" y="27"/>
                      <a:pt x="76" y="27"/>
                      <a:pt x="76" y="27"/>
                    </a:cubicBezTo>
                    <a:cubicBezTo>
                      <a:pt x="76" y="27"/>
                      <a:pt x="76" y="27"/>
                      <a:pt x="76" y="27"/>
                    </a:cubicBezTo>
                    <a:cubicBezTo>
                      <a:pt x="76" y="27"/>
                      <a:pt x="76" y="27"/>
                      <a:pt x="76" y="27"/>
                    </a:cubicBezTo>
                    <a:cubicBezTo>
                      <a:pt x="75" y="27"/>
                      <a:pt x="75" y="27"/>
                      <a:pt x="75" y="27"/>
                    </a:cubicBezTo>
                    <a:cubicBezTo>
                      <a:pt x="75" y="27"/>
                      <a:pt x="75" y="27"/>
                      <a:pt x="75" y="27"/>
                    </a:cubicBezTo>
                    <a:cubicBezTo>
                      <a:pt x="75" y="26"/>
                      <a:pt x="75" y="26"/>
                      <a:pt x="75" y="26"/>
                    </a:cubicBezTo>
                    <a:cubicBezTo>
                      <a:pt x="75" y="26"/>
                      <a:pt x="75" y="26"/>
                      <a:pt x="75" y="26"/>
                    </a:cubicBezTo>
                    <a:cubicBezTo>
                      <a:pt x="75" y="26"/>
                      <a:pt x="75" y="26"/>
                      <a:pt x="75" y="26"/>
                    </a:cubicBezTo>
                    <a:cubicBezTo>
                      <a:pt x="75" y="26"/>
                      <a:pt x="75" y="26"/>
                      <a:pt x="75" y="26"/>
                    </a:cubicBezTo>
                    <a:cubicBezTo>
                      <a:pt x="75" y="26"/>
                      <a:pt x="75" y="26"/>
                      <a:pt x="75" y="26"/>
                    </a:cubicBezTo>
                    <a:cubicBezTo>
                      <a:pt x="75" y="26"/>
                      <a:pt x="75" y="26"/>
                      <a:pt x="75" y="26"/>
                    </a:cubicBezTo>
                    <a:cubicBezTo>
                      <a:pt x="75" y="26"/>
                      <a:pt x="75" y="26"/>
                      <a:pt x="75" y="26"/>
                    </a:cubicBezTo>
                    <a:cubicBezTo>
                      <a:pt x="75" y="26"/>
                      <a:pt x="75" y="26"/>
                      <a:pt x="75" y="26"/>
                    </a:cubicBezTo>
                    <a:cubicBezTo>
                      <a:pt x="75" y="26"/>
                      <a:pt x="75" y="26"/>
                      <a:pt x="75" y="26"/>
                    </a:cubicBezTo>
                    <a:cubicBezTo>
                      <a:pt x="75" y="26"/>
                      <a:pt x="75" y="26"/>
                      <a:pt x="75" y="26"/>
                    </a:cubicBezTo>
                    <a:cubicBezTo>
                      <a:pt x="75" y="26"/>
                      <a:pt x="75" y="26"/>
                      <a:pt x="75" y="26"/>
                    </a:cubicBezTo>
                    <a:cubicBezTo>
                      <a:pt x="75" y="26"/>
                      <a:pt x="75" y="26"/>
                      <a:pt x="75" y="26"/>
                    </a:cubicBezTo>
                    <a:cubicBezTo>
                      <a:pt x="75" y="26"/>
                      <a:pt x="75" y="26"/>
                      <a:pt x="75" y="26"/>
                    </a:cubicBezTo>
                    <a:cubicBezTo>
                      <a:pt x="75" y="26"/>
                      <a:pt x="75" y="26"/>
                      <a:pt x="75" y="26"/>
                    </a:cubicBezTo>
                    <a:cubicBezTo>
                      <a:pt x="75" y="26"/>
                      <a:pt x="75" y="26"/>
                      <a:pt x="75" y="26"/>
                    </a:cubicBezTo>
                    <a:cubicBezTo>
                      <a:pt x="74" y="26"/>
                      <a:pt x="74" y="26"/>
                      <a:pt x="74" y="26"/>
                    </a:cubicBezTo>
                    <a:cubicBezTo>
                      <a:pt x="74" y="26"/>
                      <a:pt x="74" y="26"/>
                      <a:pt x="74" y="26"/>
                    </a:cubicBezTo>
                    <a:cubicBezTo>
                      <a:pt x="74" y="26"/>
                      <a:pt x="74" y="26"/>
                      <a:pt x="74" y="26"/>
                    </a:cubicBezTo>
                    <a:cubicBezTo>
                      <a:pt x="74" y="26"/>
                      <a:pt x="74" y="26"/>
                      <a:pt x="74" y="26"/>
                    </a:cubicBezTo>
                    <a:cubicBezTo>
                      <a:pt x="74" y="26"/>
                      <a:pt x="74" y="26"/>
                      <a:pt x="74" y="26"/>
                    </a:cubicBezTo>
                    <a:cubicBezTo>
                      <a:pt x="74" y="26"/>
                      <a:pt x="74" y="26"/>
                      <a:pt x="74" y="26"/>
                    </a:cubicBezTo>
                    <a:cubicBezTo>
                      <a:pt x="74" y="26"/>
                      <a:pt x="74" y="26"/>
                      <a:pt x="74" y="26"/>
                    </a:cubicBezTo>
                    <a:cubicBezTo>
                      <a:pt x="74" y="26"/>
                      <a:pt x="74" y="26"/>
                      <a:pt x="74" y="26"/>
                    </a:cubicBezTo>
                    <a:cubicBezTo>
                      <a:pt x="74" y="26"/>
                      <a:pt x="74" y="26"/>
                      <a:pt x="74" y="26"/>
                    </a:cubicBezTo>
                    <a:cubicBezTo>
                      <a:pt x="74" y="26"/>
                      <a:pt x="74" y="26"/>
                      <a:pt x="74" y="26"/>
                    </a:cubicBezTo>
                    <a:cubicBezTo>
                      <a:pt x="74" y="26"/>
                      <a:pt x="74" y="26"/>
                      <a:pt x="74" y="26"/>
                    </a:cubicBezTo>
                    <a:cubicBezTo>
                      <a:pt x="74" y="26"/>
                      <a:pt x="74" y="26"/>
                      <a:pt x="74" y="26"/>
                    </a:cubicBezTo>
                    <a:cubicBezTo>
                      <a:pt x="74" y="25"/>
                      <a:pt x="74" y="25"/>
                      <a:pt x="74" y="25"/>
                    </a:cubicBezTo>
                    <a:cubicBezTo>
                      <a:pt x="74" y="25"/>
                      <a:pt x="74" y="25"/>
                      <a:pt x="74" y="25"/>
                    </a:cubicBezTo>
                    <a:cubicBezTo>
                      <a:pt x="74" y="25"/>
                      <a:pt x="74" y="25"/>
                      <a:pt x="74" y="25"/>
                    </a:cubicBezTo>
                    <a:cubicBezTo>
                      <a:pt x="74" y="25"/>
                      <a:pt x="74" y="25"/>
                      <a:pt x="74" y="25"/>
                    </a:cubicBezTo>
                    <a:cubicBezTo>
                      <a:pt x="74" y="25"/>
                      <a:pt x="74" y="25"/>
                      <a:pt x="74" y="25"/>
                    </a:cubicBezTo>
                    <a:cubicBezTo>
                      <a:pt x="73" y="25"/>
                      <a:pt x="73" y="25"/>
                      <a:pt x="73" y="25"/>
                    </a:cubicBezTo>
                    <a:cubicBezTo>
                      <a:pt x="73" y="25"/>
                      <a:pt x="73" y="25"/>
                      <a:pt x="73" y="25"/>
                    </a:cubicBezTo>
                    <a:cubicBezTo>
                      <a:pt x="73" y="25"/>
                      <a:pt x="73" y="25"/>
                      <a:pt x="73" y="25"/>
                    </a:cubicBezTo>
                    <a:cubicBezTo>
                      <a:pt x="73" y="25"/>
                      <a:pt x="73" y="25"/>
                      <a:pt x="73" y="25"/>
                    </a:cubicBezTo>
                    <a:cubicBezTo>
                      <a:pt x="73" y="25"/>
                      <a:pt x="73" y="25"/>
                      <a:pt x="73" y="25"/>
                    </a:cubicBezTo>
                    <a:cubicBezTo>
                      <a:pt x="73" y="25"/>
                      <a:pt x="73" y="25"/>
                      <a:pt x="73" y="25"/>
                    </a:cubicBezTo>
                    <a:cubicBezTo>
                      <a:pt x="73" y="25"/>
                      <a:pt x="73" y="25"/>
                      <a:pt x="73" y="25"/>
                    </a:cubicBezTo>
                    <a:cubicBezTo>
                      <a:pt x="73" y="25"/>
                      <a:pt x="73" y="25"/>
                      <a:pt x="73" y="25"/>
                    </a:cubicBezTo>
                    <a:cubicBezTo>
                      <a:pt x="73" y="25"/>
                      <a:pt x="73" y="25"/>
                      <a:pt x="73" y="25"/>
                    </a:cubicBezTo>
                    <a:cubicBezTo>
                      <a:pt x="73" y="25"/>
                      <a:pt x="73" y="25"/>
                      <a:pt x="73" y="25"/>
                    </a:cubicBezTo>
                    <a:cubicBezTo>
                      <a:pt x="73" y="25"/>
                      <a:pt x="73" y="25"/>
                      <a:pt x="73" y="25"/>
                    </a:cubicBezTo>
                    <a:cubicBezTo>
                      <a:pt x="73" y="25"/>
                      <a:pt x="73" y="25"/>
                      <a:pt x="73" y="25"/>
                    </a:cubicBezTo>
                    <a:cubicBezTo>
                      <a:pt x="73" y="25"/>
                      <a:pt x="73" y="25"/>
                      <a:pt x="73" y="25"/>
                    </a:cubicBezTo>
                    <a:cubicBezTo>
                      <a:pt x="73" y="25"/>
                      <a:pt x="73" y="25"/>
                      <a:pt x="73" y="25"/>
                    </a:cubicBezTo>
                    <a:cubicBezTo>
                      <a:pt x="73" y="25"/>
                      <a:pt x="73" y="25"/>
                      <a:pt x="73" y="25"/>
                    </a:cubicBezTo>
                    <a:cubicBezTo>
                      <a:pt x="73" y="25"/>
                      <a:pt x="73" y="25"/>
                      <a:pt x="73" y="25"/>
                    </a:cubicBezTo>
                    <a:cubicBezTo>
                      <a:pt x="73" y="25"/>
                      <a:pt x="73" y="25"/>
                      <a:pt x="73" y="25"/>
                    </a:cubicBezTo>
                    <a:cubicBezTo>
                      <a:pt x="72" y="25"/>
                      <a:pt x="72" y="25"/>
                      <a:pt x="72" y="25"/>
                    </a:cubicBezTo>
                    <a:cubicBezTo>
                      <a:pt x="72" y="25"/>
                      <a:pt x="72" y="25"/>
                      <a:pt x="72" y="25"/>
                    </a:cubicBezTo>
                    <a:cubicBezTo>
                      <a:pt x="72" y="25"/>
                      <a:pt x="72" y="25"/>
                      <a:pt x="72" y="25"/>
                    </a:cubicBezTo>
                    <a:cubicBezTo>
                      <a:pt x="72" y="25"/>
                      <a:pt x="72" y="25"/>
                      <a:pt x="72" y="25"/>
                    </a:cubicBezTo>
                    <a:cubicBezTo>
                      <a:pt x="72" y="25"/>
                      <a:pt x="72" y="25"/>
                      <a:pt x="72" y="25"/>
                    </a:cubicBezTo>
                    <a:cubicBezTo>
                      <a:pt x="72" y="25"/>
                      <a:pt x="72" y="25"/>
                      <a:pt x="72" y="25"/>
                    </a:cubicBezTo>
                    <a:cubicBezTo>
                      <a:pt x="72" y="24"/>
                      <a:pt x="72" y="24"/>
                      <a:pt x="72" y="24"/>
                    </a:cubicBezTo>
                    <a:cubicBezTo>
                      <a:pt x="72" y="24"/>
                      <a:pt x="72" y="24"/>
                      <a:pt x="72" y="24"/>
                    </a:cubicBezTo>
                    <a:cubicBezTo>
                      <a:pt x="72" y="24"/>
                      <a:pt x="72" y="24"/>
                      <a:pt x="72" y="24"/>
                    </a:cubicBezTo>
                    <a:cubicBezTo>
                      <a:pt x="72" y="24"/>
                      <a:pt x="72" y="24"/>
                      <a:pt x="72" y="24"/>
                    </a:cubicBezTo>
                    <a:cubicBezTo>
                      <a:pt x="72" y="24"/>
                      <a:pt x="72" y="24"/>
                      <a:pt x="72" y="24"/>
                    </a:cubicBezTo>
                    <a:cubicBezTo>
                      <a:pt x="72" y="24"/>
                      <a:pt x="72" y="24"/>
                      <a:pt x="72" y="24"/>
                    </a:cubicBezTo>
                    <a:cubicBezTo>
                      <a:pt x="72" y="24"/>
                      <a:pt x="72" y="24"/>
                      <a:pt x="72" y="24"/>
                    </a:cubicBezTo>
                    <a:cubicBezTo>
                      <a:pt x="72" y="24"/>
                      <a:pt x="72" y="24"/>
                      <a:pt x="72" y="24"/>
                    </a:cubicBezTo>
                    <a:cubicBezTo>
                      <a:pt x="72" y="24"/>
                      <a:pt x="72" y="24"/>
                      <a:pt x="72" y="24"/>
                    </a:cubicBezTo>
                    <a:cubicBezTo>
                      <a:pt x="72" y="24"/>
                      <a:pt x="72" y="24"/>
                      <a:pt x="72" y="24"/>
                    </a:cubicBezTo>
                    <a:cubicBezTo>
                      <a:pt x="72" y="24"/>
                      <a:pt x="72" y="24"/>
                      <a:pt x="72" y="24"/>
                    </a:cubicBezTo>
                    <a:cubicBezTo>
                      <a:pt x="71" y="24"/>
                      <a:pt x="71" y="24"/>
                      <a:pt x="71" y="24"/>
                    </a:cubicBezTo>
                    <a:cubicBezTo>
                      <a:pt x="71" y="24"/>
                      <a:pt x="71" y="24"/>
                      <a:pt x="71" y="24"/>
                    </a:cubicBezTo>
                    <a:cubicBezTo>
                      <a:pt x="71" y="24"/>
                      <a:pt x="71" y="24"/>
                      <a:pt x="71" y="24"/>
                    </a:cubicBezTo>
                    <a:cubicBezTo>
                      <a:pt x="71" y="24"/>
                      <a:pt x="71" y="24"/>
                      <a:pt x="71" y="24"/>
                    </a:cubicBezTo>
                    <a:cubicBezTo>
                      <a:pt x="71" y="24"/>
                      <a:pt x="71" y="24"/>
                      <a:pt x="71" y="24"/>
                    </a:cubicBezTo>
                    <a:cubicBezTo>
                      <a:pt x="71" y="24"/>
                      <a:pt x="71" y="24"/>
                      <a:pt x="71" y="24"/>
                    </a:cubicBezTo>
                    <a:cubicBezTo>
                      <a:pt x="71" y="24"/>
                      <a:pt x="71" y="24"/>
                      <a:pt x="71" y="24"/>
                    </a:cubicBezTo>
                    <a:cubicBezTo>
                      <a:pt x="71" y="24"/>
                      <a:pt x="71" y="24"/>
                      <a:pt x="71" y="24"/>
                    </a:cubicBezTo>
                    <a:cubicBezTo>
                      <a:pt x="71" y="24"/>
                      <a:pt x="71" y="24"/>
                      <a:pt x="71" y="24"/>
                    </a:cubicBezTo>
                    <a:cubicBezTo>
                      <a:pt x="71" y="24"/>
                      <a:pt x="71" y="24"/>
                      <a:pt x="71" y="24"/>
                    </a:cubicBezTo>
                    <a:cubicBezTo>
                      <a:pt x="71" y="24"/>
                      <a:pt x="71" y="24"/>
                      <a:pt x="71" y="24"/>
                    </a:cubicBezTo>
                    <a:cubicBezTo>
                      <a:pt x="71" y="24"/>
                      <a:pt x="71" y="24"/>
                      <a:pt x="71" y="24"/>
                    </a:cubicBezTo>
                    <a:cubicBezTo>
                      <a:pt x="71" y="24"/>
                      <a:pt x="71" y="24"/>
                      <a:pt x="71" y="24"/>
                    </a:cubicBezTo>
                    <a:cubicBezTo>
                      <a:pt x="71" y="24"/>
                      <a:pt x="71" y="24"/>
                      <a:pt x="71" y="24"/>
                    </a:cubicBezTo>
                    <a:cubicBezTo>
                      <a:pt x="71" y="24"/>
                      <a:pt x="71" y="24"/>
                      <a:pt x="71" y="24"/>
                    </a:cubicBezTo>
                    <a:cubicBezTo>
                      <a:pt x="71" y="24"/>
                      <a:pt x="71" y="24"/>
                      <a:pt x="71" y="24"/>
                    </a:cubicBezTo>
                    <a:cubicBezTo>
                      <a:pt x="71" y="24"/>
                      <a:pt x="71" y="24"/>
                      <a:pt x="71" y="24"/>
                    </a:cubicBezTo>
                    <a:cubicBezTo>
                      <a:pt x="70" y="23"/>
                      <a:pt x="70" y="23"/>
                      <a:pt x="70" y="23"/>
                    </a:cubicBezTo>
                    <a:cubicBezTo>
                      <a:pt x="70" y="23"/>
                      <a:pt x="70" y="23"/>
                      <a:pt x="70" y="23"/>
                    </a:cubicBezTo>
                    <a:cubicBezTo>
                      <a:pt x="70" y="23"/>
                      <a:pt x="70" y="23"/>
                      <a:pt x="70" y="23"/>
                    </a:cubicBezTo>
                    <a:cubicBezTo>
                      <a:pt x="70" y="23"/>
                      <a:pt x="70" y="23"/>
                      <a:pt x="70" y="23"/>
                    </a:cubicBezTo>
                    <a:cubicBezTo>
                      <a:pt x="70" y="23"/>
                      <a:pt x="70" y="23"/>
                      <a:pt x="70" y="23"/>
                    </a:cubicBezTo>
                    <a:cubicBezTo>
                      <a:pt x="70" y="23"/>
                      <a:pt x="70" y="23"/>
                      <a:pt x="70" y="23"/>
                    </a:cubicBezTo>
                    <a:cubicBezTo>
                      <a:pt x="70" y="23"/>
                      <a:pt x="70" y="23"/>
                      <a:pt x="70" y="23"/>
                    </a:cubicBezTo>
                    <a:cubicBezTo>
                      <a:pt x="70" y="23"/>
                      <a:pt x="70" y="23"/>
                      <a:pt x="70" y="23"/>
                    </a:cubicBezTo>
                    <a:cubicBezTo>
                      <a:pt x="70" y="23"/>
                      <a:pt x="70" y="23"/>
                      <a:pt x="70" y="23"/>
                    </a:cubicBezTo>
                    <a:cubicBezTo>
                      <a:pt x="70" y="23"/>
                      <a:pt x="70" y="23"/>
                      <a:pt x="70" y="23"/>
                    </a:cubicBezTo>
                    <a:cubicBezTo>
                      <a:pt x="70" y="23"/>
                      <a:pt x="70" y="23"/>
                      <a:pt x="70" y="23"/>
                    </a:cubicBezTo>
                    <a:cubicBezTo>
                      <a:pt x="70" y="23"/>
                      <a:pt x="70" y="23"/>
                      <a:pt x="70" y="23"/>
                    </a:cubicBezTo>
                    <a:cubicBezTo>
                      <a:pt x="70" y="23"/>
                      <a:pt x="70" y="23"/>
                      <a:pt x="70" y="23"/>
                    </a:cubicBezTo>
                    <a:cubicBezTo>
                      <a:pt x="70" y="23"/>
                      <a:pt x="70" y="23"/>
                      <a:pt x="70" y="23"/>
                    </a:cubicBezTo>
                    <a:cubicBezTo>
                      <a:pt x="70" y="23"/>
                      <a:pt x="70" y="23"/>
                      <a:pt x="70" y="23"/>
                    </a:cubicBezTo>
                    <a:cubicBezTo>
                      <a:pt x="70" y="23"/>
                      <a:pt x="70" y="23"/>
                      <a:pt x="70" y="23"/>
                    </a:cubicBezTo>
                    <a:cubicBezTo>
                      <a:pt x="70" y="23"/>
                      <a:pt x="70" y="23"/>
                      <a:pt x="70" y="23"/>
                    </a:cubicBezTo>
                    <a:cubicBezTo>
                      <a:pt x="69" y="23"/>
                      <a:pt x="69" y="23"/>
                      <a:pt x="69" y="23"/>
                    </a:cubicBezTo>
                    <a:cubicBezTo>
                      <a:pt x="69" y="23"/>
                      <a:pt x="69" y="23"/>
                      <a:pt x="69" y="23"/>
                    </a:cubicBezTo>
                    <a:cubicBezTo>
                      <a:pt x="69" y="23"/>
                      <a:pt x="69" y="23"/>
                      <a:pt x="69" y="23"/>
                    </a:cubicBezTo>
                    <a:cubicBezTo>
                      <a:pt x="69" y="23"/>
                      <a:pt x="69" y="23"/>
                      <a:pt x="69" y="23"/>
                    </a:cubicBezTo>
                    <a:cubicBezTo>
                      <a:pt x="69" y="23"/>
                      <a:pt x="69" y="23"/>
                      <a:pt x="69" y="23"/>
                    </a:cubicBezTo>
                    <a:cubicBezTo>
                      <a:pt x="69" y="23"/>
                      <a:pt x="69" y="23"/>
                      <a:pt x="69" y="23"/>
                    </a:cubicBezTo>
                    <a:cubicBezTo>
                      <a:pt x="69" y="23"/>
                      <a:pt x="69" y="23"/>
                      <a:pt x="69" y="23"/>
                    </a:cubicBezTo>
                    <a:cubicBezTo>
                      <a:pt x="69" y="23"/>
                      <a:pt x="69" y="23"/>
                      <a:pt x="69" y="23"/>
                    </a:cubicBezTo>
                    <a:cubicBezTo>
                      <a:pt x="69" y="23"/>
                      <a:pt x="69" y="23"/>
                      <a:pt x="69" y="23"/>
                    </a:cubicBezTo>
                    <a:cubicBezTo>
                      <a:pt x="69" y="23"/>
                      <a:pt x="69" y="23"/>
                      <a:pt x="69" y="23"/>
                    </a:cubicBezTo>
                    <a:cubicBezTo>
                      <a:pt x="69" y="23"/>
                      <a:pt x="69" y="23"/>
                      <a:pt x="69" y="23"/>
                    </a:cubicBezTo>
                    <a:cubicBezTo>
                      <a:pt x="69" y="23"/>
                      <a:pt x="69" y="23"/>
                      <a:pt x="69" y="23"/>
                    </a:cubicBezTo>
                    <a:cubicBezTo>
                      <a:pt x="69" y="22"/>
                      <a:pt x="69" y="22"/>
                      <a:pt x="69" y="22"/>
                    </a:cubicBezTo>
                    <a:cubicBezTo>
                      <a:pt x="69" y="22"/>
                      <a:pt x="69" y="22"/>
                      <a:pt x="69" y="22"/>
                    </a:cubicBezTo>
                    <a:cubicBezTo>
                      <a:pt x="69" y="22"/>
                      <a:pt x="69" y="22"/>
                      <a:pt x="69" y="22"/>
                    </a:cubicBezTo>
                    <a:cubicBezTo>
                      <a:pt x="69" y="22"/>
                      <a:pt x="69" y="22"/>
                      <a:pt x="69"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7" y="22"/>
                      <a:pt x="67" y="22"/>
                      <a:pt x="67" y="22"/>
                    </a:cubicBezTo>
                    <a:cubicBezTo>
                      <a:pt x="67" y="22"/>
                      <a:pt x="67" y="22"/>
                      <a:pt x="67" y="22"/>
                    </a:cubicBezTo>
                    <a:cubicBezTo>
                      <a:pt x="67" y="22"/>
                      <a:pt x="67" y="22"/>
                      <a:pt x="67" y="22"/>
                    </a:cubicBezTo>
                    <a:cubicBezTo>
                      <a:pt x="67" y="22"/>
                      <a:pt x="67" y="22"/>
                      <a:pt x="67" y="22"/>
                    </a:cubicBezTo>
                    <a:cubicBezTo>
                      <a:pt x="67" y="22"/>
                      <a:pt x="67" y="22"/>
                      <a:pt x="67" y="22"/>
                    </a:cubicBezTo>
                    <a:cubicBezTo>
                      <a:pt x="67" y="22"/>
                      <a:pt x="67" y="22"/>
                      <a:pt x="67" y="22"/>
                    </a:cubicBezTo>
                    <a:cubicBezTo>
                      <a:pt x="67" y="22"/>
                      <a:pt x="67" y="22"/>
                      <a:pt x="67" y="22"/>
                    </a:cubicBezTo>
                    <a:cubicBezTo>
                      <a:pt x="67" y="22"/>
                      <a:pt x="67" y="22"/>
                      <a:pt x="67" y="22"/>
                    </a:cubicBezTo>
                    <a:cubicBezTo>
                      <a:pt x="67" y="21"/>
                      <a:pt x="67" y="21"/>
                      <a:pt x="67" y="21"/>
                    </a:cubicBezTo>
                    <a:cubicBezTo>
                      <a:pt x="67" y="21"/>
                      <a:pt x="67" y="21"/>
                      <a:pt x="67" y="21"/>
                    </a:cubicBezTo>
                    <a:cubicBezTo>
                      <a:pt x="67" y="21"/>
                      <a:pt x="67" y="21"/>
                      <a:pt x="67" y="21"/>
                    </a:cubicBezTo>
                    <a:cubicBezTo>
                      <a:pt x="67" y="21"/>
                      <a:pt x="67" y="21"/>
                      <a:pt x="67" y="21"/>
                    </a:cubicBezTo>
                    <a:cubicBezTo>
                      <a:pt x="67" y="21"/>
                      <a:pt x="67" y="21"/>
                      <a:pt x="67" y="21"/>
                    </a:cubicBezTo>
                    <a:cubicBezTo>
                      <a:pt x="67" y="21"/>
                      <a:pt x="67" y="21"/>
                      <a:pt x="67" y="21"/>
                    </a:cubicBezTo>
                    <a:cubicBezTo>
                      <a:pt x="67" y="21"/>
                      <a:pt x="67" y="21"/>
                      <a:pt x="67" y="21"/>
                    </a:cubicBezTo>
                    <a:cubicBezTo>
                      <a:pt x="67" y="21"/>
                      <a:pt x="67" y="21"/>
                      <a:pt x="67" y="21"/>
                    </a:cubicBezTo>
                    <a:cubicBezTo>
                      <a:pt x="66" y="21"/>
                      <a:pt x="66" y="21"/>
                      <a:pt x="66" y="21"/>
                    </a:cubicBezTo>
                    <a:cubicBezTo>
                      <a:pt x="66" y="21"/>
                      <a:pt x="66" y="21"/>
                      <a:pt x="66" y="21"/>
                    </a:cubicBezTo>
                    <a:cubicBezTo>
                      <a:pt x="66" y="21"/>
                      <a:pt x="66" y="21"/>
                      <a:pt x="66" y="21"/>
                    </a:cubicBezTo>
                    <a:cubicBezTo>
                      <a:pt x="66" y="21"/>
                      <a:pt x="66" y="21"/>
                      <a:pt x="66" y="21"/>
                    </a:cubicBezTo>
                    <a:cubicBezTo>
                      <a:pt x="66" y="21"/>
                      <a:pt x="66" y="21"/>
                      <a:pt x="66" y="21"/>
                    </a:cubicBezTo>
                    <a:cubicBezTo>
                      <a:pt x="66" y="21"/>
                      <a:pt x="66" y="21"/>
                      <a:pt x="66" y="21"/>
                    </a:cubicBezTo>
                    <a:cubicBezTo>
                      <a:pt x="66" y="21"/>
                      <a:pt x="66" y="21"/>
                      <a:pt x="66" y="21"/>
                    </a:cubicBezTo>
                    <a:cubicBezTo>
                      <a:pt x="66" y="21"/>
                      <a:pt x="66" y="21"/>
                      <a:pt x="66" y="21"/>
                    </a:cubicBezTo>
                    <a:cubicBezTo>
                      <a:pt x="66" y="21"/>
                      <a:pt x="66" y="21"/>
                      <a:pt x="66" y="21"/>
                    </a:cubicBezTo>
                    <a:cubicBezTo>
                      <a:pt x="66" y="21"/>
                      <a:pt x="66" y="21"/>
                      <a:pt x="66" y="21"/>
                    </a:cubicBezTo>
                    <a:cubicBezTo>
                      <a:pt x="66" y="21"/>
                      <a:pt x="66" y="21"/>
                      <a:pt x="66" y="21"/>
                    </a:cubicBezTo>
                    <a:cubicBezTo>
                      <a:pt x="66" y="21"/>
                      <a:pt x="66" y="21"/>
                      <a:pt x="66" y="21"/>
                    </a:cubicBezTo>
                    <a:cubicBezTo>
                      <a:pt x="66" y="21"/>
                      <a:pt x="66" y="21"/>
                      <a:pt x="66" y="21"/>
                    </a:cubicBezTo>
                    <a:cubicBezTo>
                      <a:pt x="66" y="21"/>
                      <a:pt x="66" y="21"/>
                      <a:pt x="66" y="21"/>
                    </a:cubicBezTo>
                    <a:cubicBezTo>
                      <a:pt x="65" y="21"/>
                      <a:pt x="65" y="21"/>
                      <a:pt x="65" y="21"/>
                    </a:cubicBezTo>
                    <a:cubicBezTo>
                      <a:pt x="65" y="21"/>
                      <a:pt x="65" y="21"/>
                      <a:pt x="65" y="21"/>
                    </a:cubicBezTo>
                    <a:cubicBezTo>
                      <a:pt x="65" y="21"/>
                      <a:pt x="65" y="21"/>
                      <a:pt x="65" y="21"/>
                    </a:cubicBezTo>
                    <a:cubicBezTo>
                      <a:pt x="65" y="21"/>
                      <a:pt x="65" y="21"/>
                      <a:pt x="65" y="21"/>
                    </a:cubicBezTo>
                    <a:cubicBezTo>
                      <a:pt x="65" y="21"/>
                      <a:pt x="65" y="21"/>
                      <a:pt x="65" y="21"/>
                    </a:cubicBezTo>
                    <a:cubicBezTo>
                      <a:pt x="65" y="21"/>
                      <a:pt x="65" y="21"/>
                      <a:pt x="65" y="21"/>
                    </a:cubicBezTo>
                    <a:cubicBezTo>
                      <a:pt x="65" y="20"/>
                      <a:pt x="65" y="20"/>
                      <a:pt x="65" y="20"/>
                    </a:cubicBezTo>
                    <a:cubicBezTo>
                      <a:pt x="65" y="20"/>
                      <a:pt x="65" y="20"/>
                      <a:pt x="65" y="20"/>
                    </a:cubicBezTo>
                    <a:cubicBezTo>
                      <a:pt x="65" y="20"/>
                      <a:pt x="65" y="20"/>
                      <a:pt x="65" y="20"/>
                    </a:cubicBezTo>
                    <a:cubicBezTo>
                      <a:pt x="65" y="20"/>
                      <a:pt x="65" y="20"/>
                      <a:pt x="65" y="20"/>
                    </a:cubicBezTo>
                    <a:cubicBezTo>
                      <a:pt x="65" y="20"/>
                      <a:pt x="65" y="20"/>
                      <a:pt x="65" y="20"/>
                    </a:cubicBezTo>
                    <a:cubicBezTo>
                      <a:pt x="65" y="20"/>
                      <a:pt x="65" y="20"/>
                      <a:pt x="65" y="20"/>
                    </a:cubicBezTo>
                    <a:cubicBezTo>
                      <a:pt x="65" y="20"/>
                      <a:pt x="65" y="20"/>
                      <a:pt x="65" y="20"/>
                    </a:cubicBezTo>
                    <a:cubicBezTo>
                      <a:pt x="65" y="20"/>
                      <a:pt x="65" y="20"/>
                      <a:pt x="65" y="20"/>
                    </a:cubicBezTo>
                    <a:cubicBezTo>
                      <a:pt x="65" y="20"/>
                      <a:pt x="65" y="20"/>
                      <a:pt x="65" y="20"/>
                    </a:cubicBezTo>
                    <a:cubicBezTo>
                      <a:pt x="65" y="20"/>
                      <a:pt x="65" y="20"/>
                      <a:pt x="65" y="20"/>
                    </a:cubicBezTo>
                    <a:cubicBezTo>
                      <a:pt x="64" y="20"/>
                      <a:pt x="64" y="20"/>
                      <a:pt x="64" y="20"/>
                    </a:cubicBezTo>
                    <a:cubicBezTo>
                      <a:pt x="64" y="20"/>
                      <a:pt x="64" y="20"/>
                      <a:pt x="64" y="20"/>
                    </a:cubicBezTo>
                    <a:cubicBezTo>
                      <a:pt x="64" y="20"/>
                      <a:pt x="64" y="20"/>
                      <a:pt x="64" y="20"/>
                    </a:cubicBezTo>
                    <a:cubicBezTo>
                      <a:pt x="64" y="20"/>
                      <a:pt x="64" y="20"/>
                      <a:pt x="64" y="20"/>
                    </a:cubicBezTo>
                    <a:cubicBezTo>
                      <a:pt x="64" y="20"/>
                      <a:pt x="64" y="20"/>
                      <a:pt x="64" y="20"/>
                    </a:cubicBezTo>
                    <a:cubicBezTo>
                      <a:pt x="64" y="20"/>
                      <a:pt x="64" y="20"/>
                      <a:pt x="64" y="20"/>
                    </a:cubicBezTo>
                    <a:cubicBezTo>
                      <a:pt x="64" y="20"/>
                      <a:pt x="64" y="20"/>
                      <a:pt x="64" y="20"/>
                    </a:cubicBezTo>
                    <a:cubicBezTo>
                      <a:pt x="64" y="20"/>
                      <a:pt x="64" y="20"/>
                      <a:pt x="64" y="20"/>
                    </a:cubicBezTo>
                    <a:cubicBezTo>
                      <a:pt x="64" y="20"/>
                      <a:pt x="64" y="20"/>
                      <a:pt x="64" y="20"/>
                    </a:cubicBezTo>
                    <a:cubicBezTo>
                      <a:pt x="64" y="20"/>
                      <a:pt x="64" y="20"/>
                      <a:pt x="64" y="20"/>
                    </a:cubicBezTo>
                    <a:cubicBezTo>
                      <a:pt x="64" y="20"/>
                      <a:pt x="64" y="20"/>
                      <a:pt x="64" y="20"/>
                    </a:cubicBezTo>
                    <a:cubicBezTo>
                      <a:pt x="64" y="20"/>
                      <a:pt x="64" y="20"/>
                      <a:pt x="64" y="20"/>
                    </a:cubicBezTo>
                    <a:cubicBezTo>
                      <a:pt x="64" y="20"/>
                      <a:pt x="64" y="20"/>
                      <a:pt x="64" y="20"/>
                    </a:cubicBezTo>
                    <a:cubicBezTo>
                      <a:pt x="63" y="20"/>
                      <a:pt x="63" y="20"/>
                      <a:pt x="63" y="20"/>
                    </a:cubicBezTo>
                    <a:cubicBezTo>
                      <a:pt x="63" y="20"/>
                      <a:pt x="63" y="20"/>
                      <a:pt x="63" y="20"/>
                    </a:cubicBezTo>
                    <a:cubicBezTo>
                      <a:pt x="63" y="19"/>
                      <a:pt x="63" y="19"/>
                      <a:pt x="63" y="19"/>
                    </a:cubicBezTo>
                    <a:cubicBezTo>
                      <a:pt x="63" y="19"/>
                      <a:pt x="63" y="19"/>
                      <a:pt x="63" y="19"/>
                    </a:cubicBezTo>
                    <a:cubicBezTo>
                      <a:pt x="63" y="19"/>
                      <a:pt x="63" y="19"/>
                      <a:pt x="63" y="19"/>
                    </a:cubicBezTo>
                    <a:cubicBezTo>
                      <a:pt x="63" y="19"/>
                      <a:pt x="63" y="19"/>
                      <a:pt x="63" y="19"/>
                    </a:cubicBezTo>
                    <a:cubicBezTo>
                      <a:pt x="63" y="19"/>
                      <a:pt x="63" y="19"/>
                      <a:pt x="63" y="19"/>
                    </a:cubicBezTo>
                    <a:cubicBezTo>
                      <a:pt x="63" y="19"/>
                      <a:pt x="63" y="19"/>
                      <a:pt x="63" y="19"/>
                    </a:cubicBezTo>
                    <a:cubicBezTo>
                      <a:pt x="63" y="19"/>
                      <a:pt x="63" y="19"/>
                      <a:pt x="63" y="19"/>
                    </a:cubicBezTo>
                    <a:cubicBezTo>
                      <a:pt x="63" y="19"/>
                      <a:pt x="63" y="19"/>
                      <a:pt x="63" y="19"/>
                    </a:cubicBezTo>
                    <a:cubicBezTo>
                      <a:pt x="62" y="19"/>
                      <a:pt x="62" y="19"/>
                      <a:pt x="62" y="19"/>
                    </a:cubicBezTo>
                    <a:cubicBezTo>
                      <a:pt x="62" y="19"/>
                      <a:pt x="62" y="19"/>
                      <a:pt x="62" y="19"/>
                    </a:cubicBezTo>
                    <a:cubicBezTo>
                      <a:pt x="62" y="19"/>
                      <a:pt x="62" y="19"/>
                      <a:pt x="62" y="19"/>
                    </a:cubicBezTo>
                    <a:cubicBezTo>
                      <a:pt x="62" y="19"/>
                      <a:pt x="62" y="19"/>
                      <a:pt x="62" y="19"/>
                    </a:cubicBezTo>
                    <a:cubicBezTo>
                      <a:pt x="62" y="19"/>
                      <a:pt x="62" y="19"/>
                      <a:pt x="62" y="19"/>
                    </a:cubicBezTo>
                    <a:cubicBezTo>
                      <a:pt x="62" y="19"/>
                      <a:pt x="62" y="19"/>
                      <a:pt x="62" y="19"/>
                    </a:cubicBezTo>
                    <a:cubicBezTo>
                      <a:pt x="61" y="18"/>
                      <a:pt x="61" y="18"/>
                      <a:pt x="61" y="18"/>
                    </a:cubicBezTo>
                    <a:cubicBezTo>
                      <a:pt x="61" y="18"/>
                      <a:pt x="61" y="18"/>
                      <a:pt x="61" y="18"/>
                    </a:cubicBezTo>
                    <a:cubicBezTo>
                      <a:pt x="61" y="18"/>
                      <a:pt x="61" y="18"/>
                      <a:pt x="61" y="18"/>
                    </a:cubicBezTo>
                    <a:cubicBezTo>
                      <a:pt x="61" y="18"/>
                      <a:pt x="61" y="18"/>
                      <a:pt x="61" y="18"/>
                    </a:cubicBezTo>
                    <a:cubicBezTo>
                      <a:pt x="61" y="18"/>
                      <a:pt x="61" y="18"/>
                      <a:pt x="61" y="18"/>
                    </a:cubicBezTo>
                    <a:cubicBezTo>
                      <a:pt x="48" y="12"/>
                      <a:pt x="34" y="6"/>
                      <a:pt x="19" y="3"/>
                    </a:cubicBezTo>
                    <a:cubicBezTo>
                      <a:pt x="19" y="3"/>
                      <a:pt x="19" y="3"/>
                      <a:pt x="19"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7" y="3"/>
                      <a:pt x="17" y="3"/>
                      <a:pt x="17" y="3"/>
                    </a:cubicBezTo>
                    <a:cubicBezTo>
                      <a:pt x="17" y="3"/>
                      <a:pt x="17" y="3"/>
                      <a:pt x="17" y="3"/>
                    </a:cubicBezTo>
                    <a:cubicBezTo>
                      <a:pt x="17" y="3"/>
                      <a:pt x="17" y="3"/>
                      <a:pt x="17" y="3"/>
                    </a:cubicBezTo>
                    <a:cubicBezTo>
                      <a:pt x="17" y="3"/>
                      <a:pt x="17" y="3"/>
                      <a:pt x="17" y="3"/>
                    </a:cubicBezTo>
                    <a:cubicBezTo>
                      <a:pt x="17" y="3"/>
                      <a:pt x="17" y="3"/>
                      <a:pt x="17" y="3"/>
                    </a:cubicBezTo>
                    <a:cubicBezTo>
                      <a:pt x="17" y="2"/>
                      <a:pt x="17" y="2"/>
                      <a:pt x="17" y="2"/>
                    </a:cubicBezTo>
                    <a:cubicBezTo>
                      <a:pt x="17" y="2"/>
                      <a:pt x="17" y="2"/>
                      <a:pt x="17"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5" y="2"/>
                      <a:pt x="15" y="2"/>
                      <a:pt x="15" y="2"/>
                    </a:cubicBezTo>
                    <a:cubicBezTo>
                      <a:pt x="15" y="2"/>
                      <a:pt x="15" y="2"/>
                      <a:pt x="15" y="2"/>
                    </a:cubicBezTo>
                    <a:cubicBezTo>
                      <a:pt x="15" y="2"/>
                      <a:pt x="15" y="2"/>
                      <a:pt x="15" y="2"/>
                    </a:cubicBezTo>
                    <a:cubicBezTo>
                      <a:pt x="15" y="2"/>
                      <a:pt x="15" y="2"/>
                      <a:pt x="15" y="2"/>
                    </a:cubicBezTo>
                    <a:cubicBezTo>
                      <a:pt x="15" y="2"/>
                      <a:pt x="15" y="2"/>
                      <a:pt x="15" y="2"/>
                    </a:cubicBezTo>
                    <a:cubicBezTo>
                      <a:pt x="15" y="2"/>
                      <a:pt x="15" y="2"/>
                      <a:pt x="15" y="2"/>
                    </a:cubicBezTo>
                    <a:cubicBezTo>
                      <a:pt x="15" y="2"/>
                      <a:pt x="15" y="2"/>
                      <a:pt x="15" y="2"/>
                    </a:cubicBezTo>
                    <a:cubicBezTo>
                      <a:pt x="15" y="2"/>
                      <a:pt x="15" y="2"/>
                      <a:pt x="15" y="2"/>
                    </a:cubicBezTo>
                    <a:cubicBezTo>
                      <a:pt x="15" y="2"/>
                      <a:pt x="15" y="2"/>
                      <a:pt x="15" y="2"/>
                    </a:cubicBezTo>
                    <a:cubicBezTo>
                      <a:pt x="15" y="2"/>
                      <a:pt x="15" y="2"/>
                      <a:pt x="15" y="2"/>
                    </a:cubicBezTo>
                    <a:cubicBezTo>
                      <a:pt x="15" y="2"/>
                      <a:pt x="15" y="2"/>
                      <a:pt x="15" y="2"/>
                    </a:cubicBezTo>
                    <a:cubicBezTo>
                      <a:pt x="15" y="2"/>
                      <a:pt x="15" y="2"/>
                      <a:pt x="15" y="2"/>
                    </a:cubicBezTo>
                    <a:cubicBezTo>
                      <a:pt x="15" y="2"/>
                      <a:pt x="15" y="2"/>
                      <a:pt x="15" y="2"/>
                    </a:cubicBezTo>
                    <a:cubicBezTo>
                      <a:pt x="15" y="2"/>
                      <a:pt x="15" y="2"/>
                      <a:pt x="15" y="2"/>
                    </a:cubicBezTo>
                    <a:cubicBezTo>
                      <a:pt x="14" y="2"/>
                      <a:pt x="14" y="2"/>
                      <a:pt x="14" y="2"/>
                    </a:cubicBezTo>
                    <a:cubicBezTo>
                      <a:pt x="14" y="2"/>
                      <a:pt x="14" y="2"/>
                      <a:pt x="14" y="2"/>
                    </a:cubicBezTo>
                    <a:cubicBezTo>
                      <a:pt x="14" y="2"/>
                      <a:pt x="14" y="2"/>
                      <a:pt x="14" y="2"/>
                    </a:cubicBezTo>
                    <a:cubicBezTo>
                      <a:pt x="14" y="2"/>
                      <a:pt x="14" y="2"/>
                      <a:pt x="14" y="2"/>
                    </a:cubicBezTo>
                    <a:cubicBezTo>
                      <a:pt x="14" y="2"/>
                      <a:pt x="14" y="2"/>
                      <a:pt x="14" y="2"/>
                    </a:cubicBezTo>
                    <a:cubicBezTo>
                      <a:pt x="14" y="2"/>
                      <a:pt x="14" y="2"/>
                      <a:pt x="14" y="2"/>
                    </a:cubicBezTo>
                    <a:cubicBezTo>
                      <a:pt x="14" y="2"/>
                      <a:pt x="14" y="2"/>
                      <a:pt x="14" y="2"/>
                    </a:cubicBezTo>
                    <a:cubicBezTo>
                      <a:pt x="14" y="2"/>
                      <a:pt x="14" y="2"/>
                      <a:pt x="14" y="2"/>
                    </a:cubicBezTo>
                    <a:cubicBezTo>
                      <a:pt x="14" y="2"/>
                      <a:pt x="14" y="2"/>
                      <a:pt x="14" y="2"/>
                    </a:cubicBezTo>
                    <a:cubicBezTo>
                      <a:pt x="14" y="2"/>
                      <a:pt x="14" y="2"/>
                      <a:pt x="14" y="2"/>
                    </a:cubicBezTo>
                    <a:cubicBezTo>
                      <a:pt x="14" y="2"/>
                      <a:pt x="14" y="2"/>
                      <a:pt x="14" y="2"/>
                    </a:cubicBezTo>
                    <a:cubicBezTo>
                      <a:pt x="14" y="2"/>
                      <a:pt x="14" y="2"/>
                      <a:pt x="14" y="2"/>
                    </a:cubicBezTo>
                    <a:cubicBezTo>
                      <a:pt x="14" y="2"/>
                      <a:pt x="14" y="2"/>
                      <a:pt x="14" y="2"/>
                    </a:cubicBezTo>
                    <a:cubicBezTo>
                      <a:pt x="14" y="2"/>
                      <a:pt x="14" y="2"/>
                      <a:pt x="14" y="2"/>
                    </a:cubicBezTo>
                    <a:cubicBezTo>
                      <a:pt x="14" y="2"/>
                      <a:pt x="14" y="2"/>
                      <a:pt x="14"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2" y="1"/>
                      <a:pt x="12" y="1"/>
                      <a:pt x="12" y="1"/>
                    </a:cubicBezTo>
                    <a:cubicBezTo>
                      <a:pt x="12" y="1"/>
                      <a:pt x="12" y="1"/>
                      <a:pt x="12" y="1"/>
                    </a:cubicBezTo>
                    <a:cubicBezTo>
                      <a:pt x="12" y="1"/>
                      <a:pt x="12" y="1"/>
                      <a:pt x="12" y="1"/>
                    </a:cubicBezTo>
                    <a:cubicBezTo>
                      <a:pt x="12" y="1"/>
                      <a:pt x="12" y="1"/>
                      <a:pt x="12" y="1"/>
                    </a:cubicBezTo>
                    <a:cubicBezTo>
                      <a:pt x="12" y="1"/>
                      <a:pt x="12" y="1"/>
                      <a:pt x="12" y="1"/>
                    </a:cubicBezTo>
                    <a:cubicBezTo>
                      <a:pt x="12" y="1"/>
                      <a:pt x="12" y="1"/>
                      <a:pt x="12" y="1"/>
                    </a:cubicBezTo>
                    <a:cubicBezTo>
                      <a:pt x="11" y="1"/>
                      <a:pt x="11" y="1"/>
                      <a:pt x="11" y="1"/>
                    </a:cubicBezTo>
                    <a:cubicBezTo>
                      <a:pt x="11" y="1"/>
                      <a:pt x="11" y="1"/>
                      <a:pt x="11" y="1"/>
                    </a:cubicBezTo>
                    <a:cubicBezTo>
                      <a:pt x="11" y="1"/>
                      <a:pt x="11" y="1"/>
                      <a:pt x="11" y="1"/>
                    </a:cubicBezTo>
                    <a:cubicBezTo>
                      <a:pt x="11" y="1"/>
                      <a:pt x="11" y="1"/>
                      <a:pt x="11" y="1"/>
                    </a:cubicBezTo>
                    <a:cubicBezTo>
                      <a:pt x="11" y="1"/>
                      <a:pt x="11" y="1"/>
                      <a:pt x="11" y="1"/>
                    </a:cubicBezTo>
                    <a:cubicBezTo>
                      <a:pt x="11" y="1"/>
                      <a:pt x="11" y="1"/>
                      <a:pt x="11" y="1"/>
                    </a:cubicBezTo>
                    <a:cubicBezTo>
                      <a:pt x="11" y="1"/>
                      <a:pt x="11" y="1"/>
                      <a:pt x="11" y="1"/>
                    </a:cubicBezTo>
                    <a:cubicBezTo>
                      <a:pt x="11" y="1"/>
                      <a:pt x="11" y="1"/>
                      <a:pt x="11" y="1"/>
                    </a:cubicBezTo>
                    <a:cubicBezTo>
                      <a:pt x="11" y="1"/>
                      <a:pt x="11" y="1"/>
                      <a:pt x="11" y="1"/>
                    </a:cubicBezTo>
                    <a:cubicBezTo>
                      <a:pt x="11" y="1"/>
                      <a:pt x="11" y="1"/>
                      <a:pt x="11" y="1"/>
                    </a:cubicBezTo>
                    <a:cubicBezTo>
                      <a:pt x="11" y="1"/>
                      <a:pt x="11" y="1"/>
                      <a:pt x="11" y="1"/>
                    </a:cubicBezTo>
                    <a:cubicBezTo>
                      <a:pt x="11" y="1"/>
                      <a:pt x="11" y="1"/>
                      <a:pt x="11" y="1"/>
                    </a:cubicBezTo>
                    <a:cubicBezTo>
                      <a:pt x="10" y="1"/>
                      <a:pt x="10" y="1"/>
                      <a:pt x="10" y="1"/>
                    </a:cubicBezTo>
                    <a:cubicBezTo>
                      <a:pt x="10" y="1"/>
                      <a:pt x="10" y="1"/>
                      <a:pt x="10" y="1"/>
                    </a:cubicBezTo>
                    <a:cubicBezTo>
                      <a:pt x="10" y="1"/>
                      <a:pt x="10" y="1"/>
                      <a:pt x="10" y="1"/>
                    </a:cubicBezTo>
                    <a:cubicBezTo>
                      <a:pt x="10" y="1"/>
                      <a:pt x="10" y="1"/>
                      <a:pt x="10" y="1"/>
                    </a:cubicBezTo>
                    <a:cubicBezTo>
                      <a:pt x="9" y="1"/>
                      <a:pt x="9" y="1"/>
                      <a:pt x="9" y="1"/>
                    </a:cubicBezTo>
                    <a:cubicBezTo>
                      <a:pt x="9" y="1"/>
                      <a:pt x="9" y="1"/>
                      <a:pt x="9" y="1"/>
                    </a:cubicBezTo>
                    <a:cubicBezTo>
                      <a:pt x="8" y="1"/>
                      <a:pt x="7" y="1"/>
                      <a:pt x="6" y="0"/>
                    </a:cubicBezTo>
                    <a:cubicBezTo>
                      <a:pt x="0" y="42"/>
                      <a:pt x="0" y="42"/>
                      <a:pt x="0" y="42"/>
                    </a:cubicBezTo>
                    <a:cubicBezTo>
                      <a:pt x="21" y="46"/>
                      <a:pt x="42" y="54"/>
                      <a:pt x="59" y="67"/>
                    </a:cubicBezTo>
                    <a:lnTo>
                      <a:pt x="84" y="32"/>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2"/>
              <p:cNvSpPr/>
              <p:nvPr/>
            </p:nvSpPr>
            <p:spPr>
              <a:xfrm>
                <a:off x="8143875" y="2487613"/>
                <a:ext cx="301625" cy="173038"/>
              </a:xfrm>
              <a:custGeom>
                <a:avLst/>
                <a:gdLst/>
                <a:ahLst/>
                <a:cxnLst/>
                <a:rect l="l" t="t" r="r" b="b"/>
                <a:pathLst>
                  <a:path w="101" h="58" extrusionOk="0">
                    <a:moveTo>
                      <a:pt x="82" y="43"/>
                    </a:moveTo>
                    <a:cubicBezTo>
                      <a:pt x="87" y="43"/>
                      <a:pt x="92" y="43"/>
                      <a:pt x="97" y="43"/>
                    </a:cubicBezTo>
                    <a:cubicBezTo>
                      <a:pt x="101" y="1"/>
                      <a:pt x="101" y="1"/>
                      <a:pt x="101" y="1"/>
                    </a:cubicBezTo>
                    <a:cubicBezTo>
                      <a:pt x="101" y="1"/>
                      <a:pt x="101" y="1"/>
                      <a:pt x="101" y="1"/>
                    </a:cubicBezTo>
                    <a:cubicBezTo>
                      <a:pt x="101" y="1"/>
                      <a:pt x="101" y="1"/>
                      <a:pt x="101" y="1"/>
                    </a:cubicBezTo>
                    <a:cubicBezTo>
                      <a:pt x="101" y="1"/>
                      <a:pt x="101" y="1"/>
                      <a:pt x="101" y="1"/>
                    </a:cubicBezTo>
                    <a:cubicBezTo>
                      <a:pt x="96" y="1"/>
                      <a:pt x="91" y="1"/>
                      <a:pt x="87" y="0"/>
                    </a:cubicBezTo>
                    <a:cubicBezTo>
                      <a:pt x="87" y="0"/>
                      <a:pt x="87" y="0"/>
                      <a:pt x="87" y="0"/>
                    </a:cubicBezTo>
                    <a:cubicBezTo>
                      <a:pt x="87" y="0"/>
                      <a:pt x="87" y="0"/>
                      <a:pt x="87" y="0"/>
                    </a:cubicBez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3" y="0"/>
                      <a:pt x="83" y="0"/>
                      <a:pt x="83" y="0"/>
                    </a:cubicBezTo>
                    <a:cubicBezTo>
                      <a:pt x="83" y="0"/>
                      <a:pt x="83" y="0"/>
                      <a:pt x="83" y="0"/>
                    </a:cubicBezTo>
                    <a:cubicBezTo>
                      <a:pt x="83" y="0"/>
                      <a:pt x="83" y="0"/>
                      <a:pt x="83" y="0"/>
                    </a:cubicBezTo>
                    <a:cubicBezTo>
                      <a:pt x="83" y="0"/>
                      <a:pt x="83" y="0"/>
                      <a:pt x="83" y="0"/>
                    </a:cubicBezTo>
                    <a:cubicBezTo>
                      <a:pt x="83" y="0"/>
                      <a:pt x="83" y="0"/>
                      <a:pt x="83" y="0"/>
                    </a:cubicBezTo>
                    <a:cubicBezTo>
                      <a:pt x="83" y="0"/>
                      <a:pt x="83" y="0"/>
                      <a:pt x="83" y="0"/>
                    </a:cubicBezTo>
                    <a:cubicBezTo>
                      <a:pt x="83" y="0"/>
                      <a:pt x="83" y="0"/>
                      <a:pt x="83" y="0"/>
                    </a:cubicBezTo>
                    <a:cubicBezTo>
                      <a:pt x="83" y="0"/>
                      <a:pt x="83" y="0"/>
                      <a:pt x="83" y="0"/>
                    </a:cubicBezTo>
                    <a:cubicBezTo>
                      <a:pt x="83" y="0"/>
                      <a:pt x="83" y="0"/>
                      <a:pt x="83" y="0"/>
                    </a:cubicBezTo>
                    <a:cubicBezTo>
                      <a:pt x="83" y="0"/>
                      <a:pt x="83" y="0"/>
                      <a:pt x="83" y="0"/>
                    </a:cubicBezTo>
                    <a:cubicBezTo>
                      <a:pt x="83" y="0"/>
                      <a:pt x="83" y="0"/>
                      <a:pt x="83" y="0"/>
                    </a:cubicBezTo>
                    <a:cubicBezTo>
                      <a:pt x="83" y="0"/>
                      <a:pt x="83" y="0"/>
                      <a:pt x="83" y="0"/>
                    </a:cubicBezTo>
                    <a:cubicBezTo>
                      <a:pt x="83" y="0"/>
                      <a:pt x="83" y="0"/>
                      <a:pt x="83"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0" y="0"/>
                      <a:pt x="80" y="0"/>
                      <a:pt x="80" y="0"/>
                    </a:cubicBezTo>
                    <a:cubicBezTo>
                      <a:pt x="80" y="0"/>
                      <a:pt x="80" y="0"/>
                      <a:pt x="80" y="0"/>
                    </a:cubicBezTo>
                    <a:cubicBezTo>
                      <a:pt x="80" y="0"/>
                      <a:pt x="80" y="0"/>
                      <a:pt x="80" y="0"/>
                    </a:cubicBezTo>
                    <a:cubicBezTo>
                      <a:pt x="80" y="0"/>
                      <a:pt x="80" y="0"/>
                      <a:pt x="80" y="0"/>
                    </a:cubicBezTo>
                    <a:cubicBezTo>
                      <a:pt x="80" y="0"/>
                      <a:pt x="80" y="0"/>
                      <a:pt x="80" y="0"/>
                    </a:cubicBezTo>
                    <a:cubicBezTo>
                      <a:pt x="80" y="0"/>
                      <a:pt x="80" y="0"/>
                      <a:pt x="80" y="0"/>
                    </a:cubicBezTo>
                    <a:cubicBezTo>
                      <a:pt x="80" y="0"/>
                      <a:pt x="80" y="0"/>
                      <a:pt x="80" y="0"/>
                    </a:cubicBezTo>
                    <a:cubicBezTo>
                      <a:pt x="80" y="0"/>
                      <a:pt x="80" y="0"/>
                      <a:pt x="80" y="0"/>
                    </a:cubicBezTo>
                    <a:cubicBezTo>
                      <a:pt x="80" y="0"/>
                      <a:pt x="80" y="0"/>
                      <a:pt x="80" y="0"/>
                    </a:cubicBezTo>
                    <a:cubicBezTo>
                      <a:pt x="80" y="0"/>
                      <a:pt x="80" y="0"/>
                      <a:pt x="80" y="0"/>
                    </a:cubicBezTo>
                    <a:cubicBezTo>
                      <a:pt x="80" y="0"/>
                      <a:pt x="80" y="0"/>
                      <a:pt x="80" y="0"/>
                    </a:cubicBezTo>
                    <a:cubicBezTo>
                      <a:pt x="80" y="0"/>
                      <a:pt x="80" y="0"/>
                      <a:pt x="80" y="0"/>
                    </a:cubicBezTo>
                    <a:cubicBezTo>
                      <a:pt x="80" y="0"/>
                      <a:pt x="80" y="0"/>
                      <a:pt x="80"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8" y="0"/>
                      <a:pt x="78" y="0"/>
                      <a:pt x="78" y="0"/>
                    </a:cubicBezTo>
                    <a:cubicBezTo>
                      <a:pt x="78" y="0"/>
                      <a:pt x="78" y="0"/>
                      <a:pt x="78" y="0"/>
                    </a:cubicBezTo>
                    <a:cubicBezTo>
                      <a:pt x="78" y="0"/>
                      <a:pt x="78" y="0"/>
                      <a:pt x="78" y="0"/>
                    </a:cubicBezTo>
                    <a:cubicBezTo>
                      <a:pt x="78" y="0"/>
                      <a:pt x="78" y="0"/>
                      <a:pt x="78" y="0"/>
                    </a:cubicBezTo>
                    <a:cubicBezTo>
                      <a:pt x="78" y="0"/>
                      <a:pt x="78" y="0"/>
                      <a:pt x="78" y="0"/>
                    </a:cubicBezTo>
                    <a:cubicBezTo>
                      <a:pt x="78" y="0"/>
                      <a:pt x="78" y="0"/>
                      <a:pt x="78" y="0"/>
                    </a:cubicBezTo>
                    <a:cubicBezTo>
                      <a:pt x="78" y="0"/>
                      <a:pt x="78" y="0"/>
                      <a:pt x="78" y="0"/>
                    </a:cubicBezTo>
                    <a:cubicBezTo>
                      <a:pt x="78" y="0"/>
                      <a:pt x="78" y="0"/>
                      <a:pt x="78" y="0"/>
                    </a:cubicBezTo>
                    <a:cubicBezTo>
                      <a:pt x="78" y="0"/>
                      <a:pt x="78" y="0"/>
                      <a:pt x="78" y="0"/>
                    </a:cubicBezTo>
                    <a:cubicBezTo>
                      <a:pt x="78" y="0"/>
                      <a:pt x="78" y="0"/>
                      <a:pt x="78" y="0"/>
                    </a:cubicBezTo>
                    <a:cubicBezTo>
                      <a:pt x="78" y="0"/>
                      <a:pt x="78" y="0"/>
                      <a:pt x="78" y="0"/>
                    </a:cubicBezTo>
                    <a:cubicBezTo>
                      <a:pt x="78" y="0"/>
                      <a:pt x="78" y="0"/>
                      <a:pt x="78" y="0"/>
                    </a:cubicBezTo>
                    <a:cubicBezTo>
                      <a:pt x="78" y="0"/>
                      <a:pt x="78" y="0"/>
                      <a:pt x="78" y="0"/>
                    </a:cubicBezTo>
                    <a:cubicBezTo>
                      <a:pt x="77" y="0"/>
                      <a:pt x="77" y="0"/>
                      <a:pt x="77" y="0"/>
                    </a:cubicBezTo>
                    <a:cubicBezTo>
                      <a:pt x="77" y="0"/>
                      <a:pt x="77" y="0"/>
                      <a:pt x="77" y="0"/>
                    </a:cubicBezTo>
                    <a:cubicBezTo>
                      <a:pt x="77" y="0"/>
                      <a:pt x="77" y="0"/>
                      <a:pt x="77" y="0"/>
                    </a:cubicBezTo>
                    <a:cubicBezTo>
                      <a:pt x="77" y="0"/>
                      <a:pt x="77" y="0"/>
                      <a:pt x="77" y="0"/>
                    </a:cubicBezTo>
                    <a:cubicBezTo>
                      <a:pt x="77" y="0"/>
                      <a:pt x="77" y="0"/>
                      <a:pt x="77" y="0"/>
                    </a:cubicBezTo>
                    <a:cubicBezTo>
                      <a:pt x="77" y="0"/>
                      <a:pt x="77" y="0"/>
                      <a:pt x="77" y="0"/>
                    </a:cubicBezTo>
                    <a:cubicBezTo>
                      <a:pt x="77" y="0"/>
                      <a:pt x="77" y="0"/>
                      <a:pt x="77" y="0"/>
                    </a:cubicBezTo>
                    <a:cubicBezTo>
                      <a:pt x="77" y="0"/>
                      <a:pt x="77" y="0"/>
                      <a:pt x="77" y="0"/>
                    </a:cubicBezTo>
                    <a:cubicBezTo>
                      <a:pt x="77" y="0"/>
                      <a:pt x="77" y="0"/>
                      <a:pt x="77" y="0"/>
                    </a:cubicBezTo>
                    <a:cubicBezTo>
                      <a:pt x="77" y="0"/>
                      <a:pt x="77" y="0"/>
                      <a:pt x="77" y="0"/>
                    </a:cubicBezTo>
                    <a:cubicBezTo>
                      <a:pt x="77" y="0"/>
                      <a:pt x="77" y="0"/>
                      <a:pt x="77" y="0"/>
                    </a:cubicBezTo>
                    <a:cubicBezTo>
                      <a:pt x="77" y="0"/>
                      <a:pt x="77" y="0"/>
                      <a:pt x="77" y="0"/>
                    </a:cubicBezTo>
                    <a:cubicBezTo>
                      <a:pt x="77" y="0"/>
                      <a:pt x="77" y="0"/>
                      <a:pt x="77" y="0"/>
                    </a:cubicBezTo>
                    <a:cubicBezTo>
                      <a:pt x="76" y="0"/>
                      <a:pt x="76" y="0"/>
                      <a:pt x="76" y="0"/>
                    </a:cubicBezTo>
                    <a:cubicBezTo>
                      <a:pt x="76" y="0"/>
                      <a:pt x="76" y="0"/>
                      <a:pt x="76" y="0"/>
                    </a:cubicBezTo>
                    <a:cubicBezTo>
                      <a:pt x="76" y="0"/>
                      <a:pt x="76" y="0"/>
                      <a:pt x="76" y="0"/>
                    </a:cubicBezTo>
                    <a:cubicBezTo>
                      <a:pt x="76" y="0"/>
                      <a:pt x="76" y="0"/>
                      <a:pt x="76" y="0"/>
                    </a:cubicBezTo>
                    <a:cubicBezTo>
                      <a:pt x="76" y="0"/>
                      <a:pt x="76" y="0"/>
                      <a:pt x="76" y="0"/>
                    </a:cubicBezTo>
                    <a:cubicBezTo>
                      <a:pt x="76" y="0"/>
                      <a:pt x="76" y="0"/>
                      <a:pt x="76" y="0"/>
                    </a:cubicBezTo>
                    <a:cubicBezTo>
                      <a:pt x="76" y="0"/>
                      <a:pt x="76" y="0"/>
                      <a:pt x="76" y="0"/>
                    </a:cubicBezTo>
                    <a:cubicBezTo>
                      <a:pt x="76" y="0"/>
                      <a:pt x="76" y="0"/>
                      <a:pt x="76" y="0"/>
                    </a:cubicBezTo>
                    <a:cubicBezTo>
                      <a:pt x="76" y="0"/>
                      <a:pt x="76" y="0"/>
                      <a:pt x="76" y="0"/>
                    </a:cubicBezTo>
                    <a:cubicBezTo>
                      <a:pt x="76" y="0"/>
                      <a:pt x="76" y="0"/>
                      <a:pt x="76" y="0"/>
                    </a:cubicBezTo>
                    <a:cubicBezTo>
                      <a:pt x="76" y="0"/>
                      <a:pt x="76" y="0"/>
                      <a:pt x="76" y="0"/>
                    </a:cubicBezTo>
                    <a:cubicBezTo>
                      <a:pt x="76" y="0"/>
                      <a:pt x="76" y="0"/>
                      <a:pt x="76" y="0"/>
                    </a:cubicBezTo>
                    <a:cubicBezTo>
                      <a:pt x="76" y="0"/>
                      <a:pt x="76" y="0"/>
                      <a:pt x="76" y="0"/>
                    </a:cubicBezTo>
                    <a:cubicBezTo>
                      <a:pt x="75" y="0"/>
                      <a:pt x="75" y="0"/>
                      <a:pt x="75" y="0"/>
                    </a:cubicBezTo>
                    <a:cubicBezTo>
                      <a:pt x="75" y="0"/>
                      <a:pt x="75" y="0"/>
                      <a:pt x="75" y="0"/>
                    </a:cubicBezTo>
                    <a:cubicBezTo>
                      <a:pt x="75" y="0"/>
                      <a:pt x="75" y="0"/>
                      <a:pt x="75" y="0"/>
                    </a:cubicBezTo>
                    <a:cubicBezTo>
                      <a:pt x="75" y="0"/>
                      <a:pt x="75" y="0"/>
                      <a:pt x="75" y="0"/>
                    </a:cubicBezTo>
                    <a:cubicBezTo>
                      <a:pt x="75" y="0"/>
                      <a:pt x="75" y="0"/>
                      <a:pt x="75" y="0"/>
                    </a:cubicBezTo>
                    <a:cubicBezTo>
                      <a:pt x="75" y="0"/>
                      <a:pt x="75" y="0"/>
                      <a:pt x="75" y="0"/>
                    </a:cubicBezTo>
                    <a:cubicBezTo>
                      <a:pt x="75" y="0"/>
                      <a:pt x="75" y="0"/>
                      <a:pt x="75" y="0"/>
                    </a:cubicBezTo>
                    <a:cubicBezTo>
                      <a:pt x="75" y="0"/>
                      <a:pt x="75" y="0"/>
                      <a:pt x="75" y="0"/>
                    </a:cubicBezTo>
                    <a:cubicBezTo>
                      <a:pt x="75" y="0"/>
                      <a:pt x="75" y="0"/>
                      <a:pt x="75" y="0"/>
                    </a:cubicBezTo>
                    <a:cubicBezTo>
                      <a:pt x="75" y="0"/>
                      <a:pt x="75" y="0"/>
                      <a:pt x="75" y="0"/>
                    </a:cubicBezTo>
                    <a:cubicBezTo>
                      <a:pt x="75" y="0"/>
                      <a:pt x="75" y="0"/>
                      <a:pt x="75" y="0"/>
                    </a:cubicBezTo>
                    <a:cubicBezTo>
                      <a:pt x="75" y="0"/>
                      <a:pt x="75" y="0"/>
                      <a:pt x="75" y="0"/>
                    </a:cubicBezTo>
                    <a:cubicBezTo>
                      <a:pt x="75" y="0"/>
                      <a:pt x="75" y="0"/>
                      <a:pt x="75" y="0"/>
                    </a:cubicBezTo>
                    <a:cubicBezTo>
                      <a:pt x="75" y="0"/>
                      <a:pt x="75" y="0"/>
                      <a:pt x="75" y="0"/>
                    </a:cubicBezTo>
                    <a:cubicBezTo>
                      <a:pt x="74" y="0"/>
                      <a:pt x="74" y="0"/>
                      <a:pt x="74" y="0"/>
                    </a:cubicBezTo>
                    <a:cubicBezTo>
                      <a:pt x="74" y="0"/>
                      <a:pt x="74" y="0"/>
                      <a:pt x="74" y="0"/>
                    </a:cubicBezTo>
                    <a:cubicBezTo>
                      <a:pt x="74" y="1"/>
                      <a:pt x="74" y="1"/>
                      <a:pt x="74" y="1"/>
                    </a:cubicBezTo>
                    <a:cubicBezTo>
                      <a:pt x="74" y="1"/>
                      <a:pt x="74" y="1"/>
                      <a:pt x="74" y="1"/>
                    </a:cubicBezTo>
                    <a:cubicBezTo>
                      <a:pt x="74" y="1"/>
                      <a:pt x="74" y="1"/>
                      <a:pt x="74" y="1"/>
                    </a:cubicBezTo>
                    <a:cubicBezTo>
                      <a:pt x="74" y="1"/>
                      <a:pt x="74" y="1"/>
                      <a:pt x="74" y="1"/>
                    </a:cubicBezTo>
                    <a:cubicBezTo>
                      <a:pt x="74" y="1"/>
                      <a:pt x="74" y="1"/>
                      <a:pt x="74" y="1"/>
                    </a:cubicBezTo>
                    <a:cubicBezTo>
                      <a:pt x="74" y="1"/>
                      <a:pt x="74" y="1"/>
                      <a:pt x="74" y="1"/>
                    </a:cubicBezTo>
                    <a:cubicBezTo>
                      <a:pt x="74" y="1"/>
                      <a:pt x="74" y="1"/>
                      <a:pt x="74" y="1"/>
                    </a:cubicBezTo>
                    <a:cubicBezTo>
                      <a:pt x="74" y="1"/>
                      <a:pt x="74" y="1"/>
                      <a:pt x="74" y="1"/>
                    </a:cubicBezTo>
                    <a:cubicBezTo>
                      <a:pt x="74" y="1"/>
                      <a:pt x="74" y="1"/>
                      <a:pt x="74" y="1"/>
                    </a:cubicBezTo>
                    <a:cubicBezTo>
                      <a:pt x="74" y="1"/>
                      <a:pt x="74" y="1"/>
                      <a:pt x="74" y="1"/>
                    </a:cubicBezTo>
                    <a:cubicBezTo>
                      <a:pt x="74" y="1"/>
                      <a:pt x="74" y="1"/>
                      <a:pt x="74" y="1"/>
                    </a:cubicBezTo>
                    <a:cubicBezTo>
                      <a:pt x="74" y="1"/>
                      <a:pt x="74" y="1"/>
                      <a:pt x="74" y="1"/>
                    </a:cubicBezTo>
                    <a:cubicBezTo>
                      <a:pt x="73" y="1"/>
                      <a:pt x="73" y="1"/>
                      <a:pt x="73" y="1"/>
                    </a:cubicBezTo>
                    <a:cubicBezTo>
                      <a:pt x="73" y="1"/>
                      <a:pt x="73" y="1"/>
                      <a:pt x="73" y="1"/>
                    </a:cubicBezTo>
                    <a:cubicBezTo>
                      <a:pt x="73" y="1"/>
                      <a:pt x="73" y="1"/>
                      <a:pt x="73" y="1"/>
                    </a:cubicBezTo>
                    <a:cubicBezTo>
                      <a:pt x="73" y="1"/>
                      <a:pt x="73" y="1"/>
                      <a:pt x="73" y="1"/>
                    </a:cubicBezTo>
                    <a:cubicBezTo>
                      <a:pt x="73" y="1"/>
                      <a:pt x="73" y="1"/>
                      <a:pt x="73" y="1"/>
                    </a:cubicBezTo>
                    <a:cubicBezTo>
                      <a:pt x="73" y="1"/>
                      <a:pt x="73" y="1"/>
                      <a:pt x="73" y="1"/>
                    </a:cubicBezTo>
                    <a:cubicBezTo>
                      <a:pt x="73" y="1"/>
                      <a:pt x="73" y="1"/>
                      <a:pt x="73" y="1"/>
                    </a:cubicBezTo>
                    <a:cubicBezTo>
                      <a:pt x="73" y="1"/>
                      <a:pt x="73" y="1"/>
                      <a:pt x="73" y="1"/>
                    </a:cubicBezTo>
                    <a:cubicBezTo>
                      <a:pt x="73" y="1"/>
                      <a:pt x="73" y="1"/>
                      <a:pt x="73" y="1"/>
                    </a:cubicBezTo>
                    <a:cubicBezTo>
                      <a:pt x="73" y="1"/>
                      <a:pt x="73" y="1"/>
                      <a:pt x="73" y="1"/>
                    </a:cubicBezTo>
                    <a:cubicBezTo>
                      <a:pt x="73" y="1"/>
                      <a:pt x="73" y="1"/>
                      <a:pt x="73" y="1"/>
                    </a:cubicBezTo>
                    <a:cubicBezTo>
                      <a:pt x="73" y="1"/>
                      <a:pt x="73" y="1"/>
                      <a:pt x="73" y="1"/>
                    </a:cubicBezTo>
                    <a:cubicBezTo>
                      <a:pt x="73" y="1"/>
                      <a:pt x="73" y="1"/>
                      <a:pt x="73" y="1"/>
                    </a:cubicBezTo>
                    <a:cubicBezTo>
                      <a:pt x="72" y="1"/>
                      <a:pt x="72" y="1"/>
                      <a:pt x="72" y="1"/>
                    </a:cubicBezTo>
                    <a:cubicBezTo>
                      <a:pt x="72" y="1"/>
                      <a:pt x="72" y="1"/>
                      <a:pt x="72" y="1"/>
                    </a:cubicBezTo>
                    <a:cubicBezTo>
                      <a:pt x="72" y="1"/>
                      <a:pt x="72" y="1"/>
                      <a:pt x="72" y="1"/>
                    </a:cubicBezTo>
                    <a:cubicBezTo>
                      <a:pt x="72" y="1"/>
                      <a:pt x="72" y="1"/>
                      <a:pt x="72" y="1"/>
                    </a:cubicBezTo>
                    <a:cubicBezTo>
                      <a:pt x="72" y="1"/>
                      <a:pt x="72" y="1"/>
                      <a:pt x="72" y="1"/>
                    </a:cubicBezTo>
                    <a:cubicBezTo>
                      <a:pt x="72" y="1"/>
                      <a:pt x="72" y="1"/>
                      <a:pt x="72" y="1"/>
                    </a:cubicBezTo>
                    <a:cubicBezTo>
                      <a:pt x="72" y="1"/>
                      <a:pt x="72" y="1"/>
                      <a:pt x="72" y="1"/>
                    </a:cubicBezTo>
                    <a:cubicBezTo>
                      <a:pt x="72" y="1"/>
                      <a:pt x="72" y="1"/>
                      <a:pt x="72" y="1"/>
                    </a:cubicBezTo>
                    <a:cubicBezTo>
                      <a:pt x="72" y="1"/>
                      <a:pt x="72" y="1"/>
                      <a:pt x="72" y="1"/>
                    </a:cubicBezTo>
                    <a:cubicBezTo>
                      <a:pt x="72" y="1"/>
                      <a:pt x="72" y="1"/>
                      <a:pt x="72" y="1"/>
                    </a:cubicBezTo>
                    <a:cubicBezTo>
                      <a:pt x="72" y="1"/>
                      <a:pt x="72" y="1"/>
                      <a:pt x="72" y="1"/>
                    </a:cubicBezTo>
                    <a:cubicBezTo>
                      <a:pt x="72" y="1"/>
                      <a:pt x="72" y="1"/>
                      <a:pt x="72" y="1"/>
                    </a:cubicBezTo>
                    <a:cubicBezTo>
                      <a:pt x="72" y="1"/>
                      <a:pt x="72" y="1"/>
                      <a:pt x="72" y="1"/>
                    </a:cubicBezTo>
                    <a:cubicBezTo>
                      <a:pt x="72" y="1"/>
                      <a:pt x="72" y="1"/>
                      <a:pt x="72" y="1"/>
                    </a:cubicBezTo>
                    <a:cubicBezTo>
                      <a:pt x="71" y="1"/>
                      <a:pt x="71" y="1"/>
                      <a:pt x="71" y="1"/>
                    </a:cubicBezTo>
                    <a:cubicBezTo>
                      <a:pt x="71" y="1"/>
                      <a:pt x="71" y="1"/>
                      <a:pt x="71" y="1"/>
                    </a:cubicBezTo>
                    <a:cubicBezTo>
                      <a:pt x="71" y="1"/>
                      <a:pt x="71" y="1"/>
                      <a:pt x="71" y="1"/>
                    </a:cubicBezTo>
                    <a:cubicBezTo>
                      <a:pt x="71" y="1"/>
                      <a:pt x="71" y="1"/>
                      <a:pt x="71" y="1"/>
                    </a:cubicBezTo>
                    <a:cubicBezTo>
                      <a:pt x="71" y="1"/>
                      <a:pt x="71" y="1"/>
                      <a:pt x="71" y="1"/>
                    </a:cubicBezTo>
                    <a:cubicBezTo>
                      <a:pt x="71" y="1"/>
                      <a:pt x="71" y="1"/>
                      <a:pt x="71" y="1"/>
                    </a:cubicBezTo>
                    <a:cubicBezTo>
                      <a:pt x="71" y="1"/>
                      <a:pt x="71" y="1"/>
                      <a:pt x="71" y="1"/>
                    </a:cubicBezTo>
                    <a:cubicBezTo>
                      <a:pt x="71" y="1"/>
                      <a:pt x="71" y="1"/>
                      <a:pt x="71" y="1"/>
                    </a:cubicBezTo>
                    <a:cubicBezTo>
                      <a:pt x="71" y="1"/>
                      <a:pt x="71" y="1"/>
                      <a:pt x="71" y="1"/>
                    </a:cubicBezTo>
                    <a:cubicBezTo>
                      <a:pt x="71" y="1"/>
                      <a:pt x="71" y="1"/>
                      <a:pt x="71" y="1"/>
                    </a:cubicBezTo>
                    <a:cubicBezTo>
                      <a:pt x="71" y="1"/>
                      <a:pt x="71" y="1"/>
                      <a:pt x="71" y="1"/>
                    </a:cubicBezTo>
                    <a:cubicBezTo>
                      <a:pt x="71" y="1"/>
                      <a:pt x="71" y="1"/>
                      <a:pt x="71" y="1"/>
                    </a:cubicBezTo>
                    <a:cubicBezTo>
                      <a:pt x="71" y="1"/>
                      <a:pt x="71" y="1"/>
                      <a:pt x="71" y="1"/>
                    </a:cubicBezTo>
                    <a:cubicBezTo>
                      <a:pt x="70" y="1"/>
                      <a:pt x="70" y="1"/>
                      <a:pt x="70" y="1"/>
                    </a:cubicBezTo>
                    <a:cubicBezTo>
                      <a:pt x="70" y="1"/>
                      <a:pt x="70" y="1"/>
                      <a:pt x="70" y="1"/>
                    </a:cubicBezTo>
                    <a:cubicBezTo>
                      <a:pt x="70" y="1"/>
                      <a:pt x="70" y="1"/>
                      <a:pt x="70" y="1"/>
                    </a:cubicBezTo>
                    <a:cubicBezTo>
                      <a:pt x="70" y="1"/>
                      <a:pt x="70" y="1"/>
                      <a:pt x="70" y="1"/>
                    </a:cubicBezTo>
                    <a:cubicBezTo>
                      <a:pt x="70" y="1"/>
                      <a:pt x="70" y="1"/>
                      <a:pt x="70" y="1"/>
                    </a:cubicBezTo>
                    <a:cubicBezTo>
                      <a:pt x="70" y="1"/>
                      <a:pt x="70" y="1"/>
                      <a:pt x="70" y="1"/>
                    </a:cubicBezTo>
                    <a:cubicBezTo>
                      <a:pt x="70" y="1"/>
                      <a:pt x="70" y="1"/>
                      <a:pt x="70" y="1"/>
                    </a:cubicBezTo>
                    <a:cubicBezTo>
                      <a:pt x="70" y="1"/>
                      <a:pt x="70" y="1"/>
                      <a:pt x="70" y="1"/>
                    </a:cubicBezTo>
                    <a:cubicBezTo>
                      <a:pt x="70" y="1"/>
                      <a:pt x="70" y="1"/>
                      <a:pt x="70" y="1"/>
                    </a:cubicBezTo>
                    <a:cubicBezTo>
                      <a:pt x="70" y="1"/>
                      <a:pt x="70" y="1"/>
                      <a:pt x="70" y="1"/>
                    </a:cubicBezTo>
                    <a:cubicBezTo>
                      <a:pt x="70" y="1"/>
                      <a:pt x="70" y="1"/>
                      <a:pt x="70" y="1"/>
                    </a:cubicBezTo>
                    <a:cubicBezTo>
                      <a:pt x="70" y="1"/>
                      <a:pt x="70" y="1"/>
                      <a:pt x="70" y="1"/>
                    </a:cubicBezTo>
                    <a:cubicBezTo>
                      <a:pt x="70" y="1"/>
                      <a:pt x="70" y="1"/>
                      <a:pt x="70" y="1"/>
                    </a:cubicBezTo>
                    <a:cubicBezTo>
                      <a:pt x="70" y="1"/>
                      <a:pt x="70" y="1"/>
                      <a:pt x="70" y="1"/>
                    </a:cubicBezTo>
                    <a:cubicBezTo>
                      <a:pt x="69" y="1"/>
                      <a:pt x="69" y="1"/>
                      <a:pt x="69" y="1"/>
                    </a:cubicBezTo>
                    <a:cubicBezTo>
                      <a:pt x="69" y="1"/>
                      <a:pt x="69" y="1"/>
                      <a:pt x="69" y="1"/>
                    </a:cubicBezTo>
                    <a:cubicBezTo>
                      <a:pt x="69" y="1"/>
                      <a:pt x="69" y="1"/>
                      <a:pt x="69" y="1"/>
                    </a:cubicBezTo>
                    <a:cubicBezTo>
                      <a:pt x="69" y="1"/>
                      <a:pt x="69" y="1"/>
                      <a:pt x="69" y="1"/>
                    </a:cubicBezTo>
                    <a:cubicBezTo>
                      <a:pt x="69" y="1"/>
                      <a:pt x="69" y="1"/>
                      <a:pt x="69" y="1"/>
                    </a:cubicBezTo>
                    <a:cubicBezTo>
                      <a:pt x="69" y="1"/>
                      <a:pt x="69" y="1"/>
                      <a:pt x="69" y="1"/>
                    </a:cubicBezTo>
                    <a:cubicBezTo>
                      <a:pt x="69" y="1"/>
                      <a:pt x="69" y="1"/>
                      <a:pt x="69" y="1"/>
                    </a:cubicBezTo>
                    <a:cubicBezTo>
                      <a:pt x="69" y="1"/>
                      <a:pt x="69" y="1"/>
                      <a:pt x="69" y="1"/>
                    </a:cubicBezTo>
                    <a:cubicBezTo>
                      <a:pt x="69" y="1"/>
                      <a:pt x="69" y="1"/>
                      <a:pt x="69" y="1"/>
                    </a:cubicBezTo>
                    <a:cubicBezTo>
                      <a:pt x="69" y="1"/>
                      <a:pt x="69" y="1"/>
                      <a:pt x="69" y="1"/>
                    </a:cubicBezTo>
                    <a:cubicBezTo>
                      <a:pt x="69" y="1"/>
                      <a:pt x="69" y="1"/>
                      <a:pt x="69" y="1"/>
                    </a:cubicBezTo>
                    <a:cubicBezTo>
                      <a:pt x="69" y="1"/>
                      <a:pt x="69" y="1"/>
                      <a:pt x="69" y="1"/>
                    </a:cubicBezTo>
                    <a:cubicBezTo>
                      <a:pt x="69" y="1"/>
                      <a:pt x="69" y="1"/>
                      <a:pt x="69" y="1"/>
                    </a:cubicBezTo>
                    <a:cubicBezTo>
                      <a:pt x="69" y="1"/>
                      <a:pt x="69" y="1"/>
                      <a:pt x="69"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7" y="1"/>
                      <a:pt x="67" y="1"/>
                      <a:pt x="67" y="1"/>
                    </a:cubicBezTo>
                    <a:cubicBezTo>
                      <a:pt x="67" y="1"/>
                      <a:pt x="67" y="1"/>
                      <a:pt x="67" y="1"/>
                    </a:cubicBezTo>
                    <a:cubicBezTo>
                      <a:pt x="67" y="1"/>
                      <a:pt x="67" y="1"/>
                      <a:pt x="67" y="1"/>
                    </a:cubicBezTo>
                    <a:cubicBezTo>
                      <a:pt x="67" y="1"/>
                      <a:pt x="67" y="1"/>
                      <a:pt x="67" y="1"/>
                    </a:cubicBezTo>
                    <a:cubicBezTo>
                      <a:pt x="67" y="1"/>
                      <a:pt x="67" y="1"/>
                      <a:pt x="67" y="1"/>
                    </a:cubicBezTo>
                    <a:cubicBezTo>
                      <a:pt x="67" y="1"/>
                      <a:pt x="67" y="1"/>
                      <a:pt x="67" y="1"/>
                    </a:cubicBezTo>
                    <a:cubicBezTo>
                      <a:pt x="67" y="1"/>
                      <a:pt x="67" y="1"/>
                      <a:pt x="67" y="1"/>
                    </a:cubicBezTo>
                    <a:cubicBezTo>
                      <a:pt x="67" y="1"/>
                      <a:pt x="67" y="1"/>
                      <a:pt x="67" y="1"/>
                    </a:cubicBezTo>
                    <a:cubicBezTo>
                      <a:pt x="67" y="1"/>
                      <a:pt x="67" y="1"/>
                      <a:pt x="67" y="1"/>
                    </a:cubicBezTo>
                    <a:cubicBezTo>
                      <a:pt x="67" y="1"/>
                      <a:pt x="67" y="1"/>
                      <a:pt x="67" y="1"/>
                    </a:cubicBezTo>
                    <a:cubicBezTo>
                      <a:pt x="67" y="1"/>
                      <a:pt x="67" y="1"/>
                      <a:pt x="67" y="1"/>
                    </a:cubicBezTo>
                    <a:cubicBezTo>
                      <a:pt x="67" y="1"/>
                      <a:pt x="67" y="1"/>
                      <a:pt x="67" y="1"/>
                    </a:cubicBezTo>
                    <a:cubicBezTo>
                      <a:pt x="67" y="1"/>
                      <a:pt x="67" y="1"/>
                      <a:pt x="67" y="1"/>
                    </a:cubicBezTo>
                    <a:cubicBezTo>
                      <a:pt x="67" y="1"/>
                      <a:pt x="67" y="1"/>
                      <a:pt x="67" y="1"/>
                    </a:cubicBezTo>
                    <a:cubicBezTo>
                      <a:pt x="66" y="1"/>
                      <a:pt x="66" y="1"/>
                      <a:pt x="66" y="1"/>
                    </a:cubicBezTo>
                    <a:cubicBezTo>
                      <a:pt x="66" y="1"/>
                      <a:pt x="66" y="1"/>
                      <a:pt x="66" y="1"/>
                    </a:cubicBezTo>
                    <a:cubicBezTo>
                      <a:pt x="66" y="1"/>
                      <a:pt x="66" y="1"/>
                      <a:pt x="66" y="1"/>
                    </a:cubicBezTo>
                    <a:cubicBezTo>
                      <a:pt x="66" y="1"/>
                      <a:pt x="66" y="1"/>
                      <a:pt x="66" y="1"/>
                    </a:cubicBezTo>
                    <a:cubicBezTo>
                      <a:pt x="66" y="1"/>
                      <a:pt x="66" y="1"/>
                      <a:pt x="66" y="1"/>
                    </a:cubicBezTo>
                    <a:cubicBezTo>
                      <a:pt x="66" y="1"/>
                      <a:pt x="66" y="1"/>
                      <a:pt x="66" y="1"/>
                    </a:cubicBezTo>
                    <a:cubicBezTo>
                      <a:pt x="66" y="1"/>
                      <a:pt x="66" y="1"/>
                      <a:pt x="66" y="1"/>
                    </a:cubicBezTo>
                    <a:cubicBezTo>
                      <a:pt x="66" y="1"/>
                      <a:pt x="66" y="1"/>
                      <a:pt x="66" y="1"/>
                    </a:cubicBezTo>
                    <a:cubicBezTo>
                      <a:pt x="66" y="1"/>
                      <a:pt x="66" y="1"/>
                      <a:pt x="66" y="1"/>
                    </a:cubicBezTo>
                    <a:cubicBezTo>
                      <a:pt x="66" y="1"/>
                      <a:pt x="66" y="1"/>
                      <a:pt x="66" y="1"/>
                    </a:cubicBezTo>
                    <a:cubicBezTo>
                      <a:pt x="66" y="1"/>
                      <a:pt x="66" y="1"/>
                      <a:pt x="66" y="1"/>
                    </a:cubicBezTo>
                    <a:cubicBezTo>
                      <a:pt x="66" y="1"/>
                      <a:pt x="66" y="1"/>
                      <a:pt x="66" y="1"/>
                    </a:cubicBezTo>
                    <a:cubicBezTo>
                      <a:pt x="66" y="1"/>
                      <a:pt x="66" y="1"/>
                      <a:pt x="66" y="1"/>
                    </a:cubicBezTo>
                    <a:cubicBezTo>
                      <a:pt x="66" y="1"/>
                      <a:pt x="66" y="1"/>
                      <a:pt x="66" y="1"/>
                    </a:cubicBezTo>
                    <a:cubicBezTo>
                      <a:pt x="65" y="1"/>
                      <a:pt x="65" y="1"/>
                      <a:pt x="65" y="1"/>
                    </a:cubicBezTo>
                    <a:cubicBezTo>
                      <a:pt x="65" y="1"/>
                      <a:pt x="65" y="1"/>
                      <a:pt x="65" y="1"/>
                    </a:cubicBezTo>
                    <a:cubicBezTo>
                      <a:pt x="65" y="1"/>
                      <a:pt x="65" y="1"/>
                      <a:pt x="65" y="1"/>
                    </a:cubicBezTo>
                    <a:cubicBezTo>
                      <a:pt x="65" y="1"/>
                      <a:pt x="65" y="1"/>
                      <a:pt x="65" y="1"/>
                    </a:cubicBezTo>
                    <a:cubicBezTo>
                      <a:pt x="65" y="1"/>
                      <a:pt x="65" y="1"/>
                      <a:pt x="65" y="1"/>
                    </a:cubicBezTo>
                    <a:cubicBezTo>
                      <a:pt x="65" y="1"/>
                      <a:pt x="65" y="1"/>
                      <a:pt x="65" y="1"/>
                    </a:cubicBezTo>
                    <a:cubicBezTo>
                      <a:pt x="65" y="1"/>
                      <a:pt x="65" y="1"/>
                      <a:pt x="65" y="1"/>
                    </a:cubicBezTo>
                    <a:cubicBezTo>
                      <a:pt x="65" y="1"/>
                      <a:pt x="65" y="1"/>
                      <a:pt x="65" y="1"/>
                    </a:cubicBezTo>
                    <a:cubicBezTo>
                      <a:pt x="65" y="1"/>
                      <a:pt x="65" y="1"/>
                      <a:pt x="65" y="1"/>
                    </a:cubicBezTo>
                    <a:cubicBezTo>
                      <a:pt x="65" y="1"/>
                      <a:pt x="65" y="1"/>
                      <a:pt x="65" y="1"/>
                    </a:cubicBezTo>
                    <a:cubicBezTo>
                      <a:pt x="65" y="1"/>
                      <a:pt x="65" y="1"/>
                      <a:pt x="65" y="1"/>
                    </a:cubicBezTo>
                    <a:cubicBezTo>
                      <a:pt x="65" y="1"/>
                      <a:pt x="65" y="1"/>
                      <a:pt x="65" y="1"/>
                    </a:cubicBezTo>
                    <a:cubicBezTo>
                      <a:pt x="65" y="1"/>
                      <a:pt x="65" y="1"/>
                      <a:pt x="65" y="1"/>
                    </a:cubicBezTo>
                    <a:cubicBezTo>
                      <a:pt x="65" y="1"/>
                      <a:pt x="65" y="1"/>
                      <a:pt x="65" y="1"/>
                    </a:cubicBezTo>
                    <a:cubicBezTo>
                      <a:pt x="64" y="1"/>
                      <a:pt x="64" y="1"/>
                      <a:pt x="64" y="1"/>
                    </a:cubicBezTo>
                    <a:cubicBezTo>
                      <a:pt x="64" y="1"/>
                      <a:pt x="64" y="1"/>
                      <a:pt x="64" y="1"/>
                    </a:cubicBezTo>
                    <a:cubicBezTo>
                      <a:pt x="64" y="1"/>
                      <a:pt x="64" y="1"/>
                      <a:pt x="64" y="1"/>
                    </a:cubicBezTo>
                    <a:cubicBezTo>
                      <a:pt x="64" y="1"/>
                      <a:pt x="64" y="1"/>
                      <a:pt x="64" y="1"/>
                    </a:cubicBezTo>
                    <a:cubicBezTo>
                      <a:pt x="64" y="1"/>
                      <a:pt x="64" y="1"/>
                      <a:pt x="64" y="1"/>
                    </a:cubicBezTo>
                    <a:cubicBezTo>
                      <a:pt x="64" y="1"/>
                      <a:pt x="64" y="1"/>
                      <a:pt x="64" y="1"/>
                    </a:cubicBezTo>
                    <a:cubicBezTo>
                      <a:pt x="64" y="1"/>
                      <a:pt x="64" y="1"/>
                      <a:pt x="64" y="1"/>
                    </a:cubicBezTo>
                    <a:cubicBezTo>
                      <a:pt x="64" y="1"/>
                      <a:pt x="64" y="1"/>
                      <a:pt x="64" y="1"/>
                    </a:cubicBezTo>
                    <a:cubicBezTo>
                      <a:pt x="64" y="1"/>
                      <a:pt x="64" y="1"/>
                      <a:pt x="64" y="1"/>
                    </a:cubicBezTo>
                    <a:cubicBezTo>
                      <a:pt x="64" y="1"/>
                      <a:pt x="64" y="1"/>
                      <a:pt x="64" y="1"/>
                    </a:cubicBezTo>
                    <a:cubicBezTo>
                      <a:pt x="64" y="1"/>
                      <a:pt x="64" y="1"/>
                      <a:pt x="64" y="1"/>
                    </a:cubicBezTo>
                    <a:cubicBezTo>
                      <a:pt x="64" y="1"/>
                      <a:pt x="64" y="1"/>
                      <a:pt x="64" y="1"/>
                    </a:cubicBezTo>
                    <a:cubicBezTo>
                      <a:pt x="64" y="1"/>
                      <a:pt x="64" y="1"/>
                      <a:pt x="64" y="1"/>
                    </a:cubicBezTo>
                    <a:cubicBezTo>
                      <a:pt x="64" y="1"/>
                      <a:pt x="64" y="1"/>
                      <a:pt x="64" y="1"/>
                    </a:cubicBezTo>
                    <a:cubicBezTo>
                      <a:pt x="63" y="1"/>
                      <a:pt x="63" y="1"/>
                      <a:pt x="63" y="1"/>
                    </a:cubicBezTo>
                    <a:cubicBezTo>
                      <a:pt x="63" y="1"/>
                      <a:pt x="63" y="1"/>
                      <a:pt x="63" y="1"/>
                    </a:cubicBezTo>
                    <a:cubicBezTo>
                      <a:pt x="63" y="1"/>
                      <a:pt x="63" y="1"/>
                      <a:pt x="63" y="1"/>
                    </a:cubicBezTo>
                    <a:cubicBezTo>
                      <a:pt x="63" y="1"/>
                      <a:pt x="63" y="1"/>
                      <a:pt x="63" y="1"/>
                    </a:cubicBezTo>
                    <a:cubicBezTo>
                      <a:pt x="63" y="1"/>
                      <a:pt x="63" y="1"/>
                      <a:pt x="63" y="1"/>
                    </a:cubicBezTo>
                    <a:cubicBezTo>
                      <a:pt x="63" y="1"/>
                      <a:pt x="63" y="1"/>
                      <a:pt x="63" y="1"/>
                    </a:cubicBezTo>
                    <a:cubicBezTo>
                      <a:pt x="63" y="1"/>
                      <a:pt x="63" y="1"/>
                      <a:pt x="63" y="1"/>
                    </a:cubicBezTo>
                    <a:cubicBezTo>
                      <a:pt x="63" y="1"/>
                      <a:pt x="63" y="1"/>
                      <a:pt x="63" y="1"/>
                    </a:cubicBezTo>
                    <a:cubicBezTo>
                      <a:pt x="63" y="1"/>
                      <a:pt x="63" y="1"/>
                      <a:pt x="63" y="1"/>
                    </a:cubicBezTo>
                    <a:cubicBezTo>
                      <a:pt x="63" y="1"/>
                      <a:pt x="63" y="1"/>
                      <a:pt x="63" y="1"/>
                    </a:cubicBezTo>
                    <a:cubicBezTo>
                      <a:pt x="63" y="1"/>
                      <a:pt x="63" y="1"/>
                      <a:pt x="63" y="1"/>
                    </a:cubicBezTo>
                    <a:cubicBezTo>
                      <a:pt x="63" y="1"/>
                      <a:pt x="63" y="1"/>
                      <a:pt x="63" y="1"/>
                    </a:cubicBezTo>
                    <a:cubicBezTo>
                      <a:pt x="63" y="1"/>
                      <a:pt x="63" y="1"/>
                      <a:pt x="63" y="1"/>
                    </a:cubicBezTo>
                    <a:cubicBezTo>
                      <a:pt x="63" y="1"/>
                      <a:pt x="63" y="1"/>
                      <a:pt x="63" y="1"/>
                    </a:cubicBezTo>
                    <a:cubicBezTo>
                      <a:pt x="62" y="1"/>
                      <a:pt x="62" y="1"/>
                      <a:pt x="62" y="1"/>
                    </a:cubicBezTo>
                    <a:cubicBezTo>
                      <a:pt x="62" y="1"/>
                      <a:pt x="62" y="1"/>
                      <a:pt x="62" y="1"/>
                    </a:cubicBezTo>
                    <a:cubicBezTo>
                      <a:pt x="62" y="1"/>
                      <a:pt x="62" y="1"/>
                      <a:pt x="62" y="1"/>
                    </a:cubicBezTo>
                    <a:cubicBezTo>
                      <a:pt x="62" y="1"/>
                      <a:pt x="62" y="1"/>
                      <a:pt x="62" y="1"/>
                    </a:cubicBezTo>
                    <a:cubicBezTo>
                      <a:pt x="62" y="1"/>
                      <a:pt x="62" y="1"/>
                      <a:pt x="62" y="1"/>
                    </a:cubicBezTo>
                    <a:cubicBezTo>
                      <a:pt x="62" y="1"/>
                      <a:pt x="62" y="1"/>
                      <a:pt x="62" y="1"/>
                    </a:cubicBezTo>
                    <a:cubicBezTo>
                      <a:pt x="62" y="1"/>
                      <a:pt x="62" y="1"/>
                      <a:pt x="62" y="1"/>
                    </a:cubicBezTo>
                    <a:cubicBezTo>
                      <a:pt x="62" y="1"/>
                      <a:pt x="62" y="1"/>
                      <a:pt x="62" y="1"/>
                    </a:cubicBezTo>
                    <a:cubicBezTo>
                      <a:pt x="62" y="1"/>
                      <a:pt x="62" y="1"/>
                      <a:pt x="62" y="1"/>
                    </a:cubicBezTo>
                    <a:cubicBezTo>
                      <a:pt x="62" y="1"/>
                      <a:pt x="62" y="1"/>
                      <a:pt x="62" y="1"/>
                    </a:cubicBezTo>
                    <a:cubicBezTo>
                      <a:pt x="62" y="1"/>
                      <a:pt x="62" y="1"/>
                      <a:pt x="62" y="1"/>
                    </a:cubicBezTo>
                    <a:cubicBezTo>
                      <a:pt x="62" y="1"/>
                      <a:pt x="62" y="1"/>
                      <a:pt x="62" y="1"/>
                    </a:cubicBezTo>
                    <a:cubicBezTo>
                      <a:pt x="62" y="1"/>
                      <a:pt x="62" y="1"/>
                      <a:pt x="62" y="1"/>
                    </a:cubicBezTo>
                    <a:cubicBezTo>
                      <a:pt x="61" y="1"/>
                      <a:pt x="61" y="1"/>
                      <a:pt x="61" y="1"/>
                    </a:cubicBezTo>
                    <a:cubicBezTo>
                      <a:pt x="61" y="1"/>
                      <a:pt x="61" y="1"/>
                      <a:pt x="61" y="1"/>
                    </a:cubicBezTo>
                    <a:cubicBezTo>
                      <a:pt x="61" y="1"/>
                      <a:pt x="61" y="1"/>
                      <a:pt x="61" y="1"/>
                    </a:cubicBezTo>
                    <a:cubicBezTo>
                      <a:pt x="61" y="2"/>
                      <a:pt x="61" y="2"/>
                      <a:pt x="61" y="2"/>
                    </a:cubicBezTo>
                    <a:cubicBezTo>
                      <a:pt x="61" y="2"/>
                      <a:pt x="61" y="2"/>
                      <a:pt x="61" y="2"/>
                    </a:cubicBezTo>
                    <a:cubicBezTo>
                      <a:pt x="61" y="2"/>
                      <a:pt x="61" y="2"/>
                      <a:pt x="61" y="2"/>
                    </a:cubicBezTo>
                    <a:cubicBezTo>
                      <a:pt x="61" y="2"/>
                      <a:pt x="61" y="2"/>
                      <a:pt x="61" y="2"/>
                    </a:cubicBezTo>
                    <a:cubicBezTo>
                      <a:pt x="61" y="2"/>
                      <a:pt x="61" y="2"/>
                      <a:pt x="61" y="2"/>
                    </a:cubicBezTo>
                    <a:cubicBezTo>
                      <a:pt x="61" y="2"/>
                      <a:pt x="61" y="2"/>
                      <a:pt x="61" y="2"/>
                    </a:cubicBezTo>
                    <a:cubicBezTo>
                      <a:pt x="61" y="2"/>
                      <a:pt x="61" y="2"/>
                      <a:pt x="61" y="2"/>
                    </a:cubicBezTo>
                    <a:cubicBezTo>
                      <a:pt x="61" y="2"/>
                      <a:pt x="61" y="2"/>
                      <a:pt x="61" y="2"/>
                    </a:cubicBezTo>
                    <a:cubicBezTo>
                      <a:pt x="61" y="2"/>
                      <a:pt x="61" y="2"/>
                      <a:pt x="61" y="2"/>
                    </a:cubicBezTo>
                    <a:cubicBezTo>
                      <a:pt x="61" y="2"/>
                      <a:pt x="61" y="2"/>
                      <a:pt x="61" y="2"/>
                    </a:cubicBezTo>
                    <a:cubicBezTo>
                      <a:pt x="61" y="2"/>
                      <a:pt x="61" y="2"/>
                      <a:pt x="61" y="2"/>
                    </a:cubicBezTo>
                    <a:cubicBezTo>
                      <a:pt x="60" y="2"/>
                      <a:pt x="60" y="2"/>
                      <a:pt x="60" y="2"/>
                    </a:cubicBezTo>
                    <a:cubicBezTo>
                      <a:pt x="60" y="2"/>
                      <a:pt x="60" y="2"/>
                      <a:pt x="60" y="2"/>
                    </a:cubicBezTo>
                    <a:cubicBezTo>
                      <a:pt x="60" y="2"/>
                      <a:pt x="60" y="2"/>
                      <a:pt x="60" y="2"/>
                    </a:cubicBezTo>
                    <a:cubicBezTo>
                      <a:pt x="60" y="2"/>
                      <a:pt x="60" y="2"/>
                      <a:pt x="60" y="2"/>
                    </a:cubicBezTo>
                    <a:cubicBezTo>
                      <a:pt x="60" y="2"/>
                      <a:pt x="60" y="2"/>
                      <a:pt x="60" y="2"/>
                    </a:cubicBezTo>
                    <a:cubicBezTo>
                      <a:pt x="60" y="2"/>
                      <a:pt x="60" y="2"/>
                      <a:pt x="60" y="2"/>
                    </a:cubicBezTo>
                    <a:cubicBezTo>
                      <a:pt x="60" y="2"/>
                      <a:pt x="60" y="2"/>
                      <a:pt x="60" y="2"/>
                    </a:cubicBezTo>
                    <a:cubicBezTo>
                      <a:pt x="60" y="2"/>
                      <a:pt x="60" y="2"/>
                      <a:pt x="60" y="2"/>
                    </a:cubicBezTo>
                    <a:cubicBezTo>
                      <a:pt x="60" y="2"/>
                      <a:pt x="60" y="2"/>
                      <a:pt x="60" y="2"/>
                    </a:cubicBezTo>
                    <a:cubicBezTo>
                      <a:pt x="60" y="2"/>
                      <a:pt x="60" y="2"/>
                      <a:pt x="60" y="2"/>
                    </a:cubicBezTo>
                    <a:cubicBezTo>
                      <a:pt x="60" y="2"/>
                      <a:pt x="60" y="2"/>
                      <a:pt x="60" y="2"/>
                    </a:cubicBezTo>
                    <a:cubicBezTo>
                      <a:pt x="60" y="2"/>
                      <a:pt x="60" y="2"/>
                      <a:pt x="60" y="2"/>
                    </a:cubicBezTo>
                    <a:cubicBezTo>
                      <a:pt x="60" y="2"/>
                      <a:pt x="60" y="2"/>
                      <a:pt x="60" y="2"/>
                    </a:cubicBezTo>
                    <a:cubicBezTo>
                      <a:pt x="60" y="2"/>
                      <a:pt x="60" y="2"/>
                      <a:pt x="60" y="2"/>
                    </a:cubicBezTo>
                    <a:cubicBezTo>
                      <a:pt x="59" y="2"/>
                      <a:pt x="59" y="2"/>
                      <a:pt x="59" y="2"/>
                    </a:cubicBezTo>
                    <a:cubicBezTo>
                      <a:pt x="59" y="2"/>
                      <a:pt x="59" y="2"/>
                      <a:pt x="59" y="2"/>
                    </a:cubicBezTo>
                    <a:cubicBezTo>
                      <a:pt x="59" y="2"/>
                      <a:pt x="59" y="2"/>
                      <a:pt x="59" y="2"/>
                    </a:cubicBezTo>
                    <a:cubicBezTo>
                      <a:pt x="59" y="2"/>
                      <a:pt x="59" y="2"/>
                      <a:pt x="59" y="2"/>
                    </a:cubicBezTo>
                    <a:cubicBezTo>
                      <a:pt x="59" y="2"/>
                      <a:pt x="59" y="2"/>
                      <a:pt x="59" y="2"/>
                    </a:cubicBezTo>
                    <a:cubicBezTo>
                      <a:pt x="59" y="2"/>
                      <a:pt x="59" y="2"/>
                      <a:pt x="59" y="2"/>
                    </a:cubicBezTo>
                    <a:cubicBezTo>
                      <a:pt x="59" y="2"/>
                      <a:pt x="59" y="2"/>
                      <a:pt x="59" y="2"/>
                    </a:cubicBezTo>
                    <a:cubicBezTo>
                      <a:pt x="59" y="2"/>
                      <a:pt x="59" y="2"/>
                      <a:pt x="59" y="2"/>
                    </a:cubicBezTo>
                    <a:cubicBezTo>
                      <a:pt x="59" y="2"/>
                      <a:pt x="59" y="2"/>
                      <a:pt x="59" y="2"/>
                    </a:cubicBezTo>
                    <a:cubicBezTo>
                      <a:pt x="59" y="2"/>
                      <a:pt x="59" y="2"/>
                      <a:pt x="59" y="2"/>
                    </a:cubicBezTo>
                    <a:cubicBezTo>
                      <a:pt x="59" y="2"/>
                      <a:pt x="59" y="2"/>
                      <a:pt x="59" y="2"/>
                    </a:cubicBezTo>
                    <a:cubicBezTo>
                      <a:pt x="59" y="2"/>
                      <a:pt x="59" y="2"/>
                      <a:pt x="59" y="2"/>
                    </a:cubicBezTo>
                    <a:cubicBezTo>
                      <a:pt x="59" y="2"/>
                      <a:pt x="59" y="2"/>
                      <a:pt x="59" y="2"/>
                    </a:cubicBezTo>
                    <a:cubicBezTo>
                      <a:pt x="59" y="2"/>
                      <a:pt x="59" y="2"/>
                      <a:pt x="59"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7" y="2"/>
                      <a:pt x="57" y="2"/>
                      <a:pt x="57" y="2"/>
                    </a:cubicBezTo>
                    <a:cubicBezTo>
                      <a:pt x="57" y="2"/>
                      <a:pt x="57" y="2"/>
                      <a:pt x="57" y="2"/>
                    </a:cubicBezTo>
                    <a:cubicBezTo>
                      <a:pt x="57" y="2"/>
                      <a:pt x="57" y="2"/>
                      <a:pt x="57" y="2"/>
                    </a:cubicBezTo>
                    <a:cubicBezTo>
                      <a:pt x="57" y="2"/>
                      <a:pt x="57" y="2"/>
                      <a:pt x="57" y="2"/>
                    </a:cubicBezTo>
                    <a:cubicBezTo>
                      <a:pt x="57" y="2"/>
                      <a:pt x="57" y="2"/>
                      <a:pt x="57" y="2"/>
                    </a:cubicBezTo>
                    <a:cubicBezTo>
                      <a:pt x="57" y="2"/>
                      <a:pt x="57" y="2"/>
                      <a:pt x="57" y="2"/>
                    </a:cubicBezTo>
                    <a:cubicBezTo>
                      <a:pt x="57" y="2"/>
                      <a:pt x="57" y="2"/>
                      <a:pt x="57" y="2"/>
                    </a:cubicBezTo>
                    <a:cubicBezTo>
                      <a:pt x="57" y="2"/>
                      <a:pt x="57" y="2"/>
                      <a:pt x="57" y="2"/>
                    </a:cubicBezTo>
                    <a:cubicBezTo>
                      <a:pt x="57" y="2"/>
                      <a:pt x="57" y="2"/>
                      <a:pt x="57" y="2"/>
                    </a:cubicBezTo>
                    <a:cubicBezTo>
                      <a:pt x="57" y="2"/>
                      <a:pt x="57" y="2"/>
                      <a:pt x="57" y="2"/>
                    </a:cubicBezTo>
                    <a:cubicBezTo>
                      <a:pt x="57" y="2"/>
                      <a:pt x="57" y="2"/>
                      <a:pt x="57" y="2"/>
                    </a:cubicBezTo>
                    <a:cubicBezTo>
                      <a:pt x="57" y="2"/>
                      <a:pt x="57" y="2"/>
                      <a:pt x="57" y="2"/>
                    </a:cubicBezTo>
                    <a:cubicBezTo>
                      <a:pt x="57" y="2"/>
                      <a:pt x="57" y="2"/>
                      <a:pt x="57" y="2"/>
                    </a:cubicBezTo>
                    <a:cubicBezTo>
                      <a:pt x="57" y="2"/>
                      <a:pt x="57" y="2"/>
                      <a:pt x="57" y="2"/>
                    </a:cubicBezTo>
                    <a:cubicBezTo>
                      <a:pt x="56" y="2"/>
                      <a:pt x="56" y="2"/>
                      <a:pt x="56" y="2"/>
                    </a:cubicBezTo>
                    <a:cubicBezTo>
                      <a:pt x="56" y="2"/>
                      <a:pt x="56" y="2"/>
                      <a:pt x="56" y="2"/>
                    </a:cubicBezTo>
                    <a:cubicBezTo>
                      <a:pt x="56" y="2"/>
                      <a:pt x="56" y="2"/>
                      <a:pt x="56" y="2"/>
                    </a:cubicBezTo>
                    <a:cubicBezTo>
                      <a:pt x="56" y="2"/>
                      <a:pt x="56" y="2"/>
                      <a:pt x="56" y="2"/>
                    </a:cubicBezTo>
                    <a:cubicBezTo>
                      <a:pt x="56" y="2"/>
                      <a:pt x="56" y="2"/>
                      <a:pt x="56" y="2"/>
                    </a:cubicBezTo>
                    <a:cubicBezTo>
                      <a:pt x="56" y="2"/>
                      <a:pt x="56" y="2"/>
                      <a:pt x="56" y="2"/>
                    </a:cubicBezTo>
                    <a:cubicBezTo>
                      <a:pt x="56" y="2"/>
                      <a:pt x="56" y="2"/>
                      <a:pt x="56" y="2"/>
                    </a:cubicBezTo>
                    <a:cubicBezTo>
                      <a:pt x="56" y="2"/>
                      <a:pt x="56" y="2"/>
                      <a:pt x="56" y="2"/>
                    </a:cubicBezTo>
                    <a:cubicBezTo>
                      <a:pt x="56" y="2"/>
                      <a:pt x="56" y="2"/>
                      <a:pt x="56" y="2"/>
                    </a:cubicBezTo>
                    <a:cubicBezTo>
                      <a:pt x="56" y="2"/>
                      <a:pt x="56" y="2"/>
                      <a:pt x="56" y="2"/>
                    </a:cubicBezTo>
                    <a:cubicBezTo>
                      <a:pt x="56" y="2"/>
                      <a:pt x="56" y="2"/>
                      <a:pt x="56" y="2"/>
                    </a:cubicBezTo>
                    <a:cubicBezTo>
                      <a:pt x="56" y="2"/>
                      <a:pt x="56" y="2"/>
                      <a:pt x="56" y="2"/>
                    </a:cubicBezTo>
                    <a:cubicBezTo>
                      <a:pt x="56" y="2"/>
                      <a:pt x="56" y="2"/>
                      <a:pt x="56" y="2"/>
                    </a:cubicBezTo>
                    <a:cubicBezTo>
                      <a:pt x="56" y="2"/>
                      <a:pt x="56" y="2"/>
                      <a:pt x="56" y="2"/>
                    </a:cubicBezTo>
                    <a:cubicBezTo>
                      <a:pt x="55" y="2"/>
                      <a:pt x="55" y="2"/>
                      <a:pt x="55" y="2"/>
                    </a:cubicBezTo>
                    <a:cubicBezTo>
                      <a:pt x="55" y="2"/>
                      <a:pt x="55" y="2"/>
                      <a:pt x="55" y="2"/>
                    </a:cubicBezTo>
                    <a:cubicBezTo>
                      <a:pt x="55" y="2"/>
                      <a:pt x="55" y="2"/>
                      <a:pt x="55" y="2"/>
                    </a:cubicBezTo>
                    <a:cubicBezTo>
                      <a:pt x="55" y="2"/>
                      <a:pt x="55" y="2"/>
                      <a:pt x="55" y="2"/>
                    </a:cubicBezTo>
                    <a:cubicBezTo>
                      <a:pt x="55" y="2"/>
                      <a:pt x="55" y="2"/>
                      <a:pt x="55" y="2"/>
                    </a:cubicBezTo>
                    <a:cubicBezTo>
                      <a:pt x="55" y="2"/>
                      <a:pt x="55" y="2"/>
                      <a:pt x="55" y="2"/>
                    </a:cubicBezTo>
                    <a:cubicBezTo>
                      <a:pt x="55" y="2"/>
                      <a:pt x="55" y="2"/>
                      <a:pt x="55" y="2"/>
                    </a:cubicBezTo>
                    <a:cubicBezTo>
                      <a:pt x="55" y="2"/>
                      <a:pt x="55" y="2"/>
                      <a:pt x="55" y="2"/>
                    </a:cubicBezTo>
                    <a:cubicBezTo>
                      <a:pt x="55" y="2"/>
                      <a:pt x="55" y="2"/>
                      <a:pt x="55" y="2"/>
                    </a:cubicBezTo>
                    <a:cubicBezTo>
                      <a:pt x="55" y="2"/>
                      <a:pt x="55" y="2"/>
                      <a:pt x="55" y="2"/>
                    </a:cubicBezTo>
                    <a:cubicBezTo>
                      <a:pt x="55" y="2"/>
                      <a:pt x="55" y="2"/>
                      <a:pt x="55" y="2"/>
                    </a:cubicBezTo>
                    <a:cubicBezTo>
                      <a:pt x="55" y="2"/>
                      <a:pt x="55" y="2"/>
                      <a:pt x="55" y="2"/>
                    </a:cubicBezTo>
                    <a:cubicBezTo>
                      <a:pt x="55" y="2"/>
                      <a:pt x="55" y="2"/>
                      <a:pt x="55" y="2"/>
                    </a:cubicBezTo>
                    <a:cubicBezTo>
                      <a:pt x="55" y="2"/>
                      <a:pt x="55" y="2"/>
                      <a:pt x="55" y="2"/>
                    </a:cubicBezTo>
                    <a:cubicBezTo>
                      <a:pt x="54" y="2"/>
                      <a:pt x="54" y="2"/>
                      <a:pt x="54" y="2"/>
                    </a:cubicBezTo>
                    <a:cubicBezTo>
                      <a:pt x="54" y="2"/>
                      <a:pt x="54" y="2"/>
                      <a:pt x="54" y="2"/>
                    </a:cubicBezTo>
                    <a:cubicBezTo>
                      <a:pt x="54" y="2"/>
                      <a:pt x="54" y="2"/>
                      <a:pt x="54" y="2"/>
                    </a:cubicBezTo>
                    <a:cubicBezTo>
                      <a:pt x="54" y="2"/>
                      <a:pt x="54" y="2"/>
                      <a:pt x="54" y="2"/>
                    </a:cubicBezTo>
                    <a:cubicBezTo>
                      <a:pt x="54" y="2"/>
                      <a:pt x="54" y="2"/>
                      <a:pt x="54" y="2"/>
                    </a:cubicBezTo>
                    <a:cubicBezTo>
                      <a:pt x="54" y="2"/>
                      <a:pt x="54" y="2"/>
                      <a:pt x="54" y="2"/>
                    </a:cubicBezTo>
                    <a:cubicBezTo>
                      <a:pt x="54" y="2"/>
                      <a:pt x="54" y="2"/>
                      <a:pt x="54" y="2"/>
                    </a:cubicBezTo>
                    <a:cubicBezTo>
                      <a:pt x="54" y="2"/>
                      <a:pt x="54" y="2"/>
                      <a:pt x="54" y="2"/>
                    </a:cubicBezTo>
                    <a:cubicBezTo>
                      <a:pt x="54" y="2"/>
                      <a:pt x="54" y="2"/>
                      <a:pt x="54" y="2"/>
                    </a:cubicBezTo>
                    <a:cubicBezTo>
                      <a:pt x="54" y="2"/>
                      <a:pt x="54" y="2"/>
                      <a:pt x="54" y="2"/>
                    </a:cubicBezTo>
                    <a:cubicBezTo>
                      <a:pt x="54" y="2"/>
                      <a:pt x="54" y="2"/>
                      <a:pt x="54" y="2"/>
                    </a:cubicBezTo>
                    <a:cubicBezTo>
                      <a:pt x="54" y="3"/>
                      <a:pt x="54" y="3"/>
                      <a:pt x="54" y="3"/>
                    </a:cubicBezTo>
                    <a:cubicBezTo>
                      <a:pt x="54" y="3"/>
                      <a:pt x="54" y="3"/>
                      <a:pt x="54" y="3"/>
                    </a:cubicBezTo>
                    <a:cubicBezTo>
                      <a:pt x="54" y="3"/>
                      <a:pt x="54" y="3"/>
                      <a:pt x="54" y="3"/>
                    </a:cubicBezTo>
                    <a:cubicBezTo>
                      <a:pt x="53" y="3"/>
                      <a:pt x="53" y="3"/>
                      <a:pt x="53" y="3"/>
                    </a:cubicBezTo>
                    <a:cubicBezTo>
                      <a:pt x="53" y="3"/>
                      <a:pt x="53" y="3"/>
                      <a:pt x="53" y="3"/>
                    </a:cubicBezTo>
                    <a:cubicBezTo>
                      <a:pt x="53" y="3"/>
                      <a:pt x="53" y="3"/>
                      <a:pt x="53" y="3"/>
                    </a:cubicBezTo>
                    <a:cubicBezTo>
                      <a:pt x="53" y="3"/>
                      <a:pt x="53" y="3"/>
                      <a:pt x="53" y="3"/>
                    </a:cubicBezTo>
                    <a:cubicBezTo>
                      <a:pt x="53" y="3"/>
                      <a:pt x="53" y="3"/>
                      <a:pt x="53" y="3"/>
                    </a:cubicBezTo>
                    <a:cubicBezTo>
                      <a:pt x="53" y="3"/>
                      <a:pt x="53" y="3"/>
                      <a:pt x="53" y="3"/>
                    </a:cubicBezTo>
                    <a:cubicBezTo>
                      <a:pt x="53" y="3"/>
                      <a:pt x="53" y="3"/>
                      <a:pt x="53" y="3"/>
                    </a:cubicBezTo>
                    <a:cubicBezTo>
                      <a:pt x="53" y="3"/>
                      <a:pt x="53" y="3"/>
                      <a:pt x="53" y="3"/>
                    </a:cubicBezTo>
                    <a:cubicBezTo>
                      <a:pt x="53" y="3"/>
                      <a:pt x="53" y="3"/>
                      <a:pt x="53" y="3"/>
                    </a:cubicBezTo>
                    <a:cubicBezTo>
                      <a:pt x="53" y="3"/>
                      <a:pt x="53" y="3"/>
                      <a:pt x="53" y="3"/>
                    </a:cubicBezTo>
                    <a:cubicBezTo>
                      <a:pt x="53" y="3"/>
                      <a:pt x="53" y="3"/>
                      <a:pt x="53" y="3"/>
                    </a:cubicBezTo>
                    <a:cubicBezTo>
                      <a:pt x="53" y="3"/>
                      <a:pt x="53" y="3"/>
                      <a:pt x="53" y="3"/>
                    </a:cubicBezTo>
                    <a:cubicBezTo>
                      <a:pt x="53" y="3"/>
                      <a:pt x="53" y="3"/>
                      <a:pt x="53" y="3"/>
                    </a:cubicBezTo>
                    <a:cubicBezTo>
                      <a:pt x="53" y="3"/>
                      <a:pt x="53" y="3"/>
                      <a:pt x="53" y="3"/>
                    </a:cubicBezTo>
                    <a:cubicBezTo>
                      <a:pt x="53" y="3"/>
                      <a:pt x="53" y="3"/>
                      <a:pt x="53" y="3"/>
                    </a:cubicBezTo>
                    <a:cubicBezTo>
                      <a:pt x="52" y="3"/>
                      <a:pt x="52" y="3"/>
                      <a:pt x="52" y="3"/>
                    </a:cubicBezTo>
                    <a:cubicBezTo>
                      <a:pt x="52" y="3"/>
                      <a:pt x="52" y="3"/>
                      <a:pt x="52" y="3"/>
                    </a:cubicBezTo>
                    <a:cubicBezTo>
                      <a:pt x="52" y="3"/>
                      <a:pt x="52" y="3"/>
                      <a:pt x="52" y="3"/>
                    </a:cubicBezTo>
                    <a:cubicBezTo>
                      <a:pt x="52" y="3"/>
                      <a:pt x="52" y="3"/>
                      <a:pt x="52" y="3"/>
                    </a:cubicBezTo>
                    <a:cubicBezTo>
                      <a:pt x="52" y="3"/>
                      <a:pt x="52" y="3"/>
                      <a:pt x="52" y="3"/>
                    </a:cubicBezTo>
                    <a:cubicBezTo>
                      <a:pt x="52" y="3"/>
                      <a:pt x="52" y="3"/>
                      <a:pt x="52" y="3"/>
                    </a:cubicBezTo>
                    <a:cubicBezTo>
                      <a:pt x="52" y="3"/>
                      <a:pt x="52" y="3"/>
                      <a:pt x="52" y="3"/>
                    </a:cubicBezTo>
                    <a:cubicBezTo>
                      <a:pt x="52" y="3"/>
                      <a:pt x="52" y="3"/>
                      <a:pt x="52" y="3"/>
                    </a:cubicBezTo>
                    <a:cubicBezTo>
                      <a:pt x="52" y="3"/>
                      <a:pt x="52" y="3"/>
                      <a:pt x="52" y="3"/>
                    </a:cubicBezTo>
                    <a:cubicBezTo>
                      <a:pt x="52" y="3"/>
                      <a:pt x="52" y="3"/>
                      <a:pt x="52" y="3"/>
                    </a:cubicBezTo>
                    <a:cubicBezTo>
                      <a:pt x="52" y="3"/>
                      <a:pt x="52" y="3"/>
                      <a:pt x="52" y="3"/>
                    </a:cubicBezTo>
                    <a:cubicBezTo>
                      <a:pt x="52" y="3"/>
                      <a:pt x="52" y="3"/>
                      <a:pt x="52" y="3"/>
                    </a:cubicBezTo>
                    <a:cubicBezTo>
                      <a:pt x="52" y="3"/>
                      <a:pt x="52" y="3"/>
                      <a:pt x="52" y="3"/>
                    </a:cubicBezTo>
                    <a:cubicBezTo>
                      <a:pt x="52" y="3"/>
                      <a:pt x="52" y="3"/>
                      <a:pt x="52" y="3"/>
                    </a:cubicBezTo>
                    <a:cubicBezTo>
                      <a:pt x="51" y="3"/>
                      <a:pt x="51" y="3"/>
                      <a:pt x="51" y="3"/>
                    </a:cubicBezTo>
                    <a:cubicBezTo>
                      <a:pt x="51" y="3"/>
                      <a:pt x="51" y="3"/>
                      <a:pt x="51" y="3"/>
                    </a:cubicBezTo>
                    <a:cubicBezTo>
                      <a:pt x="51" y="3"/>
                      <a:pt x="51" y="3"/>
                      <a:pt x="51" y="3"/>
                    </a:cubicBezTo>
                    <a:cubicBezTo>
                      <a:pt x="51" y="3"/>
                      <a:pt x="51" y="3"/>
                      <a:pt x="51" y="3"/>
                    </a:cubicBezTo>
                    <a:cubicBezTo>
                      <a:pt x="51" y="3"/>
                      <a:pt x="51" y="3"/>
                      <a:pt x="51" y="3"/>
                    </a:cubicBezTo>
                    <a:cubicBezTo>
                      <a:pt x="51" y="3"/>
                      <a:pt x="51" y="3"/>
                      <a:pt x="51" y="3"/>
                    </a:cubicBezTo>
                    <a:cubicBezTo>
                      <a:pt x="51" y="3"/>
                      <a:pt x="51" y="3"/>
                      <a:pt x="51" y="3"/>
                    </a:cubicBezTo>
                    <a:cubicBezTo>
                      <a:pt x="51" y="3"/>
                      <a:pt x="51" y="3"/>
                      <a:pt x="51" y="3"/>
                    </a:cubicBezTo>
                    <a:cubicBezTo>
                      <a:pt x="51" y="3"/>
                      <a:pt x="51" y="3"/>
                      <a:pt x="51" y="3"/>
                    </a:cubicBezTo>
                    <a:cubicBezTo>
                      <a:pt x="51" y="3"/>
                      <a:pt x="51" y="3"/>
                      <a:pt x="51" y="3"/>
                    </a:cubicBezTo>
                    <a:cubicBezTo>
                      <a:pt x="51" y="3"/>
                      <a:pt x="51" y="3"/>
                      <a:pt x="51" y="3"/>
                    </a:cubicBezTo>
                    <a:cubicBezTo>
                      <a:pt x="51" y="3"/>
                      <a:pt x="51" y="3"/>
                      <a:pt x="51" y="3"/>
                    </a:cubicBezTo>
                    <a:cubicBezTo>
                      <a:pt x="51" y="3"/>
                      <a:pt x="51" y="3"/>
                      <a:pt x="51" y="3"/>
                    </a:cubicBezTo>
                    <a:cubicBezTo>
                      <a:pt x="51" y="3"/>
                      <a:pt x="51" y="3"/>
                      <a:pt x="51" y="3"/>
                    </a:cubicBezTo>
                    <a:cubicBezTo>
                      <a:pt x="50" y="3"/>
                      <a:pt x="50" y="3"/>
                      <a:pt x="50" y="3"/>
                    </a:cubicBezTo>
                    <a:cubicBezTo>
                      <a:pt x="50" y="3"/>
                      <a:pt x="50" y="3"/>
                      <a:pt x="50" y="3"/>
                    </a:cubicBezTo>
                    <a:cubicBezTo>
                      <a:pt x="50" y="3"/>
                      <a:pt x="50" y="3"/>
                      <a:pt x="50" y="3"/>
                    </a:cubicBezTo>
                    <a:cubicBezTo>
                      <a:pt x="50" y="3"/>
                      <a:pt x="50" y="3"/>
                      <a:pt x="50" y="3"/>
                    </a:cubicBezTo>
                    <a:cubicBezTo>
                      <a:pt x="50" y="3"/>
                      <a:pt x="50" y="3"/>
                      <a:pt x="50" y="3"/>
                    </a:cubicBezTo>
                    <a:cubicBezTo>
                      <a:pt x="50" y="3"/>
                      <a:pt x="50" y="3"/>
                      <a:pt x="50" y="3"/>
                    </a:cubicBezTo>
                    <a:cubicBezTo>
                      <a:pt x="50" y="3"/>
                      <a:pt x="50" y="3"/>
                      <a:pt x="50" y="3"/>
                    </a:cubicBezTo>
                    <a:cubicBezTo>
                      <a:pt x="50" y="3"/>
                      <a:pt x="50" y="3"/>
                      <a:pt x="50" y="3"/>
                    </a:cubicBezTo>
                    <a:cubicBezTo>
                      <a:pt x="50" y="3"/>
                      <a:pt x="50" y="3"/>
                      <a:pt x="50" y="3"/>
                    </a:cubicBezTo>
                    <a:cubicBezTo>
                      <a:pt x="50" y="3"/>
                      <a:pt x="50" y="3"/>
                      <a:pt x="50" y="3"/>
                    </a:cubicBezTo>
                    <a:cubicBezTo>
                      <a:pt x="50" y="3"/>
                      <a:pt x="50" y="3"/>
                      <a:pt x="50" y="3"/>
                    </a:cubicBezTo>
                    <a:cubicBezTo>
                      <a:pt x="50" y="3"/>
                      <a:pt x="50" y="3"/>
                      <a:pt x="50" y="3"/>
                    </a:cubicBezTo>
                    <a:cubicBezTo>
                      <a:pt x="50" y="3"/>
                      <a:pt x="50" y="3"/>
                      <a:pt x="50" y="3"/>
                    </a:cubicBezTo>
                    <a:cubicBezTo>
                      <a:pt x="50" y="3"/>
                      <a:pt x="50" y="3"/>
                      <a:pt x="50" y="3"/>
                    </a:cubicBezTo>
                    <a:cubicBezTo>
                      <a:pt x="49" y="3"/>
                      <a:pt x="49" y="3"/>
                      <a:pt x="49" y="3"/>
                    </a:cubicBezTo>
                    <a:cubicBezTo>
                      <a:pt x="49" y="3"/>
                      <a:pt x="49" y="3"/>
                      <a:pt x="49" y="3"/>
                    </a:cubicBezTo>
                    <a:cubicBezTo>
                      <a:pt x="49" y="3"/>
                      <a:pt x="49" y="3"/>
                      <a:pt x="49" y="3"/>
                    </a:cubicBezTo>
                    <a:cubicBezTo>
                      <a:pt x="49" y="3"/>
                      <a:pt x="49" y="3"/>
                      <a:pt x="49" y="3"/>
                    </a:cubicBezTo>
                    <a:cubicBezTo>
                      <a:pt x="49" y="3"/>
                      <a:pt x="49" y="3"/>
                      <a:pt x="49" y="3"/>
                    </a:cubicBezTo>
                    <a:cubicBezTo>
                      <a:pt x="49" y="3"/>
                      <a:pt x="49" y="3"/>
                      <a:pt x="49" y="3"/>
                    </a:cubicBezTo>
                    <a:cubicBezTo>
                      <a:pt x="49" y="3"/>
                      <a:pt x="49" y="3"/>
                      <a:pt x="49" y="3"/>
                    </a:cubicBezTo>
                    <a:cubicBezTo>
                      <a:pt x="49" y="3"/>
                      <a:pt x="49" y="3"/>
                      <a:pt x="49" y="3"/>
                    </a:cubicBezTo>
                    <a:cubicBezTo>
                      <a:pt x="49" y="3"/>
                      <a:pt x="49" y="3"/>
                      <a:pt x="49" y="3"/>
                    </a:cubicBezTo>
                    <a:cubicBezTo>
                      <a:pt x="49" y="3"/>
                      <a:pt x="49" y="3"/>
                      <a:pt x="49" y="3"/>
                    </a:cubicBezTo>
                    <a:cubicBezTo>
                      <a:pt x="49" y="3"/>
                      <a:pt x="49" y="3"/>
                      <a:pt x="49" y="3"/>
                    </a:cubicBezTo>
                    <a:cubicBezTo>
                      <a:pt x="49" y="3"/>
                      <a:pt x="49" y="3"/>
                      <a:pt x="49" y="3"/>
                    </a:cubicBezTo>
                    <a:cubicBezTo>
                      <a:pt x="49" y="3"/>
                      <a:pt x="49" y="3"/>
                      <a:pt x="49" y="3"/>
                    </a:cubicBezTo>
                    <a:cubicBezTo>
                      <a:pt x="49" y="3"/>
                      <a:pt x="49" y="3"/>
                      <a:pt x="49" y="3"/>
                    </a:cubicBezTo>
                    <a:cubicBezTo>
                      <a:pt x="49" y="3"/>
                      <a:pt x="49" y="3"/>
                      <a:pt x="49" y="3"/>
                    </a:cubicBezTo>
                    <a:cubicBezTo>
                      <a:pt x="48" y="3"/>
                      <a:pt x="48" y="3"/>
                      <a:pt x="48" y="3"/>
                    </a:cubicBezTo>
                    <a:cubicBezTo>
                      <a:pt x="48" y="3"/>
                      <a:pt x="48" y="3"/>
                      <a:pt x="48" y="3"/>
                    </a:cubicBezTo>
                    <a:cubicBezTo>
                      <a:pt x="48" y="3"/>
                      <a:pt x="48" y="3"/>
                      <a:pt x="48" y="3"/>
                    </a:cubicBezTo>
                    <a:cubicBezTo>
                      <a:pt x="48" y="3"/>
                      <a:pt x="48" y="3"/>
                      <a:pt x="48" y="3"/>
                    </a:cubicBezTo>
                    <a:cubicBezTo>
                      <a:pt x="48" y="3"/>
                      <a:pt x="48" y="3"/>
                      <a:pt x="48" y="3"/>
                    </a:cubicBezTo>
                    <a:cubicBezTo>
                      <a:pt x="48" y="3"/>
                      <a:pt x="48" y="3"/>
                      <a:pt x="48" y="3"/>
                    </a:cubicBezTo>
                    <a:cubicBezTo>
                      <a:pt x="48" y="3"/>
                      <a:pt x="48" y="3"/>
                      <a:pt x="48" y="3"/>
                    </a:cubicBezTo>
                    <a:cubicBezTo>
                      <a:pt x="48" y="4"/>
                      <a:pt x="48" y="4"/>
                      <a:pt x="48" y="4"/>
                    </a:cubicBezTo>
                    <a:cubicBezTo>
                      <a:pt x="48" y="4"/>
                      <a:pt x="48" y="4"/>
                      <a:pt x="48" y="4"/>
                    </a:cubicBezTo>
                    <a:cubicBezTo>
                      <a:pt x="48" y="4"/>
                      <a:pt x="48" y="4"/>
                      <a:pt x="48" y="4"/>
                    </a:cubicBezTo>
                    <a:cubicBezTo>
                      <a:pt x="48" y="4"/>
                      <a:pt x="48" y="4"/>
                      <a:pt x="48" y="4"/>
                    </a:cubicBezTo>
                    <a:cubicBezTo>
                      <a:pt x="48" y="4"/>
                      <a:pt x="48" y="4"/>
                      <a:pt x="48" y="4"/>
                    </a:cubicBezTo>
                    <a:cubicBezTo>
                      <a:pt x="48" y="4"/>
                      <a:pt x="48" y="4"/>
                      <a:pt x="48" y="4"/>
                    </a:cubicBezTo>
                    <a:cubicBezTo>
                      <a:pt x="48" y="4"/>
                      <a:pt x="48" y="4"/>
                      <a:pt x="48" y="4"/>
                    </a:cubicBezTo>
                    <a:cubicBezTo>
                      <a:pt x="47" y="4"/>
                      <a:pt x="47" y="4"/>
                      <a:pt x="47" y="4"/>
                    </a:cubicBezTo>
                    <a:cubicBezTo>
                      <a:pt x="47" y="4"/>
                      <a:pt x="47" y="4"/>
                      <a:pt x="47" y="4"/>
                    </a:cubicBezTo>
                    <a:cubicBezTo>
                      <a:pt x="47" y="4"/>
                      <a:pt x="47" y="4"/>
                      <a:pt x="47" y="4"/>
                    </a:cubicBezTo>
                    <a:cubicBezTo>
                      <a:pt x="47" y="4"/>
                      <a:pt x="47" y="4"/>
                      <a:pt x="47" y="4"/>
                    </a:cubicBezTo>
                    <a:cubicBezTo>
                      <a:pt x="47" y="4"/>
                      <a:pt x="47" y="4"/>
                      <a:pt x="47" y="4"/>
                    </a:cubicBezTo>
                    <a:cubicBezTo>
                      <a:pt x="47" y="4"/>
                      <a:pt x="47" y="4"/>
                      <a:pt x="47" y="4"/>
                    </a:cubicBezTo>
                    <a:cubicBezTo>
                      <a:pt x="47" y="4"/>
                      <a:pt x="47" y="4"/>
                      <a:pt x="47" y="4"/>
                    </a:cubicBezTo>
                    <a:cubicBezTo>
                      <a:pt x="47" y="4"/>
                      <a:pt x="47" y="4"/>
                      <a:pt x="47" y="4"/>
                    </a:cubicBezTo>
                    <a:cubicBezTo>
                      <a:pt x="47" y="4"/>
                      <a:pt x="47" y="4"/>
                      <a:pt x="47" y="4"/>
                    </a:cubicBezTo>
                    <a:cubicBezTo>
                      <a:pt x="47" y="4"/>
                      <a:pt x="47" y="4"/>
                      <a:pt x="47" y="4"/>
                    </a:cubicBezTo>
                    <a:cubicBezTo>
                      <a:pt x="47" y="4"/>
                      <a:pt x="47" y="4"/>
                      <a:pt x="47" y="4"/>
                    </a:cubicBezTo>
                    <a:cubicBezTo>
                      <a:pt x="47" y="4"/>
                      <a:pt x="47" y="4"/>
                      <a:pt x="47" y="4"/>
                    </a:cubicBezTo>
                    <a:cubicBezTo>
                      <a:pt x="46" y="4"/>
                      <a:pt x="46" y="4"/>
                      <a:pt x="46" y="4"/>
                    </a:cubicBezTo>
                    <a:cubicBezTo>
                      <a:pt x="46" y="4"/>
                      <a:pt x="46" y="4"/>
                      <a:pt x="46" y="4"/>
                    </a:cubicBezTo>
                    <a:cubicBezTo>
                      <a:pt x="46" y="4"/>
                      <a:pt x="46" y="4"/>
                      <a:pt x="46" y="4"/>
                    </a:cubicBezTo>
                    <a:cubicBezTo>
                      <a:pt x="46" y="4"/>
                      <a:pt x="46" y="4"/>
                      <a:pt x="46" y="4"/>
                    </a:cubicBezTo>
                    <a:cubicBezTo>
                      <a:pt x="46" y="4"/>
                      <a:pt x="46" y="4"/>
                      <a:pt x="46" y="4"/>
                    </a:cubicBezTo>
                    <a:cubicBezTo>
                      <a:pt x="46" y="4"/>
                      <a:pt x="46" y="4"/>
                      <a:pt x="46" y="4"/>
                    </a:cubicBezTo>
                    <a:cubicBezTo>
                      <a:pt x="46" y="4"/>
                      <a:pt x="46" y="4"/>
                      <a:pt x="46" y="4"/>
                    </a:cubicBezTo>
                    <a:cubicBezTo>
                      <a:pt x="46" y="4"/>
                      <a:pt x="46" y="4"/>
                      <a:pt x="46" y="4"/>
                    </a:cubicBezTo>
                    <a:cubicBezTo>
                      <a:pt x="46" y="4"/>
                      <a:pt x="46" y="4"/>
                      <a:pt x="46" y="4"/>
                    </a:cubicBezTo>
                    <a:cubicBezTo>
                      <a:pt x="46" y="4"/>
                      <a:pt x="46" y="4"/>
                      <a:pt x="46" y="4"/>
                    </a:cubicBezTo>
                    <a:cubicBezTo>
                      <a:pt x="46" y="4"/>
                      <a:pt x="46" y="4"/>
                      <a:pt x="46" y="4"/>
                    </a:cubicBezTo>
                    <a:cubicBezTo>
                      <a:pt x="46" y="4"/>
                      <a:pt x="46" y="4"/>
                      <a:pt x="46" y="4"/>
                    </a:cubicBezTo>
                    <a:cubicBezTo>
                      <a:pt x="45" y="4"/>
                      <a:pt x="45" y="4"/>
                      <a:pt x="45" y="4"/>
                    </a:cubicBezTo>
                    <a:cubicBezTo>
                      <a:pt x="45" y="4"/>
                      <a:pt x="45" y="4"/>
                      <a:pt x="45" y="4"/>
                    </a:cubicBezTo>
                    <a:cubicBezTo>
                      <a:pt x="45" y="4"/>
                      <a:pt x="45" y="4"/>
                      <a:pt x="45" y="4"/>
                    </a:cubicBezTo>
                    <a:cubicBezTo>
                      <a:pt x="45" y="4"/>
                      <a:pt x="45" y="4"/>
                      <a:pt x="45" y="4"/>
                    </a:cubicBezTo>
                    <a:cubicBezTo>
                      <a:pt x="45" y="4"/>
                      <a:pt x="45" y="4"/>
                      <a:pt x="45" y="4"/>
                    </a:cubicBezTo>
                    <a:cubicBezTo>
                      <a:pt x="45" y="4"/>
                      <a:pt x="45" y="4"/>
                      <a:pt x="45" y="4"/>
                    </a:cubicBezTo>
                    <a:cubicBezTo>
                      <a:pt x="45" y="4"/>
                      <a:pt x="45" y="4"/>
                      <a:pt x="45" y="4"/>
                    </a:cubicBezTo>
                    <a:cubicBezTo>
                      <a:pt x="45" y="4"/>
                      <a:pt x="45" y="4"/>
                      <a:pt x="45" y="4"/>
                    </a:cubicBezTo>
                    <a:cubicBezTo>
                      <a:pt x="45" y="4"/>
                      <a:pt x="45" y="4"/>
                      <a:pt x="45" y="4"/>
                    </a:cubicBezTo>
                    <a:cubicBezTo>
                      <a:pt x="45" y="4"/>
                      <a:pt x="45" y="4"/>
                      <a:pt x="45" y="4"/>
                    </a:cubicBezTo>
                    <a:cubicBezTo>
                      <a:pt x="45" y="4"/>
                      <a:pt x="45" y="4"/>
                      <a:pt x="45" y="4"/>
                    </a:cubicBezTo>
                    <a:cubicBezTo>
                      <a:pt x="45" y="4"/>
                      <a:pt x="45" y="4"/>
                      <a:pt x="45" y="4"/>
                    </a:cubicBezTo>
                    <a:cubicBezTo>
                      <a:pt x="45" y="4"/>
                      <a:pt x="45" y="4"/>
                      <a:pt x="45" y="4"/>
                    </a:cubicBezTo>
                    <a:cubicBezTo>
                      <a:pt x="44" y="4"/>
                      <a:pt x="44" y="4"/>
                      <a:pt x="44" y="4"/>
                    </a:cubicBezTo>
                    <a:cubicBezTo>
                      <a:pt x="44" y="4"/>
                      <a:pt x="44" y="4"/>
                      <a:pt x="44" y="4"/>
                    </a:cubicBezTo>
                    <a:cubicBezTo>
                      <a:pt x="44" y="4"/>
                      <a:pt x="44" y="4"/>
                      <a:pt x="44" y="4"/>
                    </a:cubicBezTo>
                    <a:cubicBezTo>
                      <a:pt x="44" y="4"/>
                      <a:pt x="44" y="4"/>
                      <a:pt x="44" y="4"/>
                    </a:cubicBezTo>
                    <a:cubicBezTo>
                      <a:pt x="44" y="4"/>
                      <a:pt x="44" y="4"/>
                      <a:pt x="44" y="4"/>
                    </a:cubicBezTo>
                    <a:cubicBezTo>
                      <a:pt x="44" y="4"/>
                      <a:pt x="44" y="4"/>
                      <a:pt x="44" y="4"/>
                    </a:cubicBezTo>
                    <a:cubicBezTo>
                      <a:pt x="44" y="4"/>
                      <a:pt x="44" y="4"/>
                      <a:pt x="44" y="4"/>
                    </a:cubicBezTo>
                    <a:cubicBezTo>
                      <a:pt x="44" y="4"/>
                      <a:pt x="44" y="4"/>
                      <a:pt x="44" y="4"/>
                    </a:cubicBezTo>
                    <a:cubicBezTo>
                      <a:pt x="44" y="4"/>
                      <a:pt x="44" y="4"/>
                      <a:pt x="44" y="4"/>
                    </a:cubicBezTo>
                    <a:cubicBezTo>
                      <a:pt x="44" y="4"/>
                      <a:pt x="44" y="4"/>
                      <a:pt x="44" y="4"/>
                    </a:cubicBezTo>
                    <a:cubicBezTo>
                      <a:pt x="44" y="4"/>
                      <a:pt x="44" y="4"/>
                      <a:pt x="44" y="4"/>
                    </a:cubicBezTo>
                    <a:cubicBezTo>
                      <a:pt x="44" y="4"/>
                      <a:pt x="44" y="4"/>
                      <a:pt x="44" y="4"/>
                    </a:cubicBezTo>
                    <a:cubicBezTo>
                      <a:pt x="44" y="4"/>
                      <a:pt x="44" y="4"/>
                      <a:pt x="44" y="4"/>
                    </a:cubicBezTo>
                    <a:cubicBezTo>
                      <a:pt x="44" y="4"/>
                      <a:pt x="44" y="4"/>
                      <a:pt x="44" y="4"/>
                    </a:cubicBezTo>
                    <a:cubicBezTo>
                      <a:pt x="43" y="4"/>
                      <a:pt x="43" y="4"/>
                      <a:pt x="43" y="4"/>
                    </a:cubicBezTo>
                    <a:cubicBezTo>
                      <a:pt x="43" y="4"/>
                      <a:pt x="43" y="4"/>
                      <a:pt x="43" y="4"/>
                    </a:cubicBezTo>
                    <a:cubicBezTo>
                      <a:pt x="43" y="4"/>
                      <a:pt x="43" y="4"/>
                      <a:pt x="43" y="4"/>
                    </a:cubicBezTo>
                    <a:cubicBezTo>
                      <a:pt x="43" y="4"/>
                      <a:pt x="43" y="4"/>
                      <a:pt x="43" y="4"/>
                    </a:cubicBezTo>
                    <a:cubicBezTo>
                      <a:pt x="43" y="4"/>
                      <a:pt x="43" y="4"/>
                      <a:pt x="43" y="4"/>
                    </a:cubicBezTo>
                    <a:cubicBezTo>
                      <a:pt x="43" y="4"/>
                      <a:pt x="43" y="4"/>
                      <a:pt x="43" y="4"/>
                    </a:cubicBezTo>
                    <a:cubicBezTo>
                      <a:pt x="43" y="5"/>
                      <a:pt x="43" y="5"/>
                      <a:pt x="43" y="5"/>
                    </a:cubicBezTo>
                    <a:cubicBezTo>
                      <a:pt x="43" y="5"/>
                      <a:pt x="43" y="5"/>
                      <a:pt x="43" y="5"/>
                    </a:cubicBezTo>
                    <a:cubicBezTo>
                      <a:pt x="43" y="5"/>
                      <a:pt x="43" y="5"/>
                      <a:pt x="43" y="5"/>
                    </a:cubicBezTo>
                    <a:cubicBezTo>
                      <a:pt x="43" y="5"/>
                      <a:pt x="43" y="5"/>
                      <a:pt x="43" y="5"/>
                    </a:cubicBezTo>
                    <a:cubicBezTo>
                      <a:pt x="43" y="5"/>
                      <a:pt x="43" y="5"/>
                      <a:pt x="43" y="5"/>
                    </a:cubicBezTo>
                    <a:cubicBezTo>
                      <a:pt x="43" y="5"/>
                      <a:pt x="43" y="5"/>
                      <a:pt x="43" y="5"/>
                    </a:cubicBezTo>
                    <a:cubicBezTo>
                      <a:pt x="42" y="5"/>
                      <a:pt x="42" y="5"/>
                      <a:pt x="42" y="5"/>
                    </a:cubicBezTo>
                    <a:cubicBezTo>
                      <a:pt x="42" y="5"/>
                      <a:pt x="42" y="5"/>
                      <a:pt x="42" y="5"/>
                    </a:cubicBezTo>
                    <a:cubicBezTo>
                      <a:pt x="42" y="5"/>
                      <a:pt x="42" y="5"/>
                      <a:pt x="42" y="5"/>
                    </a:cubicBezTo>
                    <a:cubicBezTo>
                      <a:pt x="42" y="5"/>
                      <a:pt x="42" y="5"/>
                      <a:pt x="42" y="5"/>
                    </a:cubicBezTo>
                    <a:cubicBezTo>
                      <a:pt x="42" y="5"/>
                      <a:pt x="42" y="5"/>
                      <a:pt x="42" y="5"/>
                    </a:cubicBezTo>
                    <a:cubicBezTo>
                      <a:pt x="42" y="5"/>
                      <a:pt x="42" y="5"/>
                      <a:pt x="42" y="5"/>
                    </a:cubicBezTo>
                    <a:cubicBezTo>
                      <a:pt x="42" y="5"/>
                      <a:pt x="42" y="5"/>
                      <a:pt x="42" y="5"/>
                    </a:cubicBezTo>
                    <a:cubicBezTo>
                      <a:pt x="42" y="5"/>
                      <a:pt x="42" y="5"/>
                      <a:pt x="42" y="5"/>
                    </a:cubicBezTo>
                    <a:cubicBezTo>
                      <a:pt x="42" y="5"/>
                      <a:pt x="42" y="5"/>
                      <a:pt x="42" y="5"/>
                    </a:cubicBezTo>
                    <a:cubicBezTo>
                      <a:pt x="42" y="5"/>
                      <a:pt x="42" y="5"/>
                      <a:pt x="42"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39" y="5"/>
                      <a:pt x="39" y="5"/>
                      <a:pt x="39" y="5"/>
                    </a:cubicBezTo>
                    <a:cubicBezTo>
                      <a:pt x="39" y="5"/>
                      <a:pt x="39" y="5"/>
                      <a:pt x="39" y="5"/>
                    </a:cubicBezTo>
                    <a:cubicBezTo>
                      <a:pt x="39" y="5"/>
                      <a:pt x="39" y="5"/>
                      <a:pt x="39" y="5"/>
                    </a:cubicBezTo>
                    <a:cubicBezTo>
                      <a:pt x="39" y="5"/>
                      <a:pt x="39" y="5"/>
                      <a:pt x="39" y="5"/>
                    </a:cubicBezTo>
                    <a:cubicBezTo>
                      <a:pt x="39" y="5"/>
                      <a:pt x="39" y="5"/>
                      <a:pt x="39" y="5"/>
                    </a:cubicBezTo>
                    <a:cubicBezTo>
                      <a:pt x="39" y="5"/>
                      <a:pt x="39" y="5"/>
                      <a:pt x="39" y="5"/>
                    </a:cubicBezTo>
                    <a:cubicBezTo>
                      <a:pt x="39" y="5"/>
                      <a:pt x="39" y="5"/>
                      <a:pt x="39" y="5"/>
                    </a:cubicBezTo>
                    <a:cubicBezTo>
                      <a:pt x="39" y="5"/>
                      <a:pt x="39" y="5"/>
                      <a:pt x="39" y="5"/>
                    </a:cubicBezTo>
                    <a:cubicBezTo>
                      <a:pt x="39" y="5"/>
                      <a:pt x="39" y="5"/>
                      <a:pt x="39" y="5"/>
                    </a:cubicBezTo>
                    <a:cubicBezTo>
                      <a:pt x="39" y="5"/>
                      <a:pt x="39" y="5"/>
                      <a:pt x="39" y="5"/>
                    </a:cubicBezTo>
                    <a:cubicBezTo>
                      <a:pt x="39" y="5"/>
                      <a:pt x="39" y="5"/>
                      <a:pt x="39" y="5"/>
                    </a:cubicBezTo>
                    <a:cubicBezTo>
                      <a:pt x="39" y="6"/>
                      <a:pt x="39" y="6"/>
                      <a:pt x="39" y="6"/>
                    </a:cubicBezTo>
                    <a:cubicBezTo>
                      <a:pt x="39" y="6"/>
                      <a:pt x="39" y="6"/>
                      <a:pt x="39" y="6"/>
                    </a:cubicBezTo>
                    <a:cubicBezTo>
                      <a:pt x="38" y="6"/>
                      <a:pt x="38" y="6"/>
                      <a:pt x="38" y="6"/>
                    </a:cubicBezTo>
                    <a:cubicBezTo>
                      <a:pt x="38" y="6"/>
                      <a:pt x="38" y="6"/>
                      <a:pt x="38" y="6"/>
                    </a:cubicBezTo>
                    <a:cubicBezTo>
                      <a:pt x="38" y="6"/>
                      <a:pt x="38" y="6"/>
                      <a:pt x="38" y="6"/>
                    </a:cubicBezTo>
                    <a:cubicBezTo>
                      <a:pt x="38" y="6"/>
                      <a:pt x="38" y="6"/>
                      <a:pt x="38" y="6"/>
                    </a:cubicBezTo>
                    <a:cubicBezTo>
                      <a:pt x="38" y="6"/>
                      <a:pt x="38" y="6"/>
                      <a:pt x="38" y="6"/>
                    </a:cubicBezTo>
                    <a:cubicBezTo>
                      <a:pt x="38" y="6"/>
                      <a:pt x="38" y="6"/>
                      <a:pt x="38" y="6"/>
                    </a:cubicBezTo>
                    <a:cubicBezTo>
                      <a:pt x="38" y="6"/>
                      <a:pt x="38" y="6"/>
                      <a:pt x="38" y="6"/>
                    </a:cubicBezTo>
                    <a:cubicBezTo>
                      <a:pt x="38" y="6"/>
                      <a:pt x="38" y="6"/>
                      <a:pt x="38" y="6"/>
                    </a:cubicBezTo>
                    <a:cubicBezTo>
                      <a:pt x="38" y="6"/>
                      <a:pt x="38" y="6"/>
                      <a:pt x="38" y="6"/>
                    </a:cubicBezTo>
                    <a:cubicBezTo>
                      <a:pt x="38" y="6"/>
                      <a:pt x="38" y="6"/>
                      <a:pt x="38" y="6"/>
                    </a:cubicBezTo>
                    <a:cubicBezTo>
                      <a:pt x="38" y="6"/>
                      <a:pt x="38" y="6"/>
                      <a:pt x="38" y="6"/>
                    </a:cubicBezTo>
                    <a:cubicBezTo>
                      <a:pt x="38" y="6"/>
                      <a:pt x="38" y="6"/>
                      <a:pt x="38"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5" y="6"/>
                      <a:pt x="35" y="6"/>
                      <a:pt x="35" y="6"/>
                    </a:cubicBezTo>
                    <a:cubicBezTo>
                      <a:pt x="35" y="6"/>
                      <a:pt x="35" y="6"/>
                      <a:pt x="35" y="6"/>
                    </a:cubicBezTo>
                    <a:cubicBezTo>
                      <a:pt x="35" y="6"/>
                      <a:pt x="35" y="6"/>
                      <a:pt x="35" y="6"/>
                    </a:cubicBezTo>
                    <a:cubicBezTo>
                      <a:pt x="35" y="6"/>
                      <a:pt x="35" y="6"/>
                      <a:pt x="35" y="6"/>
                    </a:cubicBezTo>
                    <a:cubicBezTo>
                      <a:pt x="35" y="6"/>
                      <a:pt x="35" y="6"/>
                      <a:pt x="35" y="6"/>
                    </a:cubicBezTo>
                    <a:cubicBezTo>
                      <a:pt x="35" y="6"/>
                      <a:pt x="35" y="6"/>
                      <a:pt x="35" y="6"/>
                    </a:cubicBezTo>
                    <a:cubicBezTo>
                      <a:pt x="35" y="6"/>
                      <a:pt x="35" y="6"/>
                      <a:pt x="35" y="6"/>
                    </a:cubicBezTo>
                    <a:cubicBezTo>
                      <a:pt x="35" y="6"/>
                      <a:pt x="35" y="6"/>
                      <a:pt x="35" y="6"/>
                    </a:cubicBezTo>
                    <a:cubicBezTo>
                      <a:pt x="35" y="7"/>
                      <a:pt x="35" y="7"/>
                      <a:pt x="35" y="7"/>
                    </a:cubicBezTo>
                    <a:cubicBezTo>
                      <a:pt x="35" y="7"/>
                      <a:pt x="35" y="7"/>
                      <a:pt x="35" y="7"/>
                    </a:cubicBezTo>
                    <a:cubicBezTo>
                      <a:pt x="35" y="7"/>
                      <a:pt x="35" y="7"/>
                      <a:pt x="35" y="7"/>
                    </a:cubicBezTo>
                    <a:cubicBezTo>
                      <a:pt x="35" y="7"/>
                      <a:pt x="35" y="7"/>
                      <a:pt x="35" y="7"/>
                    </a:cubicBezTo>
                    <a:cubicBezTo>
                      <a:pt x="34" y="7"/>
                      <a:pt x="34" y="7"/>
                      <a:pt x="34" y="7"/>
                    </a:cubicBezTo>
                    <a:cubicBezTo>
                      <a:pt x="34" y="7"/>
                      <a:pt x="34" y="7"/>
                      <a:pt x="34" y="7"/>
                    </a:cubicBezTo>
                    <a:cubicBezTo>
                      <a:pt x="34" y="7"/>
                      <a:pt x="34" y="7"/>
                      <a:pt x="34" y="7"/>
                    </a:cubicBezTo>
                    <a:cubicBezTo>
                      <a:pt x="34" y="7"/>
                      <a:pt x="34" y="7"/>
                      <a:pt x="34" y="7"/>
                    </a:cubicBezTo>
                    <a:cubicBezTo>
                      <a:pt x="34" y="7"/>
                      <a:pt x="34" y="7"/>
                      <a:pt x="34" y="7"/>
                    </a:cubicBezTo>
                    <a:cubicBezTo>
                      <a:pt x="34" y="7"/>
                      <a:pt x="34" y="7"/>
                      <a:pt x="34" y="7"/>
                    </a:cubicBezTo>
                    <a:cubicBezTo>
                      <a:pt x="34" y="7"/>
                      <a:pt x="34" y="7"/>
                      <a:pt x="34" y="7"/>
                    </a:cubicBezTo>
                    <a:cubicBezTo>
                      <a:pt x="34" y="7"/>
                      <a:pt x="34" y="7"/>
                      <a:pt x="34" y="7"/>
                    </a:cubicBezTo>
                    <a:cubicBezTo>
                      <a:pt x="34" y="7"/>
                      <a:pt x="34" y="7"/>
                      <a:pt x="34" y="7"/>
                    </a:cubicBezTo>
                    <a:cubicBezTo>
                      <a:pt x="34" y="7"/>
                      <a:pt x="34" y="7"/>
                      <a:pt x="34" y="7"/>
                    </a:cubicBezTo>
                    <a:cubicBezTo>
                      <a:pt x="33" y="7"/>
                      <a:pt x="33" y="7"/>
                      <a:pt x="33" y="7"/>
                    </a:cubicBezTo>
                    <a:cubicBezTo>
                      <a:pt x="33" y="7"/>
                      <a:pt x="33" y="7"/>
                      <a:pt x="33" y="7"/>
                    </a:cubicBezTo>
                    <a:cubicBezTo>
                      <a:pt x="33" y="7"/>
                      <a:pt x="33" y="7"/>
                      <a:pt x="33" y="7"/>
                    </a:cubicBezTo>
                    <a:cubicBezTo>
                      <a:pt x="33" y="7"/>
                      <a:pt x="33" y="7"/>
                      <a:pt x="33" y="7"/>
                    </a:cubicBezTo>
                    <a:cubicBezTo>
                      <a:pt x="33" y="7"/>
                      <a:pt x="33" y="7"/>
                      <a:pt x="33" y="7"/>
                    </a:cubicBezTo>
                    <a:cubicBezTo>
                      <a:pt x="33" y="7"/>
                      <a:pt x="33" y="7"/>
                      <a:pt x="33" y="7"/>
                    </a:cubicBezTo>
                    <a:cubicBezTo>
                      <a:pt x="33" y="7"/>
                      <a:pt x="33" y="7"/>
                      <a:pt x="33" y="7"/>
                    </a:cubicBezTo>
                    <a:cubicBezTo>
                      <a:pt x="33" y="7"/>
                      <a:pt x="33" y="7"/>
                      <a:pt x="33" y="7"/>
                    </a:cubicBezTo>
                    <a:cubicBezTo>
                      <a:pt x="33" y="7"/>
                      <a:pt x="33" y="7"/>
                      <a:pt x="33" y="7"/>
                    </a:cubicBezTo>
                    <a:cubicBezTo>
                      <a:pt x="33" y="7"/>
                      <a:pt x="33" y="7"/>
                      <a:pt x="33" y="7"/>
                    </a:cubicBezTo>
                    <a:cubicBezTo>
                      <a:pt x="33" y="7"/>
                      <a:pt x="33" y="7"/>
                      <a:pt x="33" y="7"/>
                    </a:cubicBezTo>
                    <a:cubicBezTo>
                      <a:pt x="33" y="7"/>
                      <a:pt x="33" y="7"/>
                      <a:pt x="33" y="7"/>
                    </a:cubicBezTo>
                    <a:cubicBezTo>
                      <a:pt x="32" y="7"/>
                      <a:pt x="32" y="7"/>
                      <a:pt x="32" y="7"/>
                    </a:cubicBezTo>
                    <a:cubicBezTo>
                      <a:pt x="32" y="7"/>
                      <a:pt x="32" y="7"/>
                      <a:pt x="32" y="7"/>
                    </a:cubicBezTo>
                    <a:cubicBezTo>
                      <a:pt x="32" y="7"/>
                      <a:pt x="32" y="7"/>
                      <a:pt x="32" y="7"/>
                    </a:cubicBezTo>
                    <a:cubicBezTo>
                      <a:pt x="32" y="7"/>
                      <a:pt x="32" y="7"/>
                      <a:pt x="32" y="7"/>
                    </a:cubicBezTo>
                    <a:cubicBezTo>
                      <a:pt x="32" y="7"/>
                      <a:pt x="32" y="7"/>
                      <a:pt x="32" y="7"/>
                    </a:cubicBezTo>
                    <a:cubicBezTo>
                      <a:pt x="32" y="7"/>
                      <a:pt x="32" y="7"/>
                      <a:pt x="32" y="7"/>
                    </a:cubicBezTo>
                    <a:cubicBezTo>
                      <a:pt x="32" y="7"/>
                      <a:pt x="32" y="7"/>
                      <a:pt x="32" y="7"/>
                    </a:cubicBezTo>
                    <a:cubicBezTo>
                      <a:pt x="32" y="7"/>
                      <a:pt x="32" y="7"/>
                      <a:pt x="32" y="7"/>
                    </a:cubicBezTo>
                    <a:cubicBezTo>
                      <a:pt x="32" y="7"/>
                      <a:pt x="32" y="7"/>
                      <a:pt x="32" y="7"/>
                    </a:cubicBezTo>
                    <a:cubicBezTo>
                      <a:pt x="31" y="7"/>
                      <a:pt x="31" y="7"/>
                      <a:pt x="31" y="7"/>
                    </a:cubicBezTo>
                    <a:cubicBezTo>
                      <a:pt x="31" y="7"/>
                      <a:pt x="31" y="7"/>
                      <a:pt x="31" y="7"/>
                    </a:cubicBezTo>
                    <a:cubicBezTo>
                      <a:pt x="31" y="7"/>
                      <a:pt x="31" y="7"/>
                      <a:pt x="31" y="7"/>
                    </a:cubicBezTo>
                    <a:cubicBezTo>
                      <a:pt x="31" y="7"/>
                      <a:pt x="31" y="7"/>
                      <a:pt x="31" y="7"/>
                    </a:cubicBezTo>
                    <a:cubicBezTo>
                      <a:pt x="31" y="7"/>
                      <a:pt x="31" y="7"/>
                      <a:pt x="31" y="7"/>
                    </a:cubicBezTo>
                    <a:cubicBezTo>
                      <a:pt x="31" y="7"/>
                      <a:pt x="31" y="7"/>
                      <a:pt x="31" y="7"/>
                    </a:cubicBezTo>
                    <a:cubicBezTo>
                      <a:pt x="31" y="8"/>
                      <a:pt x="31" y="8"/>
                      <a:pt x="31" y="8"/>
                    </a:cubicBezTo>
                    <a:cubicBezTo>
                      <a:pt x="31" y="8"/>
                      <a:pt x="31" y="8"/>
                      <a:pt x="31" y="8"/>
                    </a:cubicBezTo>
                    <a:cubicBezTo>
                      <a:pt x="31" y="8"/>
                      <a:pt x="31" y="8"/>
                      <a:pt x="31" y="8"/>
                    </a:cubicBezTo>
                    <a:cubicBezTo>
                      <a:pt x="31" y="8"/>
                      <a:pt x="31" y="8"/>
                      <a:pt x="31" y="8"/>
                    </a:cubicBezTo>
                    <a:cubicBezTo>
                      <a:pt x="31" y="8"/>
                      <a:pt x="31" y="8"/>
                      <a:pt x="31" y="8"/>
                    </a:cubicBezTo>
                    <a:cubicBezTo>
                      <a:pt x="31" y="8"/>
                      <a:pt x="31" y="8"/>
                      <a:pt x="31" y="8"/>
                    </a:cubicBezTo>
                    <a:cubicBezTo>
                      <a:pt x="30" y="8"/>
                      <a:pt x="30" y="8"/>
                      <a:pt x="30" y="8"/>
                    </a:cubicBezTo>
                    <a:cubicBezTo>
                      <a:pt x="30" y="8"/>
                      <a:pt x="30" y="8"/>
                      <a:pt x="30" y="8"/>
                    </a:cubicBezTo>
                    <a:cubicBezTo>
                      <a:pt x="30" y="8"/>
                      <a:pt x="30" y="8"/>
                      <a:pt x="30" y="8"/>
                    </a:cubicBezTo>
                    <a:cubicBezTo>
                      <a:pt x="30" y="8"/>
                      <a:pt x="30" y="8"/>
                      <a:pt x="30" y="8"/>
                    </a:cubicBezTo>
                    <a:cubicBezTo>
                      <a:pt x="30" y="8"/>
                      <a:pt x="30" y="8"/>
                      <a:pt x="30" y="8"/>
                    </a:cubicBezTo>
                    <a:cubicBezTo>
                      <a:pt x="30" y="8"/>
                      <a:pt x="30" y="8"/>
                      <a:pt x="30" y="8"/>
                    </a:cubicBezTo>
                    <a:cubicBezTo>
                      <a:pt x="30" y="8"/>
                      <a:pt x="30" y="8"/>
                      <a:pt x="30" y="8"/>
                    </a:cubicBezTo>
                    <a:cubicBezTo>
                      <a:pt x="30" y="8"/>
                      <a:pt x="30" y="8"/>
                      <a:pt x="30" y="8"/>
                    </a:cubicBezTo>
                    <a:cubicBezTo>
                      <a:pt x="30" y="8"/>
                      <a:pt x="30" y="8"/>
                      <a:pt x="30" y="8"/>
                    </a:cubicBezTo>
                    <a:cubicBezTo>
                      <a:pt x="30" y="8"/>
                      <a:pt x="30" y="8"/>
                      <a:pt x="30" y="8"/>
                    </a:cubicBezTo>
                    <a:cubicBezTo>
                      <a:pt x="30" y="8"/>
                      <a:pt x="30" y="8"/>
                      <a:pt x="30" y="8"/>
                    </a:cubicBezTo>
                    <a:cubicBezTo>
                      <a:pt x="30" y="8"/>
                      <a:pt x="30" y="8"/>
                      <a:pt x="30" y="8"/>
                    </a:cubicBezTo>
                    <a:cubicBezTo>
                      <a:pt x="30" y="8"/>
                      <a:pt x="30" y="8"/>
                      <a:pt x="30" y="8"/>
                    </a:cubicBezTo>
                    <a:cubicBezTo>
                      <a:pt x="30" y="8"/>
                      <a:pt x="30" y="8"/>
                      <a:pt x="30" y="8"/>
                    </a:cubicBezTo>
                    <a:cubicBezTo>
                      <a:pt x="29" y="8"/>
                      <a:pt x="29" y="8"/>
                      <a:pt x="29" y="8"/>
                    </a:cubicBezTo>
                    <a:cubicBezTo>
                      <a:pt x="29" y="8"/>
                      <a:pt x="29" y="8"/>
                      <a:pt x="29" y="8"/>
                    </a:cubicBezTo>
                    <a:cubicBezTo>
                      <a:pt x="29" y="8"/>
                      <a:pt x="29" y="8"/>
                      <a:pt x="29" y="8"/>
                    </a:cubicBezTo>
                    <a:cubicBezTo>
                      <a:pt x="29" y="8"/>
                      <a:pt x="29" y="8"/>
                      <a:pt x="29" y="8"/>
                    </a:cubicBezTo>
                    <a:cubicBezTo>
                      <a:pt x="29" y="8"/>
                      <a:pt x="29" y="8"/>
                      <a:pt x="29" y="8"/>
                    </a:cubicBezTo>
                    <a:cubicBezTo>
                      <a:pt x="29" y="8"/>
                      <a:pt x="29" y="8"/>
                      <a:pt x="29" y="8"/>
                    </a:cubicBezTo>
                    <a:cubicBezTo>
                      <a:pt x="29" y="8"/>
                      <a:pt x="29" y="8"/>
                      <a:pt x="29" y="8"/>
                    </a:cubicBezTo>
                    <a:cubicBezTo>
                      <a:pt x="29" y="8"/>
                      <a:pt x="29" y="8"/>
                      <a:pt x="29" y="8"/>
                    </a:cubicBezTo>
                    <a:cubicBezTo>
                      <a:pt x="29" y="8"/>
                      <a:pt x="29" y="8"/>
                      <a:pt x="29" y="8"/>
                    </a:cubicBezTo>
                    <a:cubicBezTo>
                      <a:pt x="29" y="8"/>
                      <a:pt x="29" y="8"/>
                      <a:pt x="29" y="8"/>
                    </a:cubicBezTo>
                    <a:cubicBezTo>
                      <a:pt x="29" y="8"/>
                      <a:pt x="29" y="8"/>
                      <a:pt x="29" y="8"/>
                    </a:cubicBezTo>
                    <a:cubicBezTo>
                      <a:pt x="29" y="8"/>
                      <a:pt x="29" y="8"/>
                      <a:pt x="29" y="8"/>
                    </a:cubicBezTo>
                    <a:cubicBezTo>
                      <a:pt x="28" y="8"/>
                      <a:pt x="28" y="8"/>
                      <a:pt x="28" y="8"/>
                    </a:cubicBezTo>
                    <a:cubicBezTo>
                      <a:pt x="28" y="8"/>
                      <a:pt x="28" y="8"/>
                      <a:pt x="28" y="8"/>
                    </a:cubicBezTo>
                    <a:cubicBezTo>
                      <a:pt x="28" y="8"/>
                      <a:pt x="28" y="8"/>
                      <a:pt x="28" y="8"/>
                    </a:cubicBezTo>
                    <a:cubicBezTo>
                      <a:pt x="28" y="8"/>
                      <a:pt x="28" y="8"/>
                      <a:pt x="28" y="8"/>
                    </a:cubicBezTo>
                    <a:cubicBezTo>
                      <a:pt x="28" y="8"/>
                      <a:pt x="28" y="8"/>
                      <a:pt x="28" y="8"/>
                    </a:cubicBezTo>
                    <a:cubicBezTo>
                      <a:pt x="28" y="8"/>
                      <a:pt x="28" y="8"/>
                      <a:pt x="28" y="8"/>
                    </a:cubicBezTo>
                    <a:cubicBezTo>
                      <a:pt x="28" y="8"/>
                      <a:pt x="28" y="8"/>
                      <a:pt x="28" y="8"/>
                    </a:cubicBezTo>
                    <a:cubicBezTo>
                      <a:pt x="28" y="8"/>
                      <a:pt x="28" y="8"/>
                      <a:pt x="28" y="8"/>
                    </a:cubicBezTo>
                    <a:cubicBezTo>
                      <a:pt x="28" y="9"/>
                      <a:pt x="28" y="9"/>
                      <a:pt x="28" y="9"/>
                    </a:cubicBezTo>
                    <a:cubicBezTo>
                      <a:pt x="28" y="9"/>
                      <a:pt x="28" y="9"/>
                      <a:pt x="28" y="9"/>
                    </a:cubicBezTo>
                    <a:cubicBezTo>
                      <a:pt x="28" y="9"/>
                      <a:pt x="28" y="9"/>
                      <a:pt x="28"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10"/>
                      <a:pt x="25" y="10"/>
                      <a:pt x="25" y="10"/>
                    </a:cubicBezTo>
                    <a:cubicBezTo>
                      <a:pt x="25" y="10"/>
                      <a:pt x="25" y="10"/>
                      <a:pt x="25" y="10"/>
                    </a:cubicBezTo>
                    <a:cubicBezTo>
                      <a:pt x="25" y="10"/>
                      <a:pt x="25" y="10"/>
                      <a:pt x="25" y="10"/>
                    </a:cubicBezTo>
                    <a:cubicBezTo>
                      <a:pt x="24" y="10"/>
                      <a:pt x="24" y="10"/>
                      <a:pt x="24" y="10"/>
                    </a:cubicBezTo>
                    <a:cubicBezTo>
                      <a:pt x="24" y="10"/>
                      <a:pt x="24" y="10"/>
                      <a:pt x="24" y="10"/>
                    </a:cubicBezTo>
                    <a:cubicBezTo>
                      <a:pt x="24" y="10"/>
                      <a:pt x="24" y="10"/>
                      <a:pt x="24" y="10"/>
                    </a:cubicBezTo>
                    <a:cubicBezTo>
                      <a:pt x="24" y="10"/>
                      <a:pt x="24" y="10"/>
                      <a:pt x="24" y="10"/>
                    </a:cubicBezTo>
                    <a:cubicBezTo>
                      <a:pt x="24" y="10"/>
                      <a:pt x="24" y="10"/>
                      <a:pt x="24" y="10"/>
                    </a:cubicBezTo>
                    <a:cubicBezTo>
                      <a:pt x="24" y="10"/>
                      <a:pt x="24" y="10"/>
                      <a:pt x="24" y="10"/>
                    </a:cubicBezTo>
                    <a:cubicBezTo>
                      <a:pt x="24" y="10"/>
                      <a:pt x="24" y="10"/>
                      <a:pt x="24" y="10"/>
                    </a:cubicBezTo>
                    <a:cubicBezTo>
                      <a:pt x="24" y="10"/>
                      <a:pt x="24" y="10"/>
                      <a:pt x="24" y="10"/>
                    </a:cubicBezTo>
                    <a:cubicBezTo>
                      <a:pt x="24" y="10"/>
                      <a:pt x="24" y="10"/>
                      <a:pt x="24" y="10"/>
                    </a:cubicBezTo>
                    <a:cubicBezTo>
                      <a:pt x="24" y="10"/>
                      <a:pt x="24" y="10"/>
                      <a:pt x="24" y="10"/>
                    </a:cubicBezTo>
                    <a:cubicBezTo>
                      <a:pt x="24" y="10"/>
                      <a:pt x="24" y="10"/>
                      <a:pt x="24" y="10"/>
                    </a:cubicBezTo>
                    <a:cubicBezTo>
                      <a:pt x="24" y="10"/>
                      <a:pt x="24" y="10"/>
                      <a:pt x="24" y="10"/>
                    </a:cubicBezTo>
                    <a:cubicBezTo>
                      <a:pt x="24" y="10"/>
                      <a:pt x="24" y="10"/>
                      <a:pt x="24" y="10"/>
                    </a:cubicBezTo>
                    <a:cubicBezTo>
                      <a:pt x="24" y="10"/>
                      <a:pt x="24" y="10"/>
                      <a:pt x="24" y="10"/>
                    </a:cubicBezTo>
                    <a:cubicBezTo>
                      <a:pt x="24" y="10"/>
                      <a:pt x="24" y="10"/>
                      <a:pt x="24" y="10"/>
                    </a:cubicBezTo>
                    <a:cubicBezTo>
                      <a:pt x="23" y="10"/>
                      <a:pt x="23" y="10"/>
                      <a:pt x="23" y="10"/>
                    </a:cubicBezTo>
                    <a:cubicBezTo>
                      <a:pt x="23" y="10"/>
                      <a:pt x="23" y="10"/>
                      <a:pt x="23" y="10"/>
                    </a:cubicBezTo>
                    <a:cubicBezTo>
                      <a:pt x="23" y="10"/>
                      <a:pt x="23" y="10"/>
                      <a:pt x="23" y="10"/>
                    </a:cubicBezTo>
                    <a:cubicBezTo>
                      <a:pt x="23" y="10"/>
                      <a:pt x="23" y="10"/>
                      <a:pt x="23" y="10"/>
                    </a:cubicBezTo>
                    <a:cubicBezTo>
                      <a:pt x="23" y="10"/>
                      <a:pt x="23" y="10"/>
                      <a:pt x="23" y="10"/>
                    </a:cubicBezTo>
                    <a:cubicBezTo>
                      <a:pt x="23" y="10"/>
                      <a:pt x="23" y="10"/>
                      <a:pt x="23" y="10"/>
                    </a:cubicBezTo>
                    <a:cubicBezTo>
                      <a:pt x="23" y="10"/>
                      <a:pt x="23" y="10"/>
                      <a:pt x="23" y="10"/>
                    </a:cubicBezTo>
                    <a:cubicBezTo>
                      <a:pt x="23" y="10"/>
                      <a:pt x="23" y="10"/>
                      <a:pt x="23" y="10"/>
                    </a:cubicBezTo>
                    <a:cubicBezTo>
                      <a:pt x="23" y="10"/>
                      <a:pt x="23" y="10"/>
                      <a:pt x="23" y="10"/>
                    </a:cubicBezTo>
                    <a:cubicBezTo>
                      <a:pt x="23" y="10"/>
                      <a:pt x="23" y="10"/>
                      <a:pt x="23" y="10"/>
                    </a:cubicBezTo>
                    <a:cubicBezTo>
                      <a:pt x="23" y="10"/>
                      <a:pt x="23" y="10"/>
                      <a:pt x="23" y="10"/>
                    </a:cubicBezTo>
                    <a:cubicBezTo>
                      <a:pt x="23" y="10"/>
                      <a:pt x="23" y="10"/>
                      <a:pt x="23" y="10"/>
                    </a:cubicBezTo>
                    <a:cubicBezTo>
                      <a:pt x="23" y="10"/>
                      <a:pt x="23" y="10"/>
                      <a:pt x="23" y="10"/>
                    </a:cubicBezTo>
                    <a:cubicBezTo>
                      <a:pt x="23" y="10"/>
                      <a:pt x="23" y="10"/>
                      <a:pt x="23" y="10"/>
                    </a:cubicBezTo>
                    <a:cubicBezTo>
                      <a:pt x="23" y="10"/>
                      <a:pt x="23" y="10"/>
                      <a:pt x="23"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1"/>
                      <a:pt x="22" y="11"/>
                      <a:pt x="22" y="11"/>
                    </a:cubicBezTo>
                    <a:cubicBezTo>
                      <a:pt x="22" y="11"/>
                      <a:pt x="22" y="11"/>
                      <a:pt x="22" y="11"/>
                    </a:cubicBezTo>
                    <a:cubicBezTo>
                      <a:pt x="22" y="11"/>
                      <a:pt x="22" y="11"/>
                      <a:pt x="22"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0"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19" y="11"/>
                      <a:pt x="19" y="11"/>
                      <a:pt x="19" y="11"/>
                    </a:cubicBezTo>
                    <a:cubicBezTo>
                      <a:pt x="19" y="11"/>
                      <a:pt x="19" y="11"/>
                      <a:pt x="19" y="11"/>
                    </a:cubicBezTo>
                    <a:cubicBezTo>
                      <a:pt x="19" y="11"/>
                      <a:pt x="19" y="11"/>
                      <a:pt x="19" y="11"/>
                    </a:cubicBezTo>
                    <a:cubicBezTo>
                      <a:pt x="19" y="11"/>
                      <a:pt x="19" y="11"/>
                      <a:pt x="19" y="11"/>
                    </a:cubicBezTo>
                    <a:cubicBezTo>
                      <a:pt x="19" y="11"/>
                      <a:pt x="19" y="11"/>
                      <a:pt x="19" y="11"/>
                    </a:cubicBezTo>
                    <a:cubicBezTo>
                      <a:pt x="19" y="11"/>
                      <a:pt x="19" y="11"/>
                      <a:pt x="19" y="11"/>
                    </a:cubicBezTo>
                    <a:cubicBezTo>
                      <a:pt x="19" y="11"/>
                      <a:pt x="19" y="11"/>
                      <a:pt x="19" y="11"/>
                    </a:cubicBezTo>
                    <a:cubicBezTo>
                      <a:pt x="19" y="11"/>
                      <a:pt x="19" y="11"/>
                      <a:pt x="19" y="11"/>
                    </a:cubicBezTo>
                    <a:cubicBezTo>
                      <a:pt x="19" y="11"/>
                      <a:pt x="19" y="11"/>
                      <a:pt x="19" y="11"/>
                    </a:cubicBezTo>
                    <a:cubicBezTo>
                      <a:pt x="19" y="12"/>
                      <a:pt x="19" y="12"/>
                      <a:pt x="19" y="12"/>
                    </a:cubicBezTo>
                    <a:cubicBezTo>
                      <a:pt x="19" y="12"/>
                      <a:pt x="19" y="12"/>
                      <a:pt x="19" y="12"/>
                    </a:cubicBezTo>
                    <a:cubicBezTo>
                      <a:pt x="19" y="12"/>
                      <a:pt x="19" y="12"/>
                      <a:pt x="19" y="12"/>
                    </a:cubicBezTo>
                    <a:cubicBezTo>
                      <a:pt x="19" y="12"/>
                      <a:pt x="19" y="12"/>
                      <a:pt x="19" y="12"/>
                    </a:cubicBezTo>
                    <a:cubicBezTo>
                      <a:pt x="19" y="12"/>
                      <a:pt x="19" y="12"/>
                      <a:pt x="19" y="12"/>
                    </a:cubicBezTo>
                    <a:cubicBezTo>
                      <a:pt x="19" y="12"/>
                      <a:pt x="19" y="12"/>
                      <a:pt x="19"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7" y="12"/>
                      <a:pt x="17" y="12"/>
                      <a:pt x="17" y="12"/>
                    </a:cubicBezTo>
                    <a:cubicBezTo>
                      <a:pt x="17" y="12"/>
                      <a:pt x="17" y="12"/>
                      <a:pt x="17" y="12"/>
                    </a:cubicBezTo>
                    <a:cubicBezTo>
                      <a:pt x="17" y="12"/>
                      <a:pt x="17" y="12"/>
                      <a:pt x="17" y="12"/>
                    </a:cubicBezTo>
                    <a:cubicBezTo>
                      <a:pt x="17" y="12"/>
                      <a:pt x="17" y="12"/>
                      <a:pt x="17" y="12"/>
                    </a:cubicBezTo>
                    <a:cubicBezTo>
                      <a:pt x="17" y="12"/>
                      <a:pt x="17" y="12"/>
                      <a:pt x="17" y="12"/>
                    </a:cubicBezTo>
                    <a:cubicBezTo>
                      <a:pt x="17" y="12"/>
                      <a:pt x="17" y="12"/>
                      <a:pt x="17" y="12"/>
                    </a:cubicBezTo>
                    <a:cubicBezTo>
                      <a:pt x="17" y="12"/>
                      <a:pt x="17" y="12"/>
                      <a:pt x="17" y="12"/>
                    </a:cubicBezTo>
                    <a:cubicBezTo>
                      <a:pt x="17" y="12"/>
                      <a:pt x="17" y="12"/>
                      <a:pt x="17" y="12"/>
                    </a:cubicBezTo>
                    <a:cubicBezTo>
                      <a:pt x="17" y="12"/>
                      <a:pt x="17" y="12"/>
                      <a:pt x="17" y="12"/>
                    </a:cubicBezTo>
                    <a:cubicBezTo>
                      <a:pt x="17" y="12"/>
                      <a:pt x="17" y="12"/>
                      <a:pt x="17" y="12"/>
                    </a:cubicBezTo>
                    <a:cubicBezTo>
                      <a:pt x="17" y="12"/>
                      <a:pt x="17" y="12"/>
                      <a:pt x="17" y="12"/>
                    </a:cubicBezTo>
                    <a:cubicBezTo>
                      <a:pt x="17" y="12"/>
                      <a:pt x="17" y="12"/>
                      <a:pt x="17" y="12"/>
                    </a:cubicBezTo>
                    <a:cubicBezTo>
                      <a:pt x="17" y="12"/>
                      <a:pt x="17" y="12"/>
                      <a:pt x="17" y="12"/>
                    </a:cubicBezTo>
                    <a:cubicBezTo>
                      <a:pt x="17" y="12"/>
                      <a:pt x="17" y="12"/>
                      <a:pt x="17" y="12"/>
                    </a:cubicBezTo>
                    <a:cubicBezTo>
                      <a:pt x="17" y="12"/>
                      <a:pt x="17" y="12"/>
                      <a:pt x="17" y="12"/>
                    </a:cubicBezTo>
                    <a:cubicBezTo>
                      <a:pt x="17" y="12"/>
                      <a:pt x="17" y="12"/>
                      <a:pt x="17" y="12"/>
                    </a:cubicBezTo>
                    <a:cubicBezTo>
                      <a:pt x="16" y="12"/>
                      <a:pt x="16" y="12"/>
                      <a:pt x="16" y="12"/>
                    </a:cubicBezTo>
                    <a:cubicBezTo>
                      <a:pt x="16" y="12"/>
                      <a:pt x="16" y="12"/>
                      <a:pt x="16" y="12"/>
                    </a:cubicBezTo>
                    <a:cubicBezTo>
                      <a:pt x="16" y="12"/>
                      <a:pt x="16" y="12"/>
                      <a:pt x="16" y="12"/>
                    </a:cubicBezTo>
                    <a:cubicBezTo>
                      <a:pt x="16" y="13"/>
                      <a:pt x="16" y="13"/>
                      <a:pt x="16" y="13"/>
                    </a:cubicBezTo>
                    <a:cubicBezTo>
                      <a:pt x="16" y="13"/>
                      <a:pt x="16" y="13"/>
                      <a:pt x="16" y="13"/>
                    </a:cubicBezTo>
                    <a:cubicBezTo>
                      <a:pt x="16" y="13"/>
                      <a:pt x="16" y="13"/>
                      <a:pt x="16" y="13"/>
                    </a:cubicBezTo>
                    <a:cubicBezTo>
                      <a:pt x="16" y="13"/>
                      <a:pt x="16" y="13"/>
                      <a:pt x="16" y="13"/>
                    </a:cubicBezTo>
                    <a:cubicBezTo>
                      <a:pt x="16" y="13"/>
                      <a:pt x="16" y="13"/>
                      <a:pt x="16" y="13"/>
                    </a:cubicBezTo>
                    <a:cubicBezTo>
                      <a:pt x="16" y="13"/>
                      <a:pt x="16" y="13"/>
                      <a:pt x="16" y="13"/>
                    </a:cubicBezTo>
                    <a:cubicBezTo>
                      <a:pt x="16" y="13"/>
                      <a:pt x="16" y="13"/>
                      <a:pt x="16" y="13"/>
                    </a:cubicBezTo>
                    <a:cubicBezTo>
                      <a:pt x="16" y="13"/>
                      <a:pt x="16" y="13"/>
                      <a:pt x="16" y="13"/>
                    </a:cubicBezTo>
                    <a:cubicBezTo>
                      <a:pt x="16" y="13"/>
                      <a:pt x="16" y="13"/>
                      <a:pt x="16" y="13"/>
                    </a:cubicBezTo>
                    <a:cubicBezTo>
                      <a:pt x="16" y="13"/>
                      <a:pt x="16" y="13"/>
                      <a:pt x="16" y="13"/>
                    </a:cubicBezTo>
                    <a:cubicBezTo>
                      <a:pt x="15" y="13"/>
                      <a:pt x="15" y="13"/>
                      <a:pt x="15" y="13"/>
                    </a:cubicBezTo>
                    <a:cubicBezTo>
                      <a:pt x="15" y="13"/>
                      <a:pt x="15" y="13"/>
                      <a:pt x="15" y="13"/>
                    </a:cubicBezTo>
                    <a:cubicBezTo>
                      <a:pt x="15" y="13"/>
                      <a:pt x="15" y="13"/>
                      <a:pt x="15" y="13"/>
                    </a:cubicBezTo>
                    <a:cubicBezTo>
                      <a:pt x="15" y="13"/>
                      <a:pt x="15" y="13"/>
                      <a:pt x="15" y="13"/>
                    </a:cubicBezTo>
                    <a:cubicBezTo>
                      <a:pt x="15" y="13"/>
                      <a:pt x="15" y="13"/>
                      <a:pt x="15" y="13"/>
                    </a:cubicBezTo>
                    <a:cubicBezTo>
                      <a:pt x="15" y="13"/>
                      <a:pt x="15" y="13"/>
                      <a:pt x="15" y="13"/>
                    </a:cubicBezTo>
                    <a:cubicBezTo>
                      <a:pt x="15" y="13"/>
                      <a:pt x="15" y="13"/>
                      <a:pt x="15" y="13"/>
                    </a:cubicBezTo>
                    <a:cubicBezTo>
                      <a:pt x="15" y="13"/>
                      <a:pt x="15" y="13"/>
                      <a:pt x="15" y="13"/>
                    </a:cubicBezTo>
                    <a:cubicBezTo>
                      <a:pt x="15" y="13"/>
                      <a:pt x="15" y="13"/>
                      <a:pt x="15" y="13"/>
                    </a:cubicBezTo>
                    <a:cubicBezTo>
                      <a:pt x="15" y="13"/>
                      <a:pt x="15" y="13"/>
                      <a:pt x="15" y="13"/>
                    </a:cubicBezTo>
                    <a:cubicBezTo>
                      <a:pt x="15" y="13"/>
                      <a:pt x="15" y="13"/>
                      <a:pt x="15" y="13"/>
                    </a:cubicBezTo>
                    <a:cubicBezTo>
                      <a:pt x="15" y="13"/>
                      <a:pt x="15" y="13"/>
                      <a:pt x="15" y="13"/>
                    </a:cubicBezTo>
                    <a:cubicBezTo>
                      <a:pt x="15" y="13"/>
                      <a:pt x="15" y="13"/>
                      <a:pt x="15" y="13"/>
                    </a:cubicBezTo>
                    <a:cubicBezTo>
                      <a:pt x="15" y="13"/>
                      <a:pt x="15" y="13"/>
                      <a:pt x="15" y="13"/>
                    </a:cubicBezTo>
                    <a:cubicBezTo>
                      <a:pt x="15" y="13"/>
                      <a:pt x="15" y="13"/>
                      <a:pt x="15" y="13"/>
                    </a:cubicBezTo>
                    <a:cubicBezTo>
                      <a:pt x="14" y="13"/>
                      <a:pt x="14" y="13"/>
                      <a:pt x="14" y="13"/>
                    </a:cubicBezTo>
                    <a:cubicBezTo>
                      <a:pt x="14" y="13"/>
                      <a:pt x="14" y="13"/>
                      <a:pt x="14" y="13"/>
                    </a:cubicBezTo>
                    <a:cubicBezTo>
                      <a:pt x="14" y="13"/>
                      <a:pt x="14" y="13"/>
                      <a:pt x="14" y="13"/>
                    </a:cubicBezTo>
                    <a:cubicBezTo>
                      <a:pt x="14" y="13"/>
                      <a:pt x="14" y="13"/>
                      <a:pt x="14" y="13"/>
                    </a:cubicBezTo>
                    <a:cubicBezTo>
                      <a:pt x="14" y="13"/>
                      <a:pt x="14" y="13"/>
                      <a:pt x="14" y="13"/>
                    </a:cubicBezTo>
                    <a:cubicBezTo>
                      <a:pt x="14" y="13"/>
                      <a:pt x="14" y="13"/>
                      <a:pt x="14" y="13"/>
                    </a:cubicBezTo>
                    <a:cubicBezTo>
                      <a:pt x="14" y="13"/>
                      <a:pt x="14" y="13"/>
                      <a:pt x="14" y="13"/>
                    </a:cubicBezTo>
                    <a:cubicBezTo>
                      <a:pt x="14" y="14"/>
                      <a:pt x="14" y="14"/>
                      <a:pt x="14" y="14"/>
                    </a:cubicBezTo>
                    <a:cubicBezTo>
                      <a:pt x="14" y="14"/>
                      <a:pt x="14" y="14"/>
                      <a:pt x="14" y="14"/>
                    </a:cubicBezTo>
                    <a:cubicBezTo>
                      <a:pt x="14" y="14"/>
                      <a:pt x="14" y="14"/>
                      <a:pt x="14" y="14"/>
                    </a:cubicBezTo>
                    <a:cubicBezTo>
                      <a:pt x="13" y="14"/>
                      <a:pt x="13" y="14"/>
                      <a:pt x="13" y="14"/>
                    </a:cubicBezTo>
                    <a:cubicBezTo>
                      <a:pt x="13" y="14"/>
                      <a:pt x="13" y="14"/>
                      <a:pt x="13" y="14"/>
                    </a:cubicBezTo>
                    <a:cubicBezTo>
                      <a:pt x="13" y="14"/>
                      <a:pt x="13" y="14"/>
                      <a:pt x="13" y="14"/>
                    </a:cubicBezTo>
                    <a:cubicBezTo>
                      <a:pt x="13" y="14"/>
                      <a:pt x="13" y="14"/>
                      <a:pt x="13" y="14"/>
                    </a:cubicBezTo>
                    <a:cubicBezTo>
                      <a:pt x="13" y="14"/>
                      <a:pt x="13" y="14"/>
                      <a:pt x="13" y="14"/>
                    </a:cubicBezTo>
                    <a:cubicBezTo>
                      <a:pt x="12" y="14"/>
                      <a:pt x="12" y="14"/>
                      <a:pt x="12" y="14"/>
                    </a:cubicBezTo>
                    <a:cubicBezTo>
                      <a:pt x="8" y="16"/>
                      <a:pt x="4" y="18"/>
                      <a:pt x="0" y="20"/>
                    </a:cubicBezTo>
                    <a:cubicBezTo>
                      <a:pt x="19" y="58"/>
                      <a:pt x="19" y="58"/>
                      <a:pt x="19" y="58"/>
                    </a:cubicBezTo>
                    <a:cubicBezTo>
                      <a:pt x="39" y="48"/>
                      <a:pt x="60" y="43"/>
                      <a:pt x="82" y="4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2"/>
              <p:cNvSpPr/>
              <p:nvPr/>
            </p:nvSpPr>
            <p:spPr>
              <a:xfrm>
                <a:off x="7908925" y="3230563"/>
                <a:ext cx="238125" cy="247650"/>
              </a:xfrm>
              <a:custGeom>
                <a:avLst/>
                <a:gdLst/>
                <a:ahLst/>
                <a:cxnLst/>
                <a:rect l="l" t="t" r="r" b="b"/>
                <a:pathLst>
                  <a:path w="80" h="83" extrusionOk="0">
                    <a:moveTo>
                      <a:pt x="59" y="31"/>
                    </a:moveTo>
                    <a:cubicBezTo>
                      <a:pt x="50" y="21"/>
                      <a:pt x="43" y="11"/>
                      <a:pt x="37" y="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3"/>
                      <a:pt x="1" y="23"/>
                      <a:pt x="1" y="23"/>
                    </a:cubicBezTo>
                    <a:cubicBezTo>
                      <a:pt x="1" y="23"/>
                      <a:pt x="1" y="23"/>
                      <a:pt x="1" y="23"/>
                    </a:cubicBezTo>
                    <a:cubicBezTo>
                      <a:pt x="1" y="23"/>
                      <a:pt x="1" y="23"/>
                      <a:pt x="1" y="23"/>
                    </a:cubicBezTo>
                    <a:cubicBezTo>
                      <a:pt x="1" y="23"/>
                      <a:pt x="1" y="23"/>
                      <a:pt x="1" y="23"/>
                    </a:cubicBezTo>
                    <a:cubicBezTo>
                      <a:pt x="1" y="23"/>
                      <a:pt x="1" y="23"/>
                      <a:pt x="1" y="23"/>
                    </a:cubicBezTo>
                    <a:cubicBezTo>
                      <a:pt x="1" y="23"/>
                      <a:pt x="1" y="23"/>
                      <a:pt x="1" y="23"/>
                    </a:cubicBezTo>
                    <a:cubicBezTo>
                      <a:pt x="1" y="23"/>
                      <a:pt x="1" y="23"/>
                      <a:pt x="1" y="23"/>
                    </a:cubicBezTo>
                    <a:cubicBezTo>
                      <a:pt x="2" y="23"/>
                      <a:pt x="2" y="23"/>
                      <a:pt x="2" y="23"/>
                    </a:cubicBezTo>
                    <a:cubicBezTo>
                      <a:pt x="2" y="23"/>
                      <a:pt x="2" y="23"/>
                      <a:pt x="2" y="23"/>
                    </a:cubicBezTo>
                    <a:cubicBezTo>
                      <a:pt x="2" y="24"/>
                      <a:pt x="2" y="24"/>
                      <a:pt x="2" y="24"/>
                    </a:cubicBezTo>
                    <a:cubicBezTo>
                      <a:pt x="2" y="24"/>
                      <a:pt x="2" y="24"/>
                      <a:pt x="2" y="24"/>
                    </a:cubicBezTo>
                    <a:cubicBezTo>
                      <a:pt x="2" y="24"/>
                      <a:pt x="2" y="24"/>
                      <a:pt x="2" y="24"/>
                    </a:cubicBezTo>
                    <a:cubicBezTo>
                      <a:pt x="2" y="24"/>
                      <a:pt x="2" y="24"/>
                      <a:pt x="2" y="24"/>
                    </a:cubicBezTo>
                    <a:cubicBezTo>
                      <a:pt x="2" y="24"/>
                      <a:pt x="2" y="24"/>
                      <a:pt x="2" y="24"/>
                    </a:cubicBezTo>
                    <a:cubicBezTo>
                      <a:pt x="2" y="24"/>
                      <a:pt x="2" y="24"/>
                      <a:pt x="2" y="24"/>
                    </a:cubicBezTo>
                    <a:cubicBezTo>
                      <a:pt x="2" y="24"/>
                      <a:pt x="2" y="24"/>
                      <a:pt x="2" y="24"/>
                    </a:cubicBezTo>
                    <a:cubicBezTo>
                      <a:pt x="2" y="25"/>
                      <a:pt x="2" y="25"/>
                      <a:pt x="2" y="25"/>
                    </a:cubicBezTo>
                    <a:cubicBezTo>
                      <a:pt x="2" y="25"/>
                      <a:pt x="2" y="25"/>
                      <a:pt x="2" y="25"/>
                    </a:cubicBezTo>
                    <a:cubicBezTo>
                      <a:pt x="2" y="25"/>
                      <a:pt x="2" y="25"/>
                      <a:pt x="2" y="25"/>
                    </a:cubicBezTo>
                    <a:cubicBezTo>
                      <a:pt x="2" y="25"/>
                      <a:pt x="2" y="25"/>
                      <a:pt x="2" y="25"/>
                    </a:cubicBezTo>
                    <a:cubicBezTo>
                      <a:pt x="3" y="25"/>
                      <a:pt x="3" y="25"/>
                      <a:pt x="3" y="25"/>
                    </a:cubicBezTo>
                    <a:cubicBezTo>
                      <a:pt x="3" y="25"/>
                      <a:pt x="3" y="25"/>
                      <a:pt x="3" y="25"/>
                    </a:cubicBezTo>
                    <a:cubicBezTo>
                      <a:pt x="3" y="25"/>
                      <a:pt x="3" y="25"/>
                      <a:pt x="3" y="25"/>
                    </a:cubicBezTo>
                    <a:cubicBezTo>
                      <a:pt x="3" y="25"/>
                      <a:pt x="3" y="25"/>
                      <a:pt x="3" y="25"/>
                    </a:cubicBezTo>
                    <a:cubicBezTo>
                      <a:pt x="3" y="25"/>
                      <a:pt x="3" y="25"/>
                      <a:pt x="3" y="25"/>
                    </a:cubicBezTo>
                    <a:cubicBezTo>
                      <a:pt x="3" y="25"/>
                      <a:pt x="3" y="25"/>
                      <a:pt x="3" y="25"/>
                    </a:cubicBezTo>
                    <a:cubicBezTo>
                      <a:pt x="3" y="26"/>
                      <a:pt x="3" y="26"/>
                      <a:pt x="3" y="26"/>
                    </a:cubicBezTo>
                    <a:cubicBezTo>
                      <a:pt x="3" y="26"/>
                      <a:pt x="3" y="26"/>
                      <a:pt x="3" y="26"/>
                    </a:cubicBezTo>
                    <a:cubicBezTo>
                      <a:pt x="3" y="26"/>
                      <a:pt x="3" y="26"/>
                      <a:pt x="3" y="26"/>
                    </a:cubicBezTo>
                    <a:cubicBezTo>
                      <a:pt x="3" y="26"/>
                      <a:pt x="3" y="26"/>
                      <a:pt x="3" y="26"/>
                    </a:cubicBezTo>
                    <a:cubicBezTo>
                      <a:pt x="3" y="26"/>
                      <a:pt x="3" y="26"/>
                      <a:pt x="3" y="26"/>
                    </a:cubicBezTo>
                    <a:cubicBezTo>
                      <a:pt x="3" y="27"/>
                      <a:pt x="3" y="27"/>
                      <a:pt x="3" y="27"/>
                    </a:cubicBezTo>
                    <a:cubicBezTo>
                      <a:pt x="3" y="27"/>
                      <a:pt x="3" y="27"/>
                      <a:pt x="3" y="27"/>
                    </a:cubicBezTo>
                    <a:cubicBezTo>
                      <a:pt x="4" y="27"/>
                      <a:pt x="4" y="27"/>
                      <a:pt x="4" y="27"/>
                    </a:cubicBezTo>
                    <a:cubicBezTo>
                      <a:pt x="4" y="27"/>
                      <a:pt x="4" y="27"/>
                      <a:pt x="4" y="27"/>
                    </a:cubicBezTo>
                    <a:cubicBezTo>
                      <a:pt x="4" y="27"/>
                      <a:pt x="4" y="27"/>
                      <a:pt x="4" y="27"/>
                    </a:cubicBezTo>
                    <a:cubicBezTo>
                      <a:pt x="4" y="27"/>
                      <a:pt x="4" y="27"/>
                      <a:pt x="4" y="27"/>
                    </a:cubicBezTo>
                    <a:cubicBezTo>
                      <a:pt x="4" y="27"/>
                      <a:pt x="4" y="27"/>
                      <a:pt x="4" y="27"/>
                    </a:cubicBezTo>
                    <a:cubicBezTo>
                      <a:pt x="4" y="27"/>
                      <a:pt x="4" y="27"/>
                      <a:pt x="4" y="27"/>
                    </a:cubicBezTo>
                    <a:cubicBezTo>
                      <a:pt x="4" y="27"/>
                      <a:pt x="4" y="27"/>
                      <a:pt x="4" y="27"/>
                    </a:cubicBezTo>
                    <a:cubicBezTo>
                      <a:pt x="4" y="28"/>
                      <a:pt x="4" y="28"/>
                      <a:pt x="4" y="28"/>
                    </a:cubicBezTo>
                    <a:cubicBezTo>
                      <a:pt x="4" y="28"/>
                      <a:pt x="4" y="28"/>
                      <a:pt x="4" y="28"/>
                    </a:cubicBezTo>
                    <a:cubicBezTo>
                      <a:pt x="4" y="28"/>
                      <a:pt x="4" y="28"/>
                      <a:pt x="4" y="28"/>
                    </a:cubicBezTo>
                    <a:cubicBezTo>
                      <a:pt x="4" y="28"/>
                      <a:pt x="4" y="28"/>
                      <a:pt x="4" y="28"/>
                    </a:cubicBezTo>
                    <a:cubicBezTo>
                      <a:pt x="4" y="28"/>
                      <a:pt x="4" y="28"/>
                      <a:pt x="4" y="28"/>
                    </a:cubicBezTo>
                    <a:cubicBezTo>
                      <a:pt x="4" y="28"/>
                      <a:pt x="4" y="28"/>
                      <a:pt x="4" y="28"/>
                    </a:cubicBezTo>
                    <a:cubicBezTo>
                      <a:pt x="4" y="28"/>
                      <a:pt x="4" y="28"/>
                      <a:pt x="4" y="28"/>
                    </a:cubicBezTo>
                    <a:cubicBezTo>
                      <a:pt x="4" y="28"/>
                      <a:pt x="4" y="28"/>
                      <a:pt x="4" y="28"/>
                    </a:cubicBezTo>
                    <a:cubicBezTo>
                      <a:pt x="4" y="28"/>
                      <a:pt x="4" y="28"/>
                      <a:pt x="4" y="28"/>
                    </a:cubicBezTo>
                    <a:cubicBezTo>
                      <a:pt x="5" y="28"/>
                      <a:pt x="5" y="28"/>
                      <a:pt x="5" y="28"/>
                    </a:cubicBezTo>
                    <a:cubicBezTo>
                      <a:pt x="5" y="28"/>
                      <a:pt x="5" y="28"/>
                      <a:pt x="5" y="28"/>
                    </a:cubicBezTo>
                    <a:cubicBezTo>
                      <a:pt x="5" y="29"/>
                      <a:pt x="5" y="29"/>
                      <a:pt x="5" y="29"/>
                    </a:cubicBezTo>
                    <a:cubicBezTo>
                      <a:pt x="5" y="29"/>
                      <a:pt x="5" y="29"/>
                      <a:pt x="5" y="29"/>
                    </a:cubicBezTo>
                    <a:cubicBezTo>
                      <a:pt x="5" y="29"/>
                      <a:pt x="5" y="29"/>
                      <a:pt x="5" y="29"/>
                    </a:cubicBezTo>
                    <a:cubicBezTo>
                      <a:pt x="5" y="29"/>
                      <a:pt x="5" y="29"/>
                      <a:pt x="5" y="29"/>
                    </a:cubicBezTo>
                    <a:cubicBezTo>
                      <a:pt x="5" y="29"/>
                      <a:pt x="5" y="29"/>
                      <a:pt x="5" y="29"/>
                    </a:cubicBezTo>
                    <a:cubicBezTo>
                      <a:pt x="5" y="29"/>
                      <a:pt x="5" y="29"/>
                      <a:pt x="5" y="29"/>
                    </a:cubicBezTo>
                    <a:cubicBezTo>
                      <a:pt x="5" y="29"/>
                      <a:pt x="5" y="29"/>
                      <a:pt x="5" y="29"/>
                    </a:cubicBezTo>
                    <a:cubicBezTo>
                      <a:pt x="5" y="29"/>
                      <a:pt x="5" y="29"/>
                      <a:pt x="5" y="29"/>
                    </a:cubicBezTo>
                    <a:cubicBezTo>
                      <a:pt x="5" y="29"/>
                      <a:pt x="5" y="29"/>
                      <a:pt x="5" y="29"/>
                    </a:cubicBezTo>
                    <a:cubicBezTo>
                      <a:pt x="5" y="29"/>
                      <a:pt x="5" y="29"/>
                      <a:pt x="5" y="29"/>
                    </a:cubicBezTo>
                    <a:cubicBezTo>
                      <a:pt x="5" y="29"/>
                      <a:pt x="5" y="29"/>
                      <a:pt x="5" y="29"/>
                    </a:cubicBezTo>
                    <a:cubicBezTo>
                      <a:pt x="5" y="29"/>
                      <a:pt x="5" y="29"/>
                      <a:pt x="5" y="29"/>
                    </a:cubicBezTo>
                    <a:cubicBezTo>
                      <a:pt x="5" y="29"/>
                      <a:pt x="5" y="29"/>
                      <a:pt x="5" y="29"/>
                    </a:cubicBezTo>
                    <a:cubicBezTo>
                      <a:pt x="5" y="29"/>
                      <a:pt x="5" y="29"/>
                      <a:pt x="5" y="29"/>
                    </a:cubicBezTo>
                    <a:cubicBezTo>
                      <a:pt x="5" y="30"/>
                      <a:pt x="5" y="30"/>
                      <a:pt x="5" y="30"/>
                    </a:cubicBezTo>
                    <a:cubicBezTo>
                      <a:pt x="5" y="30"/>
                      <a:pt x="5" y="30"/>
                      <a:pt x="5" y="30"/>
                    </a:cubicBezTo>
                    <a:cubicBezTo>
                      <a:pt x="5" y="30"/>
                      <a:pt x="5" y="30"/>
                      <a:pt x="5" y="30"/>
                    </a:cubicBezTo>
                    <a:cubicBezTo>
                      <a:pt x="5" y="30"/>
                      <a:pt x="5" y="30"/>
                      <a:pt x="5"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2"/>
                      <a:pt x="6" y="32"/>
                      <a:pt x="6" y="32"/>
                    </a:cubicBezTo>
                    <a:cubicBezTo>
                      <a:pt x="6" y="32"/>
                      <a:pt x="6" y="32"/>
                      <a:pt x="6" y="32"/>
                    </a:cubicBezTo>
                    <a:cubicBezTo>
                      <a:pt x="6" y="32"/>
                      <a:pt x="6" y="32"/>
                      <a:pt x="6" y="32"/>
                    </a:cubicBezTo>
                    <a:cubicBezTo>
                      <a:pt x="7" y="32"/>
                      <a:pt x="7" y="32"/>
                      <a:pt x="7" y="32"/>
                    </a:cubicBezTo>
                    <a:cubicBezTo>
                      <a:pt x="7" y="32"/>
                      <a:pt x="7" y="32"/>
                      <a:pt x="7" y="32"/>
                    </a:cubicBezTo>
                    <a:cubicBezTo>
                      <a:pt x="7" y="32"/>
                      <a:pt x="7" y="32"/>
                      <a:pt x="7" y="32"/>
                    </a:cubicBezTo>
                    <a:cubicBezTo>
                      <a:pt x="7" y="32"/>
                      <a:pt x="7" y="32"/>
                      <a:pt x="7" y="32"/>
                    </a:cubicBezTo>
                    <a:cubicBezTo>
                      <a:pt x="7" y="32"/>
                      <a:pt x="7" y="32"/>
                      <a:pt x="7" y="32"/>
                    </a:cubicBezTo>
                    <a:cubicBezTo>
                      <a:pt x="7" y="32"/>
                      <a:pt x="7" y="32"/>
                      <a:pt x="7" y="32"/>
                    </a:cubicBezTo>
                    <a:cubicBezTo>
                      <a:pt x="7" y="32"/>
                      <a:pt x="7" y="32"/>
                      <a:pt x="7" y="32"/>
                    </a:cubicBezTo>
                    <a:cubicBezTo>
                      <a:pt x="7" y="32"/>
                      <a:pt x="7" y="32"/>
                      <a:pt x="7" y="32"/>
                    </a:cubicBezTo>
                    <a:cubicBezTo>
                      <a:pt x="7" y="32"/>
                      <a:pt x="7" y="32"/>
                      <a:pt x="7" y="32"/>
                    </a:cubicBezTo>
                    <a:cubicBezTo>
                      <a:pt x="7" y="32"/>
                      <a:pt x="7" y="32"/>
                      <a:pt x="7" y="32"/>
                    </a:cubicBezTo>
                    <a:cubicBezTo>
                      <a:pt x="7" y="32"/>
                      <a:pt x="7" y="32"/>
                      <a:pt x="7" y="32"/>
                    </a:cubicBezTo>
                    <a:cubicBezTo>
                      <a:pt x="7" y="32"/>
                      <a:pt x="7" y="32"/>
                      <a:pt x="7" y="32"/>
                    </a:cubicBezTo>
                    <a:cubicBezTo>
                      <a:pt x="7" y="32"/>
                      <a:pt x="7" y="32"/>
                      <a:pt x="7" y="32"/>
                    </a:cubicBezTo>
                    <a:cubicBezTo>
                      <a:pt x="7" y="33"/>
                      <a:pt x="7" y="33"/>
                      <a:pt x="7" y="33"/>
                    </a:cubicBezTo>
                    <a:cubicBezTo>
                      <a:pt x="7" y="33"/>
                      <a:pt x="7" y="33"/>
                      <a:pt x="7" y="33"/>
                    </a:cubicBezTo>
                    <a:cubicBezTo>
                      <a:pt x="7" y="33"/>
                      <a:pt x="7" y="33"/>
                      <a:pt x="7" y="33"/>
                    </a:cubicBezTo>
                    <a:cubicBezTo>
                      <a:pt x="7" y="33"/>
                      <a:pt x="7" y="33"/>
                      <a:pt x="7" y="33"/>
                    </a:cubicBezTo>
                    <a:cubicBezTo>
                      <a:pt x="7" y="33"/>
                      <a:pt x="7" y="33"/>
                      <a:pt x="7" y="33"/>
                    </a:cubicBezTo>
                    <a:cubicBezTo>
                      <a:pt x="7" y="33"/>
                      <a:pt x="7" y="33"/>
                      <a:pt x="7" y="33"/>
                    </a:cubicBezTo>
                    <a:cubicBezTo>
                      <a:pt x="7" y="33"/>
                      <a:pt x="7" y="33"/>
                      <a:pt x="7" y="33"/>
                    </a:cubicBezTo>
                    <a:cubicBezTo>
                      <a:pt x="7" y="33"/>
                      <a:pt x="7" y="33"/>
                      <a:pt x="7" y="33"/>
                    </a:cubicBezTo>
                    <a:cubicBezTo>
                      <a:pt x="7" y="33"/>
                      <a:pt x="7" y="33"/>
                      <a:pt x="7" y="33"/>
                    </a:cubicBezTo>
                    <a:cubicBezTo>
                      <a:pt x="7" y="33"/>
                      <a:pt x="7" y="33"/>
                      <a:pt x="7" y="33"/>
                    </a:cubicBezTo>
                    <a:cubicBezTo>
                      <a:pt x="8" y="33"/>
                      <a:pt x="8" y="33"/>
                      <a:pt x="8" y="33"/>
                    </a:cubicBezTo>
                    <a:cubicBezTo>
                      <a:pt x="8" y="33"/>
                      <a:pt x="8" y="33"/>
                      <a:pt x="8" y="33"/>
                    </a:cubicBezTo>
                    <a:cubicBezTo>
                      <a:pt x="8" y="33"/>
                      <a:pt x="8" y="33"/>
                      <a:pt x="8" y="33"/>
                    </a:cubicBezTo>
                    <a:cubicBezTo>
                      <a:pt x="8" y="33"/>
                      <a:pt x="8" y="33"/>
                      <a:pt x="8" y="33"/>
                    </a:cubicBezTo>
                    <a:cubicBezTo>
                      <a:pt x="8" y="33"/>
                      <a:pt x="8" y="33"/>
                      <a:pt x="8" y="33"/>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5"/>
                      <a:pt x="8" y="35"/>
                      <a:pt x="8" y="35"/>
                    </a:cubicBezTo>
                    <a:cubicBezTo>
                      <a:pt x="8" y="35"/>
                      <a:pt x="8" y="35"/>
                      <a:pt x="8" y="35"/>
                    </a:cubicBezTo>
                    <a:cubicBezTo>
                      <a:pt x="8" y="35"/>
                      <a:pt x="8" y="35"/>
                      <a:pt x="8" y="35"/>
                    </a:cubicBezTo>
                    <a:cubicBezTo>
                      <a:pt x="8" y="35"/>
                      <a:pt x="8" y="35"/>
                      <a:pt x="8"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10" y="36"/>
                      <a:pt x="10" y="36"/>
                      <a:pt x="10" y="36"/>
                    </a:cubicBezTo>
                    <a:cubicBezTo>
                      <a:pt x="10" y="36"/>
                      <a:pt x="10" y="36"/>
                      <a:pt x="10" y="36"/>
                    </a:cubicBezTo>
                    <a:cubicBezTo>
                      <a:pt x="10" y="36"/>
                      <a:pt x="10" y="36"/>
                      <a:pt x="10" y="36"/>
                    </a:cubicBezTo>
                    <a:cubicBezTo>
                      <a:pt x="10" y="36"/>
                      <a:pt x="10" y="36"/>
                      <a:pt x="10" y="36"/>
                    </a:cubicBezTo>
                    <a:cubicBezTo>
                      <a:pt x="10" y="36"/>
                      <a:pt x="10" y="36"/>
                      <a:pt x="10" y="36"/>
                    </a:cubicBezTo>
                    <a:cubicBezTo>
                      <a:pt x="10" y="36"/>
                      <a:pt x="10" y="36"/>
                      <a:pt x="10" y="36"/>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8"/>
                      <a:pt x="10" y="38"/>
                      <a:pt x="10" y="38"/>
                    </a:cubicBezTo>
                    <a:cubicBezTo>
                      <a:pt x="10" y="38"/>
                      <a:pt x="10" y="38"/>
                      <a:pt x="10" y="38"/>
                    </a:cubicBezTo>
                    <a:cubicBezTo>
                      <a:pt x="10" y="38"/>
                      <a:pt x="10" y="38"/>
                      <a:pt x="10"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2" y="39"/>
                      <a:pt x="12" y="39"/>
                      <a:pt x="12" y="39"/>
                    </a:cubicBezTo>
                    <a:cubicBezTo>
                      <a:pt x="12" y="39"/>
                      <a:pt x="12" y="39"/>
                      <a:pt x="12" y="39"/>
                    </a:cubicBezTo>
                    <a:cubicBezTo>
                      <a:pt x="12" y="39"/>
                      <a:pt x="12" y="39"/>
                      <a:pt x="12" y="39"/>
                    </a:cubicBezTo>
                    <a:cubicBezTo>
                      <a:pt x="12" y="39"/>
                      <a:pt x="12" y="39"/>
                      <a:pt x="12" y="39"/>
                    </a:cubicBezTo>
                    <a:cubicBezTo>
                      <a:pt x="12" y="39"/>
                      <a:pt x="12" y="39"/>
                      <a:pt x="12" y="39"/>
                    </a:cubicBezTo>
                    <a:cubicBezTo>
                      <a:pt x="12" y="39"/>
                      <a:pt x="12" y="39"/>
                      <a:pt x="12" y="39"/>
                    </a:cubicBezTo>
                    <a:cubicBezTo>
                      <a:pt x="12" y="40"/>
                      <a:pt x="12" y="40"/>
                      <a:pt x="12" y="40"/>
                    </a:cubicBezTo>
                    <a:cubicBezTo>
                      <a:pt x="12" y="40"/>
                      <a:pt x="12" y="40"/>
                      <a:pt x="12" y="40"/>
                    </a:cubicBezTo>
                    <a:cubicBezTo>
                      <a:pt x="12" y="40"/>
                      <a:pt x="12" y="40"/>
                      <a:pt x="12" y="40"/>
                    </a:cubicBezTo>
                    <a:cubicBezTo>
                      <a:pt x="12" y="40"/>
                      <a:pt x="12" y="40"/>
                      <a:pt x="12" y="40"/>
                    </a:cubicBezTo>
                    <a:cubicBezTo>
                      <a:pt x="12" y="40"/>
                      <a:pt x="12" y="40"/>
                      <a:pt x="12" y="40"/>
                    </a:cubicBezTo>
                    <a:cubicBezTo>
                      <a:pt x="12" y="40"/>
                      <a:pt x="12" y="40"/>
                      <a:pt x="12" y="40"/>
                    </a:cubicBezTo>
                    <a:cubicBezTo>
                      <a:pt x="12" y="40"/>
                      <a:pt x="12" y="40"/>
                      <a:pt x="12" y="40"/>
                    </a:cubicBezTo>
                    <a:cubicBezTo>
                      <a:pt x="12" y="40"/>
                      <a:pt x="12" y="40"/>
                      <a:pt x="12" y="40"/>
                    </a:cubicBezTo>
                    <a:cubicBezTo>
                      <a:pt x="12" y="40"/>
                      <a:pt x="12" y="40"/>
                      <a:pt x="12" y="40"/>
                    </a:cubicBezTo>
                    <a:cubicBezTo>
                      <a:pt x="12" y="40"/>
                      <a:pt x="12" y="40"/>
                      <a:pt x="12" y="40"/>
                    </a:cubicBezTo>
                    <a:cubicBezTo>
                      <a:pt x="12" y="40"/>
                      <a:pt x="12" y="40"/>
                      <a:pt x="12" y="40"/>
                    </a:cubicBezTo>
                    <a:cubicBezTo>
                      <a:pt x="12" y="40"/>
                      <a:pt x="12" y="40"/>
                      <a:pt x="12" y="40"/>
                    </a:cubicBezTo>
                    <a:cubicBezTo>
                      <a:pt x="12" y="40"/>
                      <a:pt x="12" y="40"/>
                      <a:pt x="12" y="40"/>
                    </a:cubicBezTo>
                    <a:cubicBezTo>
                      <a:pt x="12" y="40"/>
                      <a:pt x="12" y="40"/>
                      <a:pt x="12" y="40"/>
                    </a:cubicBezTo>
                    <a:cubicBezTo>
                      <a:pt x="12" y="40"/>
                      <a:pt x="12" y="40"/>
                      <a:pt x="12" y="40"/>
                    </a:cubicBezTo>
                    <a:cubicBezTo>
                      <a:pt x="12" y="40"/>
                      <a:pt x="12" y="40"/>
                      <a:pt x="12" y="40"/>
                    </a:cubicBezTo>
                    <a:cubicBezTo>
                      <a:pt x="13" y="41"/>
                      <a:pt x="13" y="41"/>
                      <a:pt x="13" y="41"/>
                    </a:cubicBezTo>
                    <a:cubicBezTo>
                      <a:pt x="13" y="41"/>
                      <a:pt x="13" y="41"/>
                      <a:pt x="13" y="41"/>
                    </a:cubicBezTo>
                    <a:cubicBezTo>
                      <a:pt x="13" y="41"/>
                      <a:pt x="13" y="41"/>
                      <a:pt x="13" y="41"/>
                    </a:cubicBezTo>
                    <a:cubicBezTo>
                      <a:pt x="13" y="41"/>
                      <a:pt x="13" y="41"/>
                      <a:pt x="13" y="41"/>
                    </a:cubicBezTo>
                    <a:cubicBezTo>
                      <a:pt x="13" y="41"/>
                      <a:pt x="13" y="41"/>
                      <a:pt x="13" y="41"/>
                    </a:cubicBezTo>
                    <a:cubicBezTo>
                      <a:pt x="13" y="41"/>
                      <a:pt x="13" y="41"/>
                      <a:pt x="13" y="41"/>
                    </a:cubicBezTo>
                    <a:cubicBezTo>
                      <a:pt x="13" y="41"/>
                      <a:pt x="13" y="41"/>
                      <a:pt x="13" y="41"/>
                    </a:cubicBezTo>
                    <a:cubicBezTo>
                      <a:pt x="13" y="41"/>
                      <a:pt x="13" y="41"/>
                      <a:pt x="13" y="41"/>
                    </a:cubicBezTo>
                    <a:cubicBezTo>
                      <a:pt x="13" y="41"/>
                      <a:pt x="13" y="41"/>
                      <a:pt x="13" y="41"/>
                    </a:cubicBezTo>
                    <a:cubicBezTo>
                      <a:pt x="13" y="42"/>
                      <a:pt x="13" y="42"/>
                      <a:pt x="13" y="42"/>
                    </a:cubicBezTo>
                    <a:cubicBezTo>
                      <a:pt x="13" y="42"/>
                      <a:pt x="13" y="42"/>
                      <a:pt x="13" y="42"/>
                    </a:cubicBezTo>
                    <a:cubicBezTo>
                      <a:pt x="13" y="42"/>
                      <a:pt x="13" y="42"/>
                      <a:pt x="13" y="42"/>
                    </a:cubicBezTo>
                    <a:cubicBezTo>
                      <a:pt x="13" y="42"/>
                      <a:pt x="13" y="42"/>
                      <a:pt x="13" y="42"/>
                    </a:cubicBezTo>
                    <a:cubicBezTo>
                      <a:pt x="14" y="42"/>
                      <a:pt x="14" y="42"/>
                      <a:pt x="14" y="42"/>
                    </a:cubicBezTo>
                    <a:cubicBezTo>
                      <a:pt x="14" y="42"/>
                      <a:pt x="14" y="42"/>
                      <a:pt x="14" y="42"/>
                    </a:cubicBezTo>
                    <a:cubicBezTo>
                      <a:pt x="14" y="42"/>
                      <a:pt x="14" y="42"/>
                      <a:pt x="14" y="42"/>
                    </a:cubicBezTo>
                    <a:cubicBezTo>
                      <a:pt x="14" y="42"/>
                      <a:pt x="14" y="42"/>
                      <a:pt x="14" y="42"/>
                    </a:cubicBezTo>
                    <a:cubicBezTo>
                      <a:pt x="14" y="42"/>
                      <a:pt x="14" y="42"/>
                      <a:pt x="14" y="42"/>
                    </a:cubicBezTo>
                    <a:cubicBezTo>
                      <a:pt x="14" y="43"/>
                      <a:pt x="14" y="43"/>
                      <a:pt x="14" y="43"/>
                    </a:cubicBezTo>
                    <a:cubicBezTo>
                      <a:pt x="14" y="43"/>
                      <a:pt x="14" y="43"/>
                      <a:pt x="14" y="43"/>
                    </a:cubicBezTo>
                    <a:cubicBezTo>
                      <a:pt x="18" y="48"/>
                      <a:pt x="22" y="53"/>
                      <a:pt x="27" y="58"/>
                    </a:cubicBezTo>
                    <a:cubicBezTo>
                      <a:pt x="27" y="58"/>
                      <a:pt x="27" y="58"/>
                      <a:pt x="27" y="58"/>
                    </a:cubicBezTo>
                    <a:cubicBezTo>
                      <a:pt x="27" y="58"/>
                      <a:pt x="27" y="58"/>
                      <a:pt x="27" y="58"/>
                    </a:cubicBezTo>
                    <a:cubicBezTo>
                      <a:pt x="27" y="58"/>
                      <a:pt x="27" y="58"/>
                      <a:pt x="27" y="58"/>
                    </a:cubicBezTo>
                    <a:cubicBezTo>
                      <a:pt x="27" y="58"/>
                      <a:pt x="27" y="58"/>
                      <a:pt x="27" y="58"/>
                    </a:cubicBezTo>
                    <a:cubicBezTo>
                      <a:pt x="27" y="58"/>
                      <a:pt x="27" y="58"/>
                      <a:pt x="27" y="58"/>
                    </a:cubicBezTo>
                    <a:cubicBezTo>
                      <a:pt x="27" y="58"/>
                      <a:pt x="27" y="58"/>
                      <a:pt x="27" y="58"/>
                    </a:cubicBezTo>
                    <a:cubicBezTo>
                      <a:pt x="27" y="59"/>
                      <a:pt x="27" y="59"/>
                      <a:pt x="27" y="59"/>
                    </a:cubicBezTo>
                    <a:cubicBezTo>
                      <a:pt x="27" y="59"/>
                      <a:pt x="27" y="59"/>
                      <a:pt x="27" y="59"/>
                    </a:cubicBezTo>
                    <a:cubicBezTo>
                      <a:pt x="28" y="59"/>
                      <a:pt x="28" y="59"/>
                      <a:pt x="28" y="59"/>
                    </a:cubicBezTo>
                    <a:cubicBezTo>
                      <a:pt x="28" y="59"/>
                      <a:pt x="28" y="59"/>
                      <a:pt x="28" y="59"/>
                    </a:cubicBezTo>
                    <a:cubicBezTo>
                      <a:pt x="28" y="59"/>
                      <a:pt x="28" y="59"/>
                      <a:pt x="28" y="59"/>
                    </a:cubicBezTo>
                    <a:cubicBezTo>
                      <a:pt x="28" y="59"/>
                      <a:pt x="28" y="59"/>
                      <a:pt x="28" y="59"/>
                    </a:cubicBezTo>
                    <a:cubicBezTo>
                      <a:pt x="28" y="59"/>
                      <a:pt x="28" y="59"/>
                      <a:pt x="28" y="59"/>
                    </a:cubicBezTo>
                    <a:cubicBezTo>
                      <a:pt x="28" y="59"/>
                      <a:pt x="28" y="59"/>
                      <a:pt x="28" y="59"/>
                    </a:cubicBezTo>
                    <a:cubicBezTo>
                      <a:pt x="28" y="59"/>
                      <a:pt x="28" y="59"/>
                      <a:pt x="28" y="59"/>
                    </a:cubicBezTo>
                    <a:cubicBezTo>
                      <a:pt x="28" y="59"/>
                      <a:pt x="28" y="59"/>
                      <a:pt x="28" y="59"/>
                    </a:cubicBezTo>
                    <a:cubicBezTo>
                      <a:pt x="28" y="59"/>
                      <a:pt x="28" y="59"/>
                      <a:pt x="28" y="59"/>
                    </a:cubicBezTo>
                    <a:cubicBezTo>
                      <a:pt x="28" y="59"/>
                      <a:pt x="28" y="59"/>
                      <a:pt x="28" y="59"/>
                    </a:cubicBezTo>
                    <a:cubicBezTo>
                      <a:pt x="28" y="59"/>
                      <a:pt x="28" y="59"/>
                      <a:pt x="28" y="59"/>
                    </a:cubicBezTo>
                    <a:cubicBezTo>
                      <a:pt x="28" y="59"/>
                      <a:pt x="28" y="59"/>
                      <a:pt x="28" y="59"/>
                    </a:cubicBezTo>
                    <a:cubicBezTo>
                      <a:pt x="28" y="60"/>
                      <a:pt x="28" y="60"/>
                      <a:pt x="28" y="60"/>
                    </a:cubicBezTo>
                    <a:cubicBezTo>
                      <a:pt x="28" y="60"/>
                      <a:pt x="28" y="60"/>
                      <a:pt x="28" y="60"/>
                    </a:cubicBezTo>
                    <a:cubicBezTo>
                      <a:pt x="28" y="60"/>
                      <a:pt x="28" y="60"/>
                      <a:pt x="28" y="60"/>
                    </a:cubicBezTo>
                    <a:cubicBezTo>
                      <a:pt x="28" y="60"/>
                      <a:pt x="28" y="60"/>
                      <a:pt x="28" y="60"/>
                    </a:cubicBezTo>
                    <a:cubicBezTo>
                      <a:pt x="28" y="60"/>
                      <a:pt x="28" y="60"/>
                      <a:pt x="28" y="60"/>
                    </a:cubicBezTo>
                    <a:cubicBezTo>
                      <a:pt x="29" y="60"/>
                      <a:pt x="29" y="60"/>
                      <a:pt x="29" y="60"/>
                    </a:cubicBezTo>
                    <a:cubicBezTo>
                      <a:pt x="29" y="60"/>
                      <a:pt x="29" y="60"/>
                      <a:pt x="29" y="60"/>
                    </a:cubicBezTo>
                    <a:cubicBezTo>
                      <a:pt x="29" y="60"/>
                      <a:pt x="29" y="60"/>
                      <a:pt x="29" y="60"/>
                    </a:cubicBezTo>
                    <a:cubicBezTo>
                      <a:pt x="29" y="60"/>
                      <a:pt x="29" y="60"/>
                      <a:pt x="29" y="60"/>
                    </a:cubicBezTo>
                    <a:cubicBezTo>
                      <a:pt x="29" y="60"/>
                      <a:pt x="29" y="60"/>
                      <a:pt x="29" y="60"/>
                    </a:cubicBezTo>
                    <a:cubicBezTo>
                      <a:pt x="29" y="60"/>
                      <a:pt x="29" y="60"/>
                      <a:pt x="29" y="60"/>
                    </a:cubicBezTo>
                    <a:cubicBezTo>
                      <a:pt x="29" y="60"/>
                      <a:pt x="29" y="60"/>
                      <a:pt x="29" y="60"/>
                    </a:cubicBezTo>
                    <a:cubicBezTo>
                      <a:pt x="29" y="60"/>
                      <a:pt x="29" y="60"/>
                      <a:pt x="29" y="60"/>
                    </a:cubicBezTo>
                    <a:cubicBezTo>
                      <a:pt x="29" y="60"/>
                      <a:pt x="29" y="60"/>
                      <a:pt x="29" y="60"/>
                    </a:cubicBezTo>
                    <a:cubicBezTo>
                      <a:pt x="29" y="60"/>
                      <a:pt x="29" y="60"/>
                      <a:pt x="29" y="60"/>
                    </a:cubicBezTo>
                    <a:cubicBezTo>
                      <a:pt x="29" y="60"/>
                      <a:pt x="29" y="60"/>
                      <a:pt x="29" y="60"/>
                    </a:cubicBezTo>
                    <a:cubicBezTo>
                      <a:pt x="29" y="60"/>
                      <a:pt x="29" y="60"/>
                      <a:pt x="29" y="60"/>
                    </a:cubicBezTo>
                    <a:cubicBezTo>
                      <a:pt x="29" y="61"/>
                      <a:pt x="29" y="61"/>
                      <a:pt x="29" y="61"/>
                    </a:cubicBezTo>
                    <a:cubicBezTo>
                      <a:pt x="29" y="61"/>
                      <a:pt x="29" y="61"/>
                      <a:pt x="29" y="61"/>
                    </a:cubicBezTo>
                    <a:cubicBezTo>
                      <a:pt x="29" y="61"/>
                      <a:pt x="29" y="61"/>
                      <a:pt x="29" y="61"/>
                    </a:cubicBezTo>
                    <a:cubicBezTo>
                      <a:pt x="29" y="61"/>
                      <a:pt x="29" y="61"/>
                      <a:pt x="29" y="61"/>
                    </a:cubicBezTo>
                    <a:cubicBezTo>
                      <a:pt x="29" y="61"/>
                      <a:pt x="29" y="61"/>
                      <a:pt x="29" y="61"/>
                    </a:cubicBezTo>
                    <a:cubicBezTo>
                      <a:pt x="29" y="61"/>
                      <a:pt x="29" y="61"/>
                      <a:pt x="29" y="61"/>
                    </a:cubicBezTo>
                    <a:cubicBezTo>
                      <a:pt x="29" y="61"/>
                      <a:pt x="29" y="61"/>
                      <a:pt x="29" y="61"/>
                    </a:cubicBezTo>
                    <a:cubicBezTo>
                      <a:pt x="30" y="61"/>
                      <a:pt x="30" y="61"/>
                      <a:pt x="30" y="61"/>
                    </a:cubicBezTo>
                    <a:cubicBezTo>
                      <a:pt x="30" y="61"/>
                      <a:pt x="30" y="61"/>
                      <a:pt x="30" y="61"/>
                    </a:cubicBezTo>
                    <a:cubicBezTo>
                      <a:pt x="30" y="61"/>
                      <a:pt x="30" y="61"/>
                      <a:pt x="30" y="61"/>
                    </a:cubicBezTo>
                    <a:cubicBezTo>
                      <a:pt x="30" y="61"/>
                      <a:pt x="30" y="61"/>
                      <a:pt x="30" y="61"/>
                    </a:cubicBezTo>
                    <a:cubicBezTo>
                      <a:pt x="30" y="61"/>
                      <a:pt x="30" y="61"/>
                      <a:pt x="30" y="61"/>
                    </a:cubicBezTo>
                    <a:cubicBezTo>
                      <a:pt x="30" y="61"/>
                      <a:pt x="30" y="61"/>
                      <a:pt x="30" y="61"/>
                    </a:cubicBezTo>
                    <a:cubicBezTo>
                      <a:pt x="30" y="61"/>
                      <a:pt x="30" y="61"/>
                      <a:pt x="30" y="61"/>
                    </a:cubicBezTo>
                    <a:cubicBezTo>
                      <a:pt x="30" y="61"/>
                      <a:pt x="30" y="61"/>
                      <a:pt x="30" y="61"/>
                    </a:cubicBezTo>
                    <a:cubicBezTo>
                      <a:pt x="30" y="61"/>
                      <a:pt x="30" y="61"/>
                      <a:pt x="30" y="61"/>
                    </a:cubicBezTo>
                    <a:cubicBezTo>
                      <a:pt x="30" y="61"/>
                      <a:pt x="30" y="61"/>
                      <a:pt x="30" y="61"/>
                    </a:cubicBezTo>
                    <a:cubicBezTo>
                      <a:pt x="30" y="61"/>
                      <a:pt x="30" y="61"/>
                      <a:pt x="30" y="61"/>
                    </a:cubicBezTo>
                    <a:cubicBezTo>
                      <a:pt x="30" y="61"/>
                      <a:pt x="30" y="61"/>
                      <a:pt x="30" y="61"/>
                    </a:cubicBezTo>
                    <a:cubicBezTo>
                      <a:pt x="30" y="61"/>
                      <a:pt x="30" y="61"/>
                      <a:pt x="30" y="61"/>
                    </a:cubicBezTo>
                    <a:cubicBezTo>
                      <a:pt x="30" y="62"/>
                      <a:pt x="30" y="62"/>
                      <a:pt x="30" y="62"/>
                    </a:cubicBezTo>
                    <a:cubicBezTo>
                      <a:pt x="30" y="62"/>
                      <a:pt x="30" y="62"/>
                      <a:pt x="30" y="62"/>
                    </a:cubicBezTo>
                    <a:cubicBezTo>
                      <a:pt x="30" y="62"/>
                      <a:pt x="30" y="62"/>
                      <a:pt x="30" y="62"/>
                    </a:cubicBezTo>
                    <a:cubicBezTo>
                      <a:pt x="30" y="62"/>
                      <a:pt x="30" y="62"/>
                      <a:pt x="30" y="62"/>
                    </a:cubicBezTo>
                    <a:cubicBezTo>
                      <a:pt x="30" y="62"/>
                      <a:pt x="30" y="62"/>
                      <a:pt x="30" y="62"/>
                    </a:cubicBezTo>
                    <a:cubicBezTo>
                      <a:pt x="30" y="62"/>
                      <a:pt x="30" y="62"/>
                      <a:pt x="30" y="62"/>
                    </a:cubicBezTo>
                    <a:cubicBezTo>
                      <a:pt x="30" y="62"/>
                      <a:pt x="30" y="62"/>
                      <a:pt x="30" y="62"/>
                    </a:cubicBezTo>
                    <a:cubicBezTo>
                      <a:pt x="30" y="62"/>
                      <a:pt x="30" y="62"/>
                      <a:pt x="30" y="62"/>
                    </a:cubicBezTo>
                    <a:cubicBezTo>
                      <a:pt x="31" y="62"/>
                      <a:pt x="31" y="62"/>
                      <a:pt x="31" y="62"/>
                    </a:cubicBezTo>
                    <a:cubicBezTo>
                      <a:pt x="31" y="62"/>
                      <a:pt x="31" y="62"/>
                      <a:pt x="31" y="62"/>
                    </a:cubicBezTo>
                    <a:cubicBezTo>
                      <a:pt x="31" y="62"/>
                      <a:pt x="31" y="62"/>
                      <a:pt x="31" y="62"/>
                    </a:cubicBezTo>
                    <a:cubicBezTo>
                      <a:pt x="31" y="62"/>
                      <a:pt x="31" y="62"/>
                      <a:pt x="31" y="62"/>
                    </a:cubicBezTo>
                    <a:cubicBezTo>
                      <a:pt x="31" y="62"/>
                      <a:pt x="31" y="62"/>
                      <a:pt x="31" y="62"/>
                    </a:cubicBezTo>
                    <a:cubicBezTo>
                      <a:pt x="31" y="62"/>
                      <a:pt x="31" y="62"/>
                      <a:pt x="31" y="62"/>
                    </a:cubicBezTo>
                    <a:cubicBezTo>
                      <a:pt x="31" y="62"/>
                      <a:pt x="31" y="62"/>
                      <a:pt x="31" y="62"/>
                    </a:cubicBezTo>
                    <a:cubicBezTo>
                      <a:pt x="31" y="62"/>
                      <a:pt x="31" y="62"/>
                      <a:pt x="31" y="62"/>
                    </a:cubicBezTo>
                    <a:cubicBezTo>
                      <a:pt x="31" y="62"/>
                      <a:pt x="31" y="62"/>
                      <a:pt x="31" y="62"/>
                    </a:cubicBezTo>
                    <a:cubicBezTo>
                      <a:pt x="31" y="62"/>
                      <a:pt x="31" y="62"/>
                      <a:pt x="31" y="62"/>
                    </a:cubicBezTo>
                    <a:cubicBezTo>
                      <a:pt x="31" y="62"/>
                      <a:pt x="31" y="62"/>
                      <a:pt x="31" y="62"/>
                    </a:cubicBezTo>
                    <a:cubicBezTo>
                      <a:pt x="31" y="62"/>
                      <a:pt x="31" y="62"/>
                      <a:pt x="31" y="62"/>
                    </a:cubicBezTo>
                    <a:cubicBezTo>
                      <a:pt x="31" y="63"/>
                      <a:pt x="31" y="63"/>
                      <a:pt x="31" y="63"/>
                    </a:cubicBezTo>
                    <a:cubicBezTo>
                      <a:pt x="31" y="63"/>
                      <a:pt x="31" y="63"/>
                      <a:pt x="31" y="63"/>
                    </a:cubicBezTo>
                    <a:cubicBezTo>
                      <a:pt x="31" y="63"/>
                      <a:pt x="31" y="63"/>
                      <a:pt x="31" y="63"/>
                    </a:cubicBezTo>
                    <a:cubicBezTo>
                      <a:pt x="31" y="63"/>
                      <a:pt x="31" y="63"/>
                      <a:pt x="31" y="63"/>
                    </a:cubicBezTo>
                    <a:cubicBezTo>
                      <a:pt x="31" y="63"/>
                      <a:pt x="31" y="63"/>
                      <a:pt x="31" y="63"/>
                    </a:cubicBezTo>
                    <a:cubicBezTo>
                      <a:pt x="31" y="63"/>
                      <a:pt x="31" y="63"/>
                      <a:pt x="31" y="63"/>
                    </a:cubicBezTo>
                    <a:cubicBezTo>
                      <a:pt x="39" y="70"/>
                      <a:pt x="47" y="77"/>
                      <a:pt x="55" y="83"/>
                    </a:cubicBezTo>
                    <a:cubicBezTo>
                      <a:pt x="80" y="49"/>
                      <a:pt x="80" y="49"/>
                      <a:pt x="80" y="49"/>
                    </a:cubicBezTo>
                    <a:cubicBezTo>
                      <a:pt x="72" y="43"/>
                      <a:pt x="65" y="37"/>
                      <a:pt x="59" y="31"/>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2"/>
              <p:cNvSpPr/>
              <p:nvPr/>
            </p:nvSpPr>
            <p:spPr>
              <a:xfrm>
                <a:off x="8734425" y="3087688"/>
                <a:ext cx="195262" cy="250825"/>
              </a:xfrm>
              <a:custGeom>
                <a:avLst/>
                <a:gdLst/>
                <a:ahLst/>
                <a:cxnLst/>
                <a:rect l="l" t="t" r="r" b="b"/>
                <a:pathLst>
                  <a:path w="65" h="84" extrusionOk="0">
                    <a:moveTo>
                      <a:pt x="0" y="60"/>
                    </a:moveTo>
                    <a:cubicBezTo>
                      <a:pt x="35" y="84"/>
                      <a:pt x="35" y="84"/>
                      <a:pt x="35" y="84"/>
                    </a:cubicBezTo>
                    <a:cubicBezTo>
                      <a:pt x="51" y="61"/>
                      <a:pt x="61" y="34"/>
                      <a:pt x="65" y="5"/>
                    </a:cubicBezTo>
                    <a:cubicBezTo>
                      <a:pt x="23" y="0"/>
                      <a:pt x="23" y="0"/>
                      <a:pt x="23" y="0"/>
                    </a:cubicBezTo>
                    <a:cubicBezTo>
                      <a:pt x="20" y="22"/>
                      <a:pt x="13" y="42"/>
                      <a:pt x="0" y="6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2"/>
              <p:cNvSpPr/>
              <p:nvPr/>
            </p:nvSpPr>
            <p:spPr>
              <a:xfrm>
                <a:off x="8777288" y="2827338"/>
                <a:ext cx="157162" cy="247650"/>
              </a:xfrm>
              <a:custGeom>
                <a:avLst/>
                <a:gdLst/>
                <a:ahLst/>
                <a:cxnLst/>
                <a:rect l="l" t="t" r="r" b="b"/>
                <a:pathLst>
                  <a:path w="53" h="83" extrusionOk="0">
                    <a:moveTo>
                      <a:pt x="53" y="69"/>
                    </a:moveTo>
                    <a:cubicBezTo>
                      <a:pt x="53" y="68"/>
                      <a:pt x="53" y="68"/>
                      <a:pt x="53" y="68"/>
                    </a:cubicBezTo>
                    <a:cubicBezTo>
                      <a:pt x="53" y="68"/>
                      <a:pt x="53" y="68"/>
                      <a:pt x="53" y="68"/>
                    </a:cubicBezTo>
                    <a:cubicBezTo>
                      <a:pt x="53" y="68"/>
                      <a:pt x="53" y="68"/>
                      <a:pt x="53" y="68"/>
                    </a:cubicBezTo>
                    <a:cubicBezTo>
                      <a:pt x="53" y="68"/>
                      <a:pt x="53" y="68"/>
                      <a:pt x="53" y="68"/>
                    </a:cubicBezTo>
                    <a:cubicBezTo>
                      <a:pt x="53" y="68"/>
                      <a:pt x="53" y="68"/>
                      <a:pt x="53" y="68"/>
                    </a:cubicBezTo>
                    <a:cubicBezTo>
                      <a:pt x="53" y="68"/>
                      <a:pt x="53" y="68"/>
                      <a:pt x="53" y="68"/>
                    </a:cubicBezTo>
                    <a:cubicBezTo>
                      <a:pt x="53" y="68"/>
                      <a:pt x="53" y="68"/>
                      <a:pt x="53" y="68"/>
                    </a:cubicBezTo>
                    <a:cubicBezTo>
                      <a:pt x="53" y="68"/>
                      <a:pt x="53" y="68"/>
                      <a:pt x="53" y="68"/>
                    </a:cubicBezTo>
                    <a:cubicBezTo>
                      <a:pt x="53" y="68"/>
                      <a:pt x="53" y="68"/>
                      <a:pt x="53" y="68"/>
                    </a:cubicBezTo>
                    <a:cubicBezTo>
                      <a:pt x="53" y="68"/>
                      <a:pt x="53" y="68"/>
                      <a:pt x="53" y="68"/>
                    </a:cubicBezTo>
                    <a:cubicBezTo>
                      <a:pt x="53" y="68"/>
                      <a:pt x="53" y="68"/>
                      <a:pt x="53" y="68"/>
                    </a:cubicBezTo>
                    <a:cubicBezTo>
                      <a:pt x="53" y="68"/>
                      <a:pt x="53" y="68"/>
                      <a:pt x="53" y="68"/>
                    </a:cubicBezTo>
                    <a:cubicBezTo>
                      <a:pt x="53" y="68"/>
                      <a:pt x="53" y="68"/>
                      <a:pt x="53" y="68"/>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6"/>
                      <a:pt x="53" y="66"/>
                      <a:pt x="53" y="66"/>
                    </a:cubicBezTo>
                    <a:cubicBezTo>
                      <a:pt x="53" y="66"/>
                      <a:pt x="53" y="66"/>
                      <a:pt x="53" y="66"/>
                    </a:cubicBezTo>
                    <a:cubicBezTo>
                      <a:pt x="53" y="66"/>
                      <a:pt x="53" y="66"/>
                      <a:pt x="53" y="66"/>
                    </a:cubicBezTo>
                    <a:cubicBezTo>
                      <a:pt x="53" y="66"/>
                      <a:pt x="53" y="66"/>
                      <a:pt x="53" y="66"/>
                    </a:cubicBezTo>
                    <a:cubicBezTo>
                      <a:pt x="53" y="66"/>
                      <a:pt x="53" y="66"/>
                      <a:pt x="53" y="66"/>
                    </a:cubicBezTo>
                    <a:cubicBezTo>
                      <a:pt x="53" y="66"/>
                      <a:pt x="53" y="66"/>
                      <a:pt x="53" y="66"/>
                    </a:cubicBezTo>
                    <a:cubicBezTo>
                      <a:pt x="53" y="66"/>
                      <a:pt x="53" y="66"/>
                      <a:pt x="53" y="66"/>
                    </a:cubicBezTo>
                    <a:cubicBezTo>
                      <a:pt x="53" y="66"/>
                      <a:pt x="53" y="66"/>
                      <a:pt x="53" y="66"/>
                    </a:cubicBezTo>
                    <a:cubicBezTo>
                      <a:pt x="53" y="66"/>
                      <a:pt x="53" y="66"/>
                      <a:pt x="53" y="66"/>
                    </a:cubicBezTo>
                    <a:cubicBezTo>
                      <a:pt x="53" y="66"/>
                      <a:pt x="53" y="66"/>
                      <a:pt x="53" y="66"/>
                    </a:cubicBezTo>
                    <a:cubicBezTo>
                      <a:pt x="53" y="66"/>
                      <a:pt x="53" y="66"/>
                      <a:pt x="53" y="66"/>
                    </a:cubicBezTo>
                    <a:cubicBezTo>
                      <a:pt x="53" y="66"/>
                      <a:pt x="53" y="66"/>
                      <a:pt x="53" y="66"/>
                    </a:cubicBezTo>
                    <a:cubicBezTo>
                      <a:pt x="53" y="66"/>
                      <a:pt x="53" y="66"/>
                      <a:pt x="53" y="66"/>
                    </a:cubicBezTo>
                    <a:cubicBezTo>
                      <a:pt x="53" y="66"/>
                      <a:pt x="53" y="66"/>
                      <a:pt x="53" y="66"/>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4"/>
                      <a:pt x="53" y="64"/>
                      <a:pt x="53" y="64"/>
                    </a:cubicBezTo>
                    <a:cubicBezTo>
                      <a:pt x="53" y="64"/>
                      <a:pt x="53" y="64"/>
                      <a:pt x="53" y="64"/>
                    </a:cubicBezTo>
                    <a:cubicBezTo>
                      <a:pt x="53" y="64"/>
                      <a:pt x="53" y="64"/>
                      <a:pt x="53" y="64"/>
                    </a:cubicBezTo>
                    <a:cubicBezTo>
                      <a:pt x="53" y="64"/>
                      <a:pt x="53" y="64"/>
                      <a:pt x="53" y="64"/>
                    </a:cubicBezTo>
                    <a:cubicBezTo>
                      <a:pt x="53" y="64"/>
                      <a:pt x="53" y="64"/>
                      <a:pt x="53" y="64"/>
                    </a:cubicBezTo>
                    <a:cubicBezTo>
                      <a:pt x="53" y="64"/>
                      <a:pt x="53" y="64"/>
                      <a:pt x="53" y="64"/>
                    </a:cubicBezTo>
                    <a:cubicBezTo>
                      <a:pt x="53" y="64"/>
                      <a:pt x="53" y="64"/>
                      <a:pt x="53" y="64"/>
                    </a:cubicBezTo>
                    <a:cubicBezTo>
                      <a:pt x="53" y="64"/>
                      <a:pt x="53" y="64"/>
                      <a:pt x="53" y="64"/>
                    </a:cubicBezTo>
                    <a:cubicBezTo>
                      <a:pt x="53" y="64"/>
                      <a:pt x="53" y="64"/>
                      <a:pt x="53" y="64"/>
                    </a:cubicBezTo>
                    <a:cubicBezTo>
                      <a:pt x="53" y="64"/>
                      <a:pt x="53" y="64"/>
                      <a:pt x="53" y="64"/>
                    </a:cubicBezTo>
                    <a:cubicBezTo>
                      <a:pt x="53" y="64"/>
                      <a:pt x="53" y="64"/>
                      <a:pt x="53" y="64"/>
                    </a:cubicBezTo>
                    <a:cubicBezTo>
                      <a:pt x="53" y="64"/>
                      <a:pt x="53" y="64"/>
                      <a:pt x="53" y="64"/>
                    </a:cubicBezTo>
                    <a:cubicBezTo>
                      <a:pt x="53" y="64"/>
                      <a:pt x="53" y="64"/>
                      <a:pt x="53" y="64"/>
                    </a:cubicBezTo>
                    <a:cubicBezTo>
                      <a:pt x="53" y="64"/>
                      <a:pt x="53" y="64"/>
                      <a:pt x="53" y="64"/>
                    </a:cubicBezTo>
                    <a:cubicBezTo>
                      <a:pt x="52" y="63"/>
                      <a:pt x="52" y="63"/>
                      <a:pt x="52" y="63"/>
                    </a:cubicBezTo>
                    <a:cubicBezTo>
                      <a:pt x="52" y="63"/>
                      <a:pt x="52" y="63"/>
                      <a:pt x="52" y="63"/>
                    </a:cubicBezTo>
                    <a:cubicBezTo>
                      <a:pt x="52" y="63"/>
                      <a:pt x="52" y="63"/>
                      <a:pt x="52" y="63"/>
                    </a:cubicBezTo>
                    <a:cubicBezTo>
                      <a:pt x="52" y="63"/>
                      <a:pt x="52" y="63"/>
                      <a:pt x="52" y="63"/>
                    </a:cubicBezTo>
                    <a:cubicBezTo>
                      <a:pt x="52" y="63"/>
                      <a:pt x="52" y="63"/>
                      <a:pt x="52" y="63"/>
                    </a:cubicBezTo>
                    <a:cubicBezTo>
                      <a:pt x="52" y="63"/>
                      <a:pt x="52" y="63"/>
                      <a:pt x="52" y="63"/>
                    </a:cubicBezTo>
                    <a:cubicBezTo>
                      <a:pt x="52" y="63"/>
                      <a:pt x="52" y="63"/>
                      <a:pt x="52" y="63"/>
                    </a:cubicBezTo>
                    <a:cubicBezTo>
                      <a:pt x="52" y="63"/>
                      <a:pt x="52" y="63"/>
                      <a:pt x="52" y="63"/>
                    </a:cubicBezTo>
                    <a:cubicBezTo>
                      <a:pt x="52" y="63"/>
                      <a:pt x="52" y="63"/>
                      <a:pt x="52" y="63"/>
                    </a:cubicBezTo>
                    <a:cubicBezTo>
                      <a:pt x="52" y="63"/>
                      <a:pt x="52" y="63"/>
                      <a:pt x="52" y="63"/>
                    </a:cubicBezTo>
                    <a:cubicBezTo>
                      <a:pt x="52" y="63"/>
                      <a:pt x="52" y="63"/>
                      <a:pt x="52" y="63"/>
                    </a:cubicBezTo>
                    <a:cubicBezTo>
                      <a:pt x="52" y="63"/>
                      <a:pt x="52" y="63"/>
                      <a:pt x="52" y="63"/>
                    </a:cubicBezTo>
                    <a:cubicBezTo>
                      <a:pt x="52" y="63"/>
                      <a:pt x="52" y="63"/>
                      <a:pt x="52" y="63"/>
                    </a:cubicBezTo>
                    <a:cubicBezTo>
                      <a:pt x="52" y="62"/>
                      <a:pt x="52" y="62"/>
                      <a:pt x="52" y="62"/>
                    </a:cubicBezTo>
                    <a:cubicBezTo>
                      <a:pt x="52" y="62"/>
                      <a:pt x="52" y="62"/>
                      <a:pt x="52" y="62"/>
                    </a:cubicBezTo>
                    <a:cubicBezTo>
                      <a:pt x="52" y="62"/>
                      <a:pt x="52" y="62"/>
                      <a:pt x="52" y="62"/>
                    </a:cubicBezTo>
                    <a:cubicBezTo>
                      <a:pt x="52" y="62"/>
                      <a:pt x="52" y="62"/>
                      <a:pt x="52" y="62"/>
                    </a:cubicBezTo>
                    <a:cubicBezTo>
                      <a:pt x="52" y="62"/>
                      <a:pt x="52" y="62"/>
                      <a:pt x="52" y="62"/>
                    </a:cubicBezTo>
                    <a:cubicBezTo>
                      <a:pt x="52" y="62"/>
                      <a:pt x="52" y="62"/>
                      <a:pt x="52" y="62"/>
                    </a:cubicBezTo>
                    <a:cubicBezTo>
                      <a:pt x="52" y="62"/>
                      <a:pt x="52" y="62"/>
                      <a:pt x="52" y="62"/>
                    </a:cubicBezTo>
                    <a:cubicBezTo>
                      <a:pt x="52" y="62"/>
                      <a:pt x="52" y="62"/>
                      <a:pt x="52" y="62"/>
                    </a:cubicBezTo>
                    <a:cubicBezTo>
                      <a:pt x="52" y="62"/>
                      <a:pt x="52" y="62"/>
                      <a:pt x="52" y="62"/>
                    </a:cubicBezTo>
                    <a:cubicBezTo>
                      <a:pt x="52" y="62"/>
                      <a:pt x="52" y="62"/>
                      <a:pt x="52" y="62"/>
                    </a:cubicBezTo>
                    <a:cubicBezTo>
                      <a:pt x="52" y="62"/>
                      <a:pt x="52" y="62"/>
                      <a:pt x="52" y="62"/>
                    </a:cubicBezTo>
                    <a:cubicBezTo>
                      <a:pt x="52" y="62"/>
                      <a:pt x="52" y="62"/>
                      <a:pt x="52" y="62"/>
                    </a:cubicBezTo>
                    <a:cubicBezTo>
                      <a:pt x="52" y="62"/>
                      <a:pt x="52" y="62"/>
                      <a:pt x="52" y="62"/>
                    </a:cubicBezTo>
                    <a:cubicBezTo>
                      <a:pt x="52" y="62"/>
                      <a:pt x="52" y="62"/>
                      <a:pt x="52" y="62"/>
                    </a:cubicBezTo>
                    <a:cubicBezTo>
                      <a:pt x="52" y="61"/>
                      <a:pt x="52" y="61"/>
                      <a:pt x="52" y="61"/>
                    </a:cubicBezTo>
                    <a:cubicBezTo>
                      <a:pt x="52" y="61"/>
                      <a:pt x="52" y="61"/>
                      <a:pt x="52" y="61"/>
                    </a:cubicBezTo>
                    <a:cubicBezTo>
                      <a:pt x="52" y="61"/>
                      <a:pt x="52" y="61"/>
                      <a:pt x="52" y="61"/>
                    </a:cubicBezTo>
                    <a:cubicBezTo>
                      <a:pt x="52" y="61"/>
                      <a:pt x="52" y="61"/>
                      <a:pt x="52" y="61"/>
                    </a:cubicBezTo>
                    <a:cubicBezTo>
                      <a:pt x="52" y="61"/>
                      <a:pt x="52" y="61"/>
                      <a:pt x="52" y="61"/>
                    </a:cubicBezTo>
                    <a:cubicBezTo>
                      <a:pt x="52" y="61"/>
                      <a:pt x="52" y="61"/>
                      <a:pt x="52" y="61"/>
                    </a:cubicBezTo>
                    <a:cubicBezTo>
                      <a:pt x="52" y="61"/>
                      <a:pt x="52" y="61"/>
                      <a:pt x="52" y="61"/>
                    </a:cubicBezTo>
                    <a:cubicBezTo>
                      <a:pt x="52" y="61"/>
                      <a:pt x="52" y="61"/>
                      <a:pt x="52" y="61"/>
                    </a:cubicBezTo>
                    <a:cubicBezTo>
                      <a:pt x="52" y="61"/>
                      <a:pt x="52" y="61"/>
                      <a:pt x="52" y="61"/>
                    </a:cubicBezTo>
                    <a:cubicBezTo>
                      <a:pt x="52" y="61"/>
                      <a:pt x="52" y="61"/>
                      <a:pt x="52" y="61"/>
                    </a:cubicBezTo>
                    <a:cubicBezTo>
                      <a:pt x="52" y="61"/>
                      <a:pt x="52" y="61"/>
                      <a:pt x="52" y="61"/>
                    </a:cubicBezTo>
                    <a:cubicBezTo>
                      <a:pt x="52" y="61"/>
                      <a:pt x="52" y="61"/>
                      <a:pt x="52" y="61"/>
                    </a:cubicBezTo>
                    <a:cubicBezTo>
                      <a:pt x="52" y="61"/>
                      <a:pt x="52" y="61"/>
                      <a:pt x="52" y="61"/>
                    </a:cubicBezTo>
                    <a:cubicBezTo>
                      <a:pt x="52" y="60"/>
                      <a:pt x="52" y="60"/>
                      <a:pt x="52" y="60"/>
                    </a:cubicBezTo>
                    <a:cubicBezTo>
                      <a:pt x="52" y="60"/>
                      <a:pt x="52" y="60"/>
                      <a:pt x="52" y="60"/>
                    </a:cubicBezTo>
                    <a:cubicBezTo>
                      <a:pt x="52" y="60"/>
                      <a:pt x="52" y="60"/>
                      <a:pt x="52" y="60"/>
                    </a:cubicBezTo>
                    <a:cubicBezTo>
                      <a:pt x="52" y="60"/>
                      <a:pt x="52" y="60"/>
                      <a:pt x="52" y="60"/>
                    </a:cubicBezTo>
                    <a:cubicBezTo>
                      <a:pt x="52" y="60"/>
                      <a:pt x="52" y="60"/>
                      <a:pt x="52" y="60"/>
                    </a:cubicBezTo>
                    <a:cubicBezTo>
                      <a:pt x="52" y="60"/>
                      <a:pt x="52" y="60"/>
                      <a:pt x="52" y="60"/>
                    </a:cubicBezTo>
                    <a:cubicBezTo>
                      <a:pt x="52" y="60"/>
                      <a:pt x="52" y="60"/>
                      <a:pt x="52" y="60"/>
                    </a:cubicBezTo>
                    <a:cubicBezTo>
                      <a:pt x="52" y="59"/>
                      <a:pt x="52" y="59"/>
                      <a:pt x="52" y="59"/>
                    </a:cubicBezTo>
                    <a:cubicBezTo>
                      <a:pt x="52" y="59"/>
                      <a:pt x="52" y="59"/>
                      <a:pt x="52" y="59"/>
                    </a:cubicBezTo>
                    <a:cubicBezTo>
                      <a:pt x="52" y="59"/>
                      <a:pt x="52" y="59"/>
                      <a:pt x="52" y="59"/>
                    </a:cubicBezTo>
                    <a:cubicBezTo>
                      <a:pt x="52" y="59"/>
                      <a:pt x="52" y="59"/>
                      <a:pt x="52" y="59"/>
                    </a:cubicBezTo>
                    <a:cubicBezTo>
                      <a:pt x="52" y="59"/>
                      <a:pt x="52" y="59"/>
                      <a:pt x="52" y="59"/>
                    </a:cubicBezTo>
                    <a:cubicBezTo>
                      <a:pt x="52" y="59"/>
                      <a:pt x="52" y="59"/>
                      <a:pt x="52" y="59"/>
                    </a:cubicBezTo>
                    <a:cubicBezTo>
                      <a:pt x="52" y="59"/>
                      <a:pt x="52" y="59"/>
                      <a:pt x="52" y="59"/>
                    </a:cubicBezTo>
                    <a:cubicBezTo>
                      <a:pt x="52" y="59"/>
                      <a:pt x="52" y="59"/>
                      <a:pt x="52" y="59"/>
                    </a:cubicBezTo>
                    <a:cubicBezTo>
                      <a:pt x="52" y="59"/>
                      <a:pt x="52" y="59"/>
                      <a:pt x="52" y="59"/>
                    </a:cubicBezTo>
                    <a:cubicBezTo>
                      <a:pt x="52" y="59"/>
                      <a:pt x="52" y="59"/>
                      <a:pt x="52" y="59"/>
                    </a:cubicBezTo>
                    <a:cubicBezTo>
                      <a:pt x="52" y="59"/>
                      <a:pt x="52" y="59"/>
                      <a:pt x="52" y="59"/>
                    </a:cubicBezTo>
                    <a:cubicBezTo>
                      <a:pt x="52" y="59"/>
                      <a:pt x="52" y="59"/>
                      <a:pt x="52" y="59"/>
                    </a:cubicBezTo>
                    <a:cubicBezTo>
                      <a:pt x="52" y="59"/>
                      <a:pt x="52" y="59"/>
                      <a:pt x="52" y="59"/>
                    </a:cubicBezTo>
                    <a:cubicBezTo>
                      <a:pt x="52" y="59"/>
                      <a:pt x="52" y="59"/>
                      <a:pt x="52" y="59"/>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7"/>
                      <a:pt x="52" y="57"/>
                      <a:pt x="52" y="57"/>
                    </a:cubicBezTo>
                    <a:cubicBezTo>
                      <a:pt x="52" y="57"/>
                      <a:pt x="52" y="57"/>
                      <a:pt x="52" y="57"/>
                    </a:cubicBezTo>
                    <a:cubicBezTo>
                      <a:pt x="52" y="57"/>
                      <a:pt x="52" y="57"/>
                      <a:pt x="52" y="57"/>
                    </a:cubicBezTo>
                    <a:cubicBezTo>
                      <a:pt x="52" y="57"/>
                      <a:pt x="52" y="57"/>
                      <a:pt x="52" y="57"/>
                    </a:cubicBezTo>
                    <a:cubicBezTo>
                      <a:pt x="52" y="57"/>
                      <a:pt x="52" y="57"/>
                      <a:pt x="52" y="57"/>
                    </a:cubicBezTo>
                    <a:cubicBezTo>
                      <a:pt x="52" y="57"/>
                      <a:pt x="52" y="57"/>
                      <a:pt x="52" y="57"/>
                    </a:cubicBezTo>
                    <a:cubicBezTo>
                      <a:pt x="52" y="57"/>
                      <a:pt x="52" y="57"/>
                      <a:pt x="52" y="57"/>
                    </a:cubicBezTo>
                    <a:cubicBezTo>
                      <a:pt x="52" y="57"/>
                      <a:pt x="52" y="57"/>
                      <a:pt x="52" y="57"/>
                    </a:cubicBezTo>
                    <a:cubicBezTo>
                      <a:pt x="52" y="57"/>
                      <a:pt x="52" y="57"/>
                      <a:pt x="52" y="57"/>
                    </a:cubicBezTo>
                    <a:cubicBezTo>
                      <a:pt x="52" y="57"/>
                      <a:pt x="52" y="57"/>
                      <a:pt x="52" y="57"/>
                    </a:cubicBezTo>
                    <a:cubicBezTo>
                      <a:pt x="52" y="57"/>
                      <a:pt x="52" y="57"/>
                      <a:pt x="52" y="57"/>
                    </a:cubicBezTo>
                    <a:cubicBezTo>
                      <a:pt x="52" y="57"/>
                      <a:pt x="52" y="57"/>
                      <a:pt x="52" y="57"/>
                    </a:cubicBezTo>
                    <a:cubicBezTo>
                      <a:pt x="52" y="57"/>
                      <a:pt x="52" y="57"/>
                      <a:pt x="52" y="57"/>
                    </a:cubicBezTo>
                    <a:cubicBezTo>
                      <a:pt x="52" y="57"/>
                      <a:pt x="52" y="57"/>
                      <a:pt x="52" y="57"/>
                    </a:cubicBezTo>
                    <a:cubicBezTo>
                      <a:pt x="52" y="56"/>
                      <a:pt x="52" y="56"/>
                      <a:pt x="52" y="56"/>
                    </a:cubicBezTo>
                    <a:cubicBezTo>
                      <a:pt x="52" y="56"/>
                      <a:pt x="52" y="56"/>
                      <a:pt x="52" y="56"/>
                    </a:cubicBezTo>
                    <a:cubicBezTo>
                      <a:pt x="52" y="56"/>
                      <a:pt x="52" y="56"/>
                      <a:pt x="52" y="56"/>
                    </a:cubicBezTo>
                    <a:cubicBezTo>
                      <a:pt x="52" y="56"/>
                      <a:pt x="52" y="56"/>
                      <a:pt x="52" y="56"/>
                    </a:cubicBezTo>
                    <a:cubicBezTo>
                      <a:pt x="52" y="55"/>
                      <a:pt x="52" y="55"/>
                      <a:pt x="52" y="55"/>
                    </a:cubicBezTo>
                    <a:cubicBezTo>
                      <a:pt x="52" y="55"/>
                      <a:pt x="52" y="55"/>
                      <a:pt x="52" y="55"/>
                    </a:cubicBezTo>
                    <a:cubicBezTo>
                      <a:pt x="52" y="55"/>
                      <a:pt x="52" y="55"/>
                      <a:pt x="52" y="55"/>
                    </a:cubicBezTo>
                    <a:cubicBezTo>
                      <a:pt x="52" y="55"/>
                      <a:pt x="52" y="55"/>
                      <a:pt x="52" y="55"/>
                    </a:cubicBezTo>
                    <a:cubicBezTo>
                      <a:pt x="52" y="55"/>
                      <a:pt x="52" y="55"/>
                      <a:pt x="52" y="55"/>
                    </a:cubicBezTo>
                    <a:cubicBezTo>
                      <a:pt x="52" y="55"/>
                      <a:pt x="52" y="55"/>
                      <a:pt x="52" y="55"/>
                    </a:cubicBezTo>
                    <a:cubicBezTo>
                      <a:pt x="52" y="55"/>
                      <a:pt x="52" y="55"/>
                      <a:pt x="52" y="55"/>
                    </a:cubicBezTo>
                    <a:cubicBezTo>
                      <a:pt x="52" y="55"/>
                      <a:pt x="52" y="55"/>
                      <a:pt x="52" y="55"/>
                    </a:cubicBezTo>
                    <a:cubicBezTo>
                      <a:pt x="52" y="55"/>
                      <a:pt x="52" y="55"/>
                      <a:pt x="52" y="55"/>
                    </a:cubicBezTo>
                    <a:cubicBezTo>
                      <a:pt x="52" y="55"/>
                      <a:pt x="52" y="55"/>
                      <a:pt x="52" y="55"/>
                    </a:cubicBezTo>
                    <a:cubicBezTo>
                      <a:pt x="52" y="55"/>
                      <a:pt x="52" y="55"/>
                      <a:pt x="52" y="55"/>
                    </a:cubicBezTo>
                    <a:cubicBezTo>
                      <a:pt x="52" y="55"/>
                      <a:pt x="52" y="55"/>
                      <a:pt x="52" y="55"/>
                    </a:cubicBezTo>
                    <a:cubicBezTo>
                      <a:pt x="52" y="55"/>
                      <a:pt x="52" y="55"/>
                      <a:pt x="52" y="55"/>
                    </a:cubicBezTo>
                    <a:cubicBezTo>
                      <a:pt x="52" y="54"/>
                      <a:pt x="52" y="54"/>
                      <a:pt x="52" y="54"/>
                    </a:cubicBezTo>
                    <a:cubicBezTo>
                      <a:pt x="52" y="54"/>
                      <a:pt x="52" y="54"/>
                      <a:pt x="52" y="54"/>
                    </a:cubicBezTo>
                    <a:cubicBezTo>
                      <a:pt x="52" y="54"/>
                      <a:pt x="52" y="54"/>
                      <a:pt x="52" y="54"/>
                    </a:cubicBezTo>
                    <a:cubicBezTo>
                      <a:pt x="52" y="54"/>
                      <a:pt x="52" y="54"/>
                      <a:pt x="52" y="54"/>
                    </a:cubicBezTo>
                    <a:cubicBezTo>
                      <a:pt x="52" y="54"/>
                      <a:pt x="52" y="54"/>
                      <a:pt x="52" y="54"/>
                    </a:cubicBezTo>
                    <a:cubicBezTo>
                      <a:pt x="52" y="54"/>
                      <a:pt x="52" y="54"/>
                      <a:pt x="52" y="54"/>
                    </a:cubicBezTo>
                    <a:cubicBezTo>
                      <a:pt x="52" y="54"/>
                      <a:pt x="52" y="54"/>
                      <a:pt x="52" y="54"/>
                    </a:cubicBezTo>
                    <a:cubicBezTo>
                      <a:pt x="52" y="54"/>
                      <a:pt x="52" y="54"/>
                      <a:pt x="52" y="54"/>
                    </a:cubicBezTo>
                    <a:cubicBezTo>
                      <a:pt x="52" y="54"/>
                      <a:pt x="52" y="54"/>
                      <a:pt x="52" y="54"/>
                    </a:cubicBezTo>
                    <a:cubicBezTo>
                      <a:pt x="52" y="54"/>
                      <a:pt x="52" y="54"/>
                      <a:pt x="52" y="54"/>
                    </a:cubicBezTo>
                    <a:cubicBezTo>
                      <a:pt x="52" y="54"/>
                      <a:pt x="52" y="54"/>
                      <a:pt x="52" y="54"/>
                    </a:cubicBezTo>
                    <a:cubicBezTo>
                      <a:pt x="52" y="54"/>
                      <a:pt x="52" y="54"/>
                      <a:pt x="52" y="54"/>
                    </a:cubicBezTo>
                    <a:cubicBezTo>
                      <a:pt x="52" y="54"/>
                      <a:pt x="52" y="54"/>
                      <a:pt x="52" y="54"/>
                    </a:cubicBezTo>
                    <a:cubicBezTo>
                      <a:pt x="52" y="54"/>
                      <a:pt x="52" y="54"/>
                      <a:pt x="52" y="54"/>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2"/>
                      <a:pt x="52" y="52"/>
                      <a:pt x="52" y="52"/>
                    </a:cubicBezTo>
                    <a:cubicBezTo>
                      <a:pt x="52" y="52"/>
                      <a:pt x="52" y="52"/>
                      <a:pt x="52" y="52"/>
                    </a:cubicBezTo>
                    <a:cubicBezTo>
                      <a:pt x="52" y="52"/>
                      <a:pt x="52" y="52"/>
                      <a:pt x="52" y="52"/>
                    </a:cubicBezTo>
                    <a:cubicBezTo>
                      <a:pt x="52" y="52"/>
                      <a:pt x="52" y="52"/>
                      <a:pt x="52" y="52"/>
                    </a:cubicBezTo>
                    <a:cubicBezTo>
                      <a:pt x="52" y="52"/>
                      <a:pt x="52" y="51"/>
                      <a:pt x="52" y="51"/>
                    </a:cubicBezTo>
                    <a:cubicBezTo>
                      <a:pt x="52" y="51"/>
                      <a:pt x="52" y="51"/>
                      <a:pt x="52" y="51"/>
                    </a:cubicBezTo>
                    <a:cubicBezTo>
                      <a:pt x="52" y="51"/>
                      <a:pt x="52" y="51"/>
                      <a:pt x="52" y="51"/>
                    </a:cubicBezTo>
                    <a:cubicBezTo>
                      <a:pt x="52" y="50"/>
                      <a:pt x="52" y="50"/>
                      <a:pt x="52" y="50"/>
                    </a:cubicBezTo>
                    <a:cubicBezTo>
                      <a:pt x="52" y="50"/>
                      <a:pt x="52" y="50"/>
                      <a:pt x="52" y="50"/>
                    </a:cubicBezTo>
                    <a:cubicBezTo>
                      <a:pt x="52" y="50"/>
                      <a:pt x="52" y="50"/>
                      <a:pt x="52" y="50"/>
                    </a:cubicBezTo>
                    <a:cubicBezTo>
                      <a:pt x="52" y="50"/>
                      <a:pt x="52" y="50"/>
                      <a:pt x="52" y="50"/>
                    </a:cubicBezTo>
                    <a:cubicBezTo>
                      <a:pt x="52" y="50"/>
                      <a:pt x="52" y="50"/>
                      <a:pt x="52" y="50"/>
                    </a:cubicBezTo>
                    <a:cubicBezTo>
                      <a:pt x="52" y="50"/>
                      <a:pt x="52" y="50"/>
                      <a:pt x="52" y="50"/>
                    </a:cubicBezTo>
                    <a:cubicBezTo>
                      <a:pt x="52" y="50"/>
                      <a:pt x="52" y="50"/>
                      <a:pt x="52" y="50"/>
                    </a:cubicBezTo>
                    <a:cubicBezTo>
                      <a:pt x="52" y="50"/>
                      <a:pt x="52" y="50"/>
                      <a:pt x="52" y="50"/>
                    </a:cubicBezTo>
                    <a:cubicBezTo>
                      <a:pt x="52" y="50"/>
                      <a:pt x="52" y="50"/>
                      <a:pt x="52" y="50"/>
                    </a:cubicBezTo>
                    <a:cubicBezTo>
                      <a:pt x="52" y="50"/>
                      <a:pt x="52" y="50"/>
                      <a:pt x="52" y="50"/>
                    </a:cubicBezTo>
                    <a:cubicBezTo>
                      <a:pt x="52" y="50"/>
                      <a:pt x="52" y="50"/>
                      <a:pt x="52" y="50"/>
                    </a:cubicBezTo>
                    <a:cubicBezTo>
                      <a:pt x="52" y="50"/>
                      <a:pt x="52" y="50"/>
                      <a:pt x="52" y="50"/>
                    </a:cubicBezTo>
                    <a:cubicBezTo>
                      <a:pt x="52" y="50"/>
                      <a:pt x="52" y="50"/>
                      <a:pt x="52" y="50"/>
                    </a:cubicBezTo>
                    <a:cubicBezTo>
                      <a:pt x="52" y="50"/>
                      <a:pt x="52" y="50"/>
                      <a:pt x="52" y="50"/>
                    </a:cubicBezTo>
                    <a:cubicBezTo>
                      <a:pt x="52" y="49"/>
                      <a:pt x="52" y="49"/>
                      <a:pt x="52" y="49"/>
                    </a:cubicBezTo>
                    <a:cubicBezTo>
                      <a:pt x="52" y="49"/>
                      <a:pt x="52" y="49"/>
                      <a:pt x="52" y="49"/>
                    </a:cubicBezTo>
                    <a:cubicBezTo>
                      <a:pt x="52" y="49"/>
                      <a:pt x="52" y="49"/>
                      <a:pt x="52" y="49"/>
                    </a:cubicBezTo>
                    <a:cubicBezTo>
                      <a:pt x="52" y="49"/>
                      <a:pt x="52" y="49"/>
                      <a:pt x="52" y="49"/>
                    </a:cubicBezTo>
                    <a:cubicBezTo>
                      <a:pt x="52" y="49"/>
                      <a:pt x="52" y="49"/>
                      <a:pt x="52" y="49"/>
                    </a:cubicBezTo>
                    <a:cubicBezTo>
                      <a:pt x="52" y="49"/>
                      <a:pt x="52" y="49"/>
                      <a:pt x="52" y="49"/>
                    </a:cubicBezTo>
                    <a:cubicBezTo>
                      <a:pt x="51" y="49"/>
                      <a:pt x="51" y="49"/>
                      <a:pt x="51" y="49"/>
                    </a:cubicBezTo>
                    <a:cubicBezTo>
                      <a:pt x="51" y="49"/>
                      <a:pt x="51" y="49"/>
                      <a:pt x="51" y="49"/>
                    </a:cubicBezTo>
                    <a:cubicBezTo>
                      <a:pt x="51" y="49"/>
                      <a:pt x="51" y="49"/>
                      <a:pt x="51" y="49"/>
                    </a:cubicBezTo>
                    <a:cubicBezTo>
                      <a:pt x="51" y="49"/>
                      <a:pt x="51" y="49"/>
                      <a:pt x="51" y="49"/>
                    </a:cubicBezTo>
                    <a:cubicBezTo>
                      <a:pt x="51" y="49"/>
                      <a:pt x="51" y="49"/>
                      <a:pt x="51" y="49"/>
                    </a:cubicBezTo>
                    <a:cubicBezTo>
                      <a:pt x="51" y="48"/>
                      <a:pt x="51" y="47"/>
                      <a:pt x="51" y="46"/>
                    </a:cubicBezTo>
                    <a:cubicBezTo>
                      <a:pt x="49" y="30"/>
                      <a:pt x="45" y="14"/>
                      <a:pt x="39" y="0"/>
                    </a:cubicBezTo>
                    <a:cubicBezTo>
                      <a:pt x="0" y="16"/>
                      <a:pt x="0" y="16"/>
                      <a:pt x="0" y="16"/>
                    </a:cubicBezTo>
                    <a:cubicBezTo>
                      <a:pt x="7" y="33"/>
                      <a:pt x="10" y="51"/>
                      <a:pt x="10" y="69"/>
                    </a:cubicBezTo>
                    <a:cubicBezTo>
                      <a:pt x="10" y="73"/>
                      <a:pt x="10" y="76"/>
                      <a:pt x="10" y="80"/>
                    </a:cubicBezTo>
                    <a:cubicBezTo>
                      <a:pt x="52" y="83"/>
                      <a:pt x="52" y="83"/>
                      <a:pt x="52" y="83"/>
                    </a:cubicBezTo>
                    <a:cubicBezTo>
                      <a:pt x="52" y="83"/>
                      <a:pt x="52" y="83"/>
                      <a:pt x="52" y="83"/>
                    </a:cubicBezTo>
                    <a:cubicBezTo>
                      <a:pt x="52" y="83"/>
                      <a:pt x="52" y="83"/>
                      <a:pt x="52" y="83"/>
                    </a:cubicBezTo>
                    <a:cubicBezTo>
                      <a:pt x="52" y="83"/>
                      <a:pt x="52" y="83"/>
                      <a:pt x="52" y="83"/>
                    </a:cubicBezTo>
                    <a:cubicBezTo>
                      <a:pt x="52" y="83"/>
                      <a:pt x="52" y="83"/>
                      <a:pt x="52" y="83"/>
                    </a:cubicBezTo>
                    <a:cubicBezTo>
                      <a:pt x="52" y="83"/>
                      <a:pt x="52" y="83"/>
                      <a:pt x="52" y="83"/>
                    </a:cubicBezTo>
                    <a:cubicBezTo>
                      <a:pt x="52" y="83"/>
                      <a:pt x="52" y="83"/>
                      <a:pt x="52" y="83"/>
                    </a:cubicBezTo>
                    <a:cubicBezTo>
                      <a:pt x="52" y="83"/>
                      <a:pt x="52" y="83"/>
                      <a:pt x="52" y="83"/>
                    </a:cubicBezTo>
                    <a:cubicBezTo>
                      <a:pt x="52" y="83"/>
                      <a:pt x="52" y="83"/>
                      <a:pt x="52" y="83"/>
                    </a:cubicBezTo>
                    <a:cubicBezTo>
                      <a:pt x="52" y="83"/>
                      <a:pt x="52" y="83"/>
                      <a:pt x="52" y="83"/>
                    </a:cubicBezTo>
                    <a:cubicBezTo>
                      <a:pt x="52" y="83"/>
                      <a:pt x="52" y="83"/>
                      <a:pt x="52" y="83"/>
                    </a:cubicBezTo>
                    <a:cubicBezTo>
                      <a:pt x="52" y="82"/>
                      <a:pt x="52" y="82"/>
                      <a:pt x="52" y="82"/>
                    </a:cubicBezTo>
                    <a:cubicBezTo>
                      <a:pt x="52" y="79"/>
                      <a:pt x="53" y="75"/>
                      <a:pt x="53" y="72"/>
                    </a:cubicBezTo>
                    <a:cubicBezTo>
                      <a:pt x="53" y="72"/>
                      <a:pt x="53" y="72"/>
                      <a:pt x="53" y="72"/>
                    </a:cubicBezTo>
                    <a:cubicBezTo>
                      <a:pt x="53" y="72"/>
                      <a:pt x="53" y="72"/>
                      <a:pt x="53" y="72"/>
                    </a:cubicBezTo>
                    <a:cubicBezTo>
                      <a:pt x="53" y="72"/>
                      <a:pt x="53" y="72"/>
                      <a:pt x="53" y="72"/>
                    </a:cubicBezTo>
                    <a:cubicBezTo>
                      <a:pt x="53" y="71"/>
                      <a:pt x="53" y="71"/>
                      <a:pt x="53" y="71"/>
                    </a:cubicBezTo>
                    <a:cubicBezTo>
                      <a:pt x="53" y="71"/>
                      <a:pt x="53" y="71"/>
                      <a:pt x="53" y="71"/>
                    </a:cubicBezTo>
                    <a:cubicBezTo>
                      <a:pt x="53" y="71"/>
                      <a:pt x="53" y="71"/>
                      <a:pt x="53" y="71"/>
                    </a:cubicBezTo>
                    <a:cubicBezTo>
                      <a:pt x="53" y="71"/>
                      <a:pt x="53" y="71"/>
                      <a:pt x="53" y="71"/>
                    </a:cubicBezTo>
                    <a:cubicBezTo>
                      <a:pt x="53" y="71"/>
                      <a:pt x="53" y="71"/>
                      <a:pt x="53" y="71"/>
                    </a:cubicBezTo>
                    <a:cubicBezTo>
                      <a:pt x="53" y="71"/>
                      <a:pt x="53" y="71"/>
                      <a:pt x="53" y="71"/>
                    </a:cubicBezTo>
                    <a:cubicBezTo>
                      <a:pt x="53" y="71"/>
                      <a:pt x="53" y="71"/>
                      <a:pt x="53" y="71"/>
                    </a:cubicBezTo>
                    <a:cubicBezTo>
                      <a:pt x="53" y="71"/>
                      <a:pt x="53" y="71"/>
                      <a:pt x="53" y="71"/>
                    </a:cubicBezTo>
                    <a:cubicBezTo>
                      <a:pt x="53" y="71"/>
                      <a:pt x="53" y="71"/>
                      <a:pt x="53" y="71"/>
                    </a:cubicBezTo>
                    <a:cubicBezTo>
                      <a:pt x="53" y="71"/>
                      <a:pt x="53" y="71"/>
                      <a:pt x="53" y="71"/>
                    </a:cubicBezTo>
                    <a:cubicBezTo>
                      <a:pt x="53" y="70"/>
                      <a:pt x="53" y="70"/>
                      <a:pt x="53" y="70"/>
                    </a:cubicBezTo>
                    <a:cubicBezTo>
                      <a:pt x="53" y="70"/>
                      <a:pt x="53" y="70"/>
                      <a:pt x="53" y="70"/>
                    </a:cubicBezTo>
                    <a:cubicBezTo>
                      <a:pt x="53" y="70"/>
                      <a:pt x="53" y="70"/>
                      <a:pt x="53" y="70"/>
                    </a:cubicBezTo>
                    <a:cubicBezTo>
                      <a:pt x="53" y="70"/>
                      <a:pt x="53" y="70"/>
                      <a:pt x="53" y="70"/>
                    </a:cubicBezTo>
                    <a:cubicBezTo>
                      <a:pt x="53" y="70"/>
                      <a:pt x="53" y="70"/>
                      <a:pt x="53" y="70"/>
                    </a:cubicBezTo>
                    <a:cubicBezTo>
                      <a:pt x="53" y="70"/>
                      <a:pt x="53" y="70"/>
                      <a:pt x="53" y="70"/>
                    </a:cubicBezTo>
                    <a:cubicBezTo>
                      <a:pt x="53" y="70"/>
                      <a:pt x="53" y="70"/>
                      <a:pt x="53" y="70"/>
                    </a:cubicBezTo>
                    <a:cubicBezTo>
                      <a:pt x="53" y="70"/>
                      <a:pt x="53" y="70"/>
                      <a:pt x="53" y="70"/>
                    </a:cubicBezTo>
                    <a:cubicBezTo>
                      <a:pt x="53" y="70"/>
                      <a:pt x="53" y="70"/>
                      <a:pt x="53" y="70"/>
                    </a:cubicBezTo>
                    <a:cubicBezTo>
                      <a:pt x="53" y="70"/>
                      <a:pt x="53" y="70"/>
                      <a:pt x="53" y="70"/>
                    </a:cubicBezTo>
                    <a:cubicBezTo>
                      <a:pt x="53" y="70"/>
                      <a:pt x="53" y="70"/>
                      <a:pt x="53" y="70"/>
                    </a:cubicBezTo>
                    <a:cubicBezTo>
                      <a:pt x="53" y="70"/>
                      <a:pt x="53" y="70"/>
                      <a:pt x="53" y="70"/>
                    </a:cubicBezTo>
                    <a:cubicBezTo>
                      <a:pt x="53" y="69"/>
                      <a:pt x="53" y="69"/>
                      <a:pt x="53" y="69"/>
                    </a:cubicBezTo>
                    <a:cubicBezTo>
                      <a:pt x="53" y="69"/>
                      <a:pt x="53" y="69"/>
                      <a:pt x="53" y="69"/>
                    </a:cubicBezTo>
                    <a:cubicBezTo>
                      <a:pt x="53" y="69"/>
                      <a:pt x="53" y="69"/>
                      <a:pt x="53" y="69"/>
                    </a:cubicBezTo>
                    <a:cubicBezTo>
                      <a:pt x="53" y="69"/>
                      <a:pt x="53" y="69"/>
                      <a:pt x="53" y="69"/>
                    </a:cubicBezTo>
                    <a:cubicBezTo>
                      <a:pt x="53" y="69"/>
                      <a:pt x="53" y="69"/>
                      <a:pt x="53" y="69"/>
                    </a:cubicBezTo>
                    <a:cubicBezTo>
                      <a:pt x="53" y="69"/>
                      <a:pt x="53" y="69"/>
                      <a:pt x="53" y="69"/>
                    </a:cubicBezTo>
                    <a:cubicBezTo>
                      <a:pt x="53" y="69"/>
                      <a:pt x="53" y="69"/>
                      <a:pt x="53" y="69"/>
                    </a:cubicBezTo>
                    <a:cubicBezTo>
                      <a:pt x="53" y="69"/>
                      <a:pt x="53" y="69"/>
                      <a:pt x="53" y="69"/>
                    </a:cubicBezTo>
                    <a:cubicBezTo>
                      <a:pt x="53" y="69"/>
                      <a:pt x="53" y="69"/>
                      <a:pt x="53" y="69"/>
                    </a:cubicBezTo>
                    <a:cubicBezTo>
                      <a:pt x="53" y="69"/>
                      <a:pt x="53" y="69"/>
                      <a:pt x="53" y="69"/>
                    </a:cubicBezTo>
                    <a:cubicBezTo>
                      <a:pt x="53" y="69"/>
                      <a:pt x="53" y="69"/>
                      <a:pt x="53" y="69"/>
                    </a:cubicBezTo>
                    <a:cubicBezTo>
                      <a:pt x="53" y="69"/>
                      <a:pt x="53" y="69"/>
                      <a:pt x="53" y="6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2"/>
              <p:cNvSpPr/>
              <p:nvPr/>
            </p:nvSpPr>
            <p:spPr>
              <a:xfrm>
                <a:off x="8577263" y="3284538"/>
                <a:ext cx="247650" cy="238125"/>
              </a:xfrm>
              <a:custGeom>
                <a:avLst/>
                <a:gdLst/>
                <a:ahLst/>
                <a:cxnLst/>
                <a:rect l="l" t="t" r="r" b="b"/>
                <a:pathLst>
                  <a:path w="83" h="80" extrusionOk="0">
                    <a:moveTo>
                      <a:pt x="0" y="42"/>
                    </a:moveTo>
                    <a:cubicBezTo>
                      <a:pt x="18" y="80"/>
                      <a:pt x="18" y="80"/>
                      <a:pt x="18" y="80"/>
                    </a:cubicBezTo>
                    <a:cubicBezTo>
                      <a:pt x="20" y="79"/>
                      <a:pt x="22" y="78"/>
                      <a:pt x="24" y="77"/>
                    </a:cubicBezTo>
                    <a:cubicBezTo>
                      <a:pt x="24" y="77"/>
                      <a:pt x="24" y="77"/>
                      <a:pt x="24" y="77"/>
                    </a:cubicBezTo>
                    <a:cubicBezTo>
                      <a:pt x="24" y="77"/>
                      <a:pt x="24" y="77"/>
                      <a:pt x="24" y="77"/>
                    </a:cubicBezTo>
                    <a:cubicBezTo>
                      <a:pt x="25" y="76"/>
                      <a:pt x="25" y="76"/>
                      <a:pt x="25" y="76"/>
                    </a:cubicBezTo>
                    <a:cubicBezTo>
                      <a:pt x="25" y="76"/>
                      <a:pt x="25" y="76"/>
                      <a:pt x="25" y="76"/>
                    </a:cubicBezTo>
                    <a:cubicBezTo>
                      <a:pt x="25" y="76"/>
                      <a:pt x="25" y="76"/>
                      <a:pt x="25" y="76"/>
                    </a:cubicBezTo>
                    <a:cubicBezTo>
                      <a:pt x="25" y="76"/>
                      <a:pt x="25" y="76"/>
                      <a:pt x="25" y="76"/>
                    </a:cubicBezTo>
                    <a:cubicBezTo>
                      <a:pt x="25" y="76"/>
                      <a:pt x="25" y="76"/>
                      <a:pt x="25" y="76"/>
                    </a:cubicBezTo>
                    <a:cubicBezTo>
                      <a:pt x="25" y="76"/>
                      <a:pt x="25" y="76"/>
                      <a:pt x="25" y="76"/>
                    </a:cubicBezTo>
                    <a:cubicBezTo>
                      <a:pt x="26" y="76"/>
                      <a:pt x="26" y="76"/>
                      <a:pt x="26" y="76"/>
                    </a:cubicBezTo>
                    <a:cubicBezTo>
                      <a:pt x="26" y="75"/>
                      <a:pt x="26" y="75"/>
                      <a:pt x="26" y="75"/>
                    </a:cubicBezTo>
                    <a:cubicBezTo>
                      <a:pt x="26" y="75"/>
                      <a:pt x="26" y="75"/>
                      <a:pt x="26" y="75"/>
                    </a:cubicBezTo>
                    <a:cubicBezTo>
                      <a:pt x="26" y="75"/>
                      <a:pt x="26" y="75"/>
                      <a:pt x="26" y="75"/>
                    </a:cubicBezTo>
                    <a:cubicBezTo>
                      <a:pt x="26" y="75"/>
                      <a:pt x="26" y="75"/>
                      <a:pt x="26" y="75"/>
                    </a:cubicBezTo>
                    <a:cubicBezTo>
                      <a:pt x="26" y="75"/>
                      <a:pt x="26" y="75"/>
                      <a:pt x="26" y="75"/>
                    </a:cubicBezTo>
                    <a:cubicBezTo>
                      <a:pt x="26" y="75"/>
                      <a:pt x="26" y="75"/>
                      <a:pt x="26" y="75"/>
                    </a:cubicBezTo>
                    <a:cubicBezTo>
                      <a:pt x="27" y="75"/>
                      <a:pt x="27" y="75"/>
                      <a:pt x="27" y="75"/>
                    </a:cubicBezTo>
                    <a:cubicBezTo>
                      <a:pt x="27" y="75"/>
                      <a:pt x="27" y="75"/>
                      <a:pt x="27" y="75"/>
                    </a:cubicBezTo>
                    <a:cubicBezTo>
                      <a:pt x="27" y="75"/>
                      <a:pt x="27" y="75"/>
                      <a:pt x="27" y="75"/>
                    </a:cubicBezTo>
                    <a:cubicBezTo>
                      <a:pt x="27" y="75"/>
                      <a:pt x="27" y="75"/>
                      <a:pt x="27" y="75"/>
                    </a:cubicBezTo>
                    <a:cubicBezTo>
                      <a:pt x="27" y="75"/>
                      <a:pt x="27" y="75"/>
                      <a:pt x="27" y="75"/>
                    </a:cubicBezTo>
                    <a:cubicBezTo>
                      <a:pt x="27" y="75"/>
                      <a:pt x="27" y="75"/>
                      <a:pt x="27" y="75"/>
                    </a:cubicBezTo>
                    <a:cubicBezTo>
                      <a:pt x="27" y="75"/>
                      <a:pt x="27" y="75"/>
                      <a:pt x="27" y="75"/>
                    </a:cubicBezTo>
                    <a:cubicBezTo>
                      <a:pt x="28" y="75"/>
                      <a:pt x="28" y="75"/>
                      <a:pt x="28" y="75"/>
                    </a:cubicBezTo>
                    <a:cubicBezTo>
                      <a:pt x="28" y="75"/>
                      <a:pt x="28" y="75"/>
                      <a:pt x="28" y="75"/>
                    </a:cubicBezTo>
                    <a:cubicBezTo>
                      <a:pt x="28" y="74"/>
                      <a:pt x="28" y="74"/>
                      <a:pt x="28" y="74"/>
                    </a:cubicBezTo>
                    <a:cubicBezTo>
                      <a:pt x="28" y="74"/>
                      <a:pt x="28" y="74"/>
                      <a:pt x="28" y="74"/>
                    </a:cubicBezTo>
                    <a:cubicBezTo>
                      <a:pt x="28" y="74"/>
                      <a:pt x="28" y="74"/>
                      <a:pt x="28" y="74"/>
                    </a:cubicBezTo>
                    <a:cubicBezTo>
                      <a:pt x="28" y="74"/>
                      <a:pt x="28" y="74"/>
                      <a:pt x="28" y="74"/>
                    </a:cubicBezTo>
                    <a:cubicBezTo>
                      <a:pt x="28" y="74"/>
                      <a:pt x="28" y="74"/>
                      <a:pt x="28" y="74"/>
                    </a:cubicBezTo>
                    <a:cubicBezTo>
                      <a:pt x="29" y="74"/>
                      <a:pt x="29" y="74"/>
                      <a:pt x="29" y="74"/>
                    </a:cubicBezTo>
                    <a:cubicBezTo>
                      <a:pt x="29" y="74"/>
                      <a:pt x="29" y="74"/>
                      <a:pt x="29" y="74"/>
                    </a:cubicBezTo>
                    <a:cubicBezTo>
                      <a:pt x="29" y="74"/>
                      <a:pt x="29" y="74"/>
                      <a:pt x="29" y="74"/>
                    </a:cubicBezTo>
                    <a:cubicBezTo>
                      <a:pt x="29" y="74"/>
                      <a:pt x="29" y="74"/>
                      <a:pt x="29" y="74"/>
                    </a:cubicBezTo>
                    <a:cubicBezTo>
                      <a:pt x="29" y="74"/>
                      <a:pt x="29" y="74"/>
                      <a:pt x="29" y="74"/>
                    </a:cubicBezTo>
                    <a:cubicBezTo>
                      <a:pt x="29" y="74"/>
                      <a:pt x="29" y="74"/>
                      <a:pt x="29" y="74"/>
                    </a:cubicBezTo>
                    <a:cubicBezTo>
                      <a:pt x="30" y="73"/>
                      <a:pt x="30" y="73"/>
                      <a:pt x="30" y="73"/>
                    </a:cubicBezTo>
                    <a:cubicBezTo>
                      <a:pt x="30" y="73"/>
                      <a:pt x="30" y="73"/>
                      <a:pt x="30" y="73"/>
                    </a:cubicBezTo>
                    <a:cubicBezTo>
                      <a:pt x="30" y="73"/>
                      <a:pt x="30" y="73"/>
                      <a:pt x="30" y="73"/>
                    </a:cubicBezTo>
                    <a:cubicBezTo>
                      <a:pt x="30" y="73"/>
                      <a:pt x="30" y="73"/>
                      <a:pt x="30" y="73"/>
                    </a:cubicBezTo>
                    <a:cubicBezTo>
                      <a:pt x="30" y="73"/>
                      <a:pt x="30" y="73"/>
                      <a:pt x="30" y="73"/>
                    </a:cubicBezTo>
                    <a:cubicBezTo>
                      <a:pt x="30" y="73"/>
                      <a:pt x="30" y="73"/>
                      <a:pt x="30" y="73"/>
                    </a:cubicBezTo>
                    <a:cubicBezTo>
                      <a:pt x="30" y="73"/>
                      <a:pt x="30" y="73"/>
                      <a:pt x="30" y="73"/>
                    </a:cubicBezTo>
                    <a:cubicBezTo>
                      <a:pt x="30" y="73"/>
                      <a:pt x="30" y="73"/>
                      <a:pt x="30" y="73"/>
                    </a:cubicBezTo>
                    <a:cubicBezTo>
                      <a:pt x="30" y="73"/>
                      <a:pt x="30" y="73"/>
                      <a:pt x="30" y="73"/>
                    </a:cubicBezTo>
                    <a:cubicBezTo>
                      <a:pt x="30" y="73"/>
                      <a:pt x="30" y="73"/>
                      <a:pt x="30" y="73"/>
                    </a:cubicBezTo>
                    <a:cubicBezTo>
                      <a:pt x="30" y="73"/>
                      <a:pt x="30" y="73"/>
                      <a:pt x="30" y="73"/>
                    </a:cubicBezTo>
                    <a:cubicBezTo>
                      <a:pt x="31" y="73"/>
                      <a:pt x="31" y="73"/>
                      <a:pt x="31" y="73"/>
                    </a:cubicBezTo>
                    <a:cubicBezTo>
                      <a:pt x="31" y="73"/>
                      <a:pt x="31" y="73"/>
                      <a:pt x="31" y="73"/>
                    </a:cubicBezTo>
                    <a:cubicBezTo>
                      <a:pt x="31" y="73"/>
                      <a:pt x="31" y="73"/>
                      <a:pt x="31" y="73"/>
                    </a:cubicBezTo>
                    <a:cubicBezTo>
                      <a:pt x="31" y="73"/>
                      <a:pt x="31" y="73"/>
                      <a:pt x="31" y="73"/>
                    </a:cubicBezTo>
                    <a:cubicBezTo>
                      <a:pt x="31" y="73"/>
                      <a:pt x="31" y="73"/>
                      <a:pt x="31" y="73"/>
                    </a:cubicBezTo>
                    <a:cubicBezTo>
                      <a:pt x="31" y="73"/>
                      <a:pt x="31" y="73"/>
                      <a:pt x="31" y="73"/>
                    </a:cubicBezTo>
                    <a:cubicBezTo>
                      <a:pt x="31" y="73"/>
                      <a:pt x="31" y="73"/>
                      <a:pt x="31" y="73"/>
                    </a:cubicBezTo>
                    <a:cubicBezTo>
                      <a:pt x="31" y="72"/>
                      <a:pt x="31" y="72"/>
                      <a:pt x="31" y="72"/>
                    </a:cubicBezTo>
                    <a:cubicBezTo>
                      <a:pt x="31" y="72"/>
                      <a:pt x="31" y="72"/>
                      <a:pt x="31" y="72"/>
                    </a:cubicBezTo>
                    <a:cubicBezTo>
                      <a:pt x="32" y="72"/>
                      <a:pt x="32" y="72"/>
                      <a:pt x="32" y="72"/>
                    </a:cubicBezTo>
                    <a:cubicBezTo>
                      <a:pt x="32" y="72"/>
                      <a:pt x="32" y="72"/>
                      <a:pt x="32" y="72"/>
                    </a:cubicBezTo>
                    <a:cubicBezTo>
                      <a:pt x="32" y="72"/>
                      <a:pt x="32" y="72"/>
                      <a:pt x="32" y="72"/>
                    </a:cubicBezTo>
                    <a:cubicBezTo>
                      <a:pt x="32" y="72"/>
                      <a:pt x="32" y="72"/>
                      <a:pt x="32" y="72"/>
                    </a:cubicBezTo>
                    <a:cubicBezTo>
                      <a:pt x="32" y="72"/>
                      <a:pt x="32" y="72"/>
                      <a:pt x="32" y="72"/>
                    </a:cubicBezTo>
                    <a:cubicBezTo>
                      <a:pt x="32" y="72"/>
                      <a:pt x="32" y="72"/>
                      <a:pt x="32" y="72"/>
                    </a:cubicBezTo>
                    <a:cubicBezTo>
                      <a:pt x="32" y="72"/>
                      <a:pt x="32" y="72"/>
                      <a:pt x="32" y="72"/>
                    </a:cubicBezTo>
                    <a:cubicBezTo>
                      <a:pt x="32" y="72"/>
                      <a:pt x="32" y="72"/>
                      <a:pt x="32" y="72"/>
                    </a:cubicBezTo>
                    <a:cubicBezTo>
                      <a:pt x="32" y="72"/>
                      <a:pt x="32" y="72"/>
                      <a:pt x="32" y="72"/>
                    </a:cubicBezTo>
                    <a:cubicBezTo>
                      <a:pt x="32" y="72"/>
                      <a:pt x="32" y="72"/>
                      <a:pt x="32" y="72"/>
                    </a:cubicBezTo>
                    <a:cubicBezTo>
                      <a:pt x="32" y="72"/>
                      <a:pt x="32" y="72"/>
                      <a:pt x="32" y="72"/>
                    </a:cubicBezTo>
                    <a:cubicBezTo>
                      <a:pt x="33" y="71"/>
                      <a:pt x="33" y="71"/>
                      <a:pt x="33" y="71"/>
                    </a:cubicBezTo>
                    <a:cubicBezTo>
                      <a:pt x="33" y="71"/>
                      <a:pt x="33" y="71"/>
                      <a:pt x="33" y="71"/>
                    </a:cubicBezTo>
                    <a:cubicBezTo>
                      <a:pt x="33" y="71"/>
                      <a:pt x="33" y="71"/>
                      <a:pt x="33" y="71"/>
                    </a:cubicBezTo>
                    <a:cubicBezTo>
                      <a:pt x="33" y="71"/>
                      <a:pt x="33" y="71"/>
                      <a:pt x="33" y="71"/>
                    </a:cubicBezTo>
                    <a:cubicBezTo>
                      <a:pt x="33" y="71"/>
                      <a:pt x="33" y="71"/>
                      <a:pt x="33" y="71"/>
                    </a:cubicBezTo>
                    <a:cubicBezTo>
                      <a:pt x="33" y="71"/>
                      <a:pt x="33" y="71"/>
                      <a:pt x="33" y="71"/>
                    </a:cubicBezTo>
                    <a:cubicBezTo>
                      <a:pt x="33" y="71"/>
                      <a:pt x="33" y="71"/>
                      <a:pt x="33" y="71"/>
                    </a:cubicBezTo>
                    <a:cubicBezTo>
                      <a:pt x="33" y="71"/>
                      <a:pt x="33" y="71"/>
                      <a:pt x="33" y="71"/>
                    </a:cubicBezTo>
                    <a:cubicBezTo>
                      <a:pt x="33" y="71"/>
                      <a:pt x="33" y="71"/>
                      <a:pt x="33" y="71"/>
                    </a:cubicBezTo>
                    <a:cubicBezTo>
                      <a:pt x="34" y="71"/>
                      <a:pt x="34" y="71"/>
                      <a:pt x="34" y="71"/>
                    </a:cubicBezTo>
                    <a:cubicBezTo>
                      <a:pt x="34" y="71"/>
                      <a:pt x="34" y="71"/>
                      <a:pt x="34" y="71"/>
                    </a:cubicBezTo>
                    <a:cubicBezTo>
                      <a:pt x="34" y="71"/>
                      <a:pt x="34" y="71"/>
                      <a:pt x="34" y="71"/>
                    </a:cubicBezTo>
                    <a:cubicBezTo>
                      <a:pt x="34" y="71"/>
                      <a:pt x="34" y="71"/>
                      <a:pt x="34" y="71"/>
                    </a:cubicBezTo>
                    <a:cubicBezTo>
                      <a:pt x="34" y="71"/>
                      <a:pt x="34" y="71"/>
                      <a:pt x="34" y="71"/>
                    </a:cubicBezTo>
                    <a:cubicBezTo>
                      <a:pt x="34" y="71"/>
                      <a:pt x="34" y="71"/>
                      <a:pt x="34" y="71"/>
                    </a:cubicBezTo>
                    <a:cubicBezTo>
                      <a:pt x="34" y="71"/>
                      <a:pt x="34" y="71"/>
                      <a:pt x="34" y="71"/>
                    </a:cubicBezTo>
                    <a:cubicBezTo>
                      <a:pt x="34" y="71"/>
                      <a:pt x="34" y="71"/>
                      <a:pt x="34" y="71"/>
                    </a:cubicBezTo>
                    <a:cubicBezTo>
                      <a:pt x="34" y="71"/>
                      <a:pt x="34" y="71"/>
                      <a:pt x="34" y="71"/>
                    </a:cubicBezTo>
                    <a:cubicBezTo>
                      <a:pt x="34" y="71"/>
                      <a:pt x="34" y="71"/>
                      <a:pt x="34" y="71"/>
                    </a:cubicBezTo>
                    <a:cubicBezTo>
                      <a:pt x="34" y="71"/>
                      <a:pt x="34" y="71"/>
                      <a:pt x="34" y="71"/>
                    </a:cubicBezTo>
                    <a:cubicBezTo>
                      <a:pt x="34" y="70"/>
                      <a:pt x="34" y="70"/>
                      <a:pt x="34" y="70"/>
                    </a:cubicBezTo>
                    <a:cubicBezTo>
                      <a:pt x="34" y="70"/>
                      <a:pt x="34" y="70"/>
                      <a:pt x="34" y="70"/>
                    </a:cubicBezTo>
                    <a:cubicBezTo>
                      <a:pt x="35" y="70"/>
                      <a:pt x="35" y="70"/>
                      <a:pt x="35" y="70"/>
                    </a:cubicBezTo>
                    <a:cubicBezTo>
                      <a:pt x="35" y="70"/>
                      <a:pt x="35" y="70"/>
                      <a:pt x="35" y="70"/>
                    </a:cubicBezTo>
                    <a:cubicBezTo>
                      <a:pt x="35" y="70"/>
                      <a:pt x="35" y="70"/>
                      <a:pt x="35" y="70"/>
                    </a:cubicBezTo>
                    <a:cubicBezTo>
                      <a:pt x="35" y="70"/>
                      <a:pt x="35" y="70"/>
                      <a:pt x="35" y="70"/>
                    </a:cubicBezTo>
                    <a:cubicBezTo>
                      <a:pt x="35" y="70"/>
                      <a:pt x="35" y="70"/>
                      <a:pt x="35" y="70"/>
                    </a:cubicBezTo>
                    <a:cubicBezTo>
                      <a:pt x="35" y="70"/>
                      <a:pt x="35" y="70"/>
                      <a:pt x="35" y="70"/>
                    </a:cubicBezTo>
                    <a:cubicBezTo>
                      <a:pt x="35" y="70"/>
                      <a:pt x="35" y="70"/>
                      <a:pt x="35" y="70"/>
                    </a:cubicBezTo>
                    <a:cubicBezTo>
                      <a:pt x="35" y="70"/>
                      <a:pt x="35" y="70"/>
                      <a:pt x="35" y="70"/>
                    </a:cubicBezTo>
                    <a:cubicBezTo>
                      <a:pt x="35" y="70"/>
                      <a:pt x="35" y="70"/>
                      <a:pt x="35" y="70"/>
                    </a:cubicBezTo>
                    <a:cubicBezTo>
                      <a:pt x="35" y="70"/>
                      <a:pt x="35" y="70"/>
                      <a:pt x="35" y="70"/>
                    </a:cubicBezTo>
                    <a:cubicBezTo>
                      <a:pt x="35" y="70"/>
                      <a:pt x="35" y="70"/>
                      <a:pt x="35" y="70"/>
                    </a:cubicBezTo>
                    <a:cubicBezTo>
                      <a:pt x="36" y="70"/>
                      <a:pt x="36" y="70"/>
                      <a:pt x="36" y="70"/>
                    </a:cubicBezTo>
                    <a:cubicBezTo>
                      <a:pt x="36" y="70"/>
                      <a:pt x="36" y="70"/>
                      <a:pt x="36" y="70"/>
                    </a:cubicBezTo>
                    <a:cubicBezTo>
                      <a:pt x="36" y="70"/>
                      <a:pt x="36" y="70"/>
                      <a:pt x="36" y="70"/>
                    </a:cubicBezTo>
                    <a:cubicBezTo>
                      <a:pt x="36" y="70"/>
                      <a:pt x="36" y="70"/>
                      <a:pt x="36" y="70"/>
                    </a:cubicBezTo>
                    <a:cubicBezTo>
                      <a:pt x="36" y="70"/>
                      <a:pt x="36" y="70"/>
                      <a:pt x="36" y="70"/>
                    </a:cubicBezTo>
                    <a:cubicBezTo>
                      <a:pt x="36" y="70"/>
                      <a:pt x="36" y="70"/>
                      <a:pt x="36" y="70"/>
                    </a:cubicBezTo>
                    <a:cubicBezTo>
                      <a:pt x="36" y="69"/>
                      <a:pt x="36" y="69"/>
                      <a:pt x="36" y="69"/>
                    </a:cubicBezTo>
                    <a:cubicBezTo>
                      <a:pt x="36" y="69"/>
                      <a:pt x="36" y="69"/>
                      <a:pt x="36" y="69"/>
                    </a:cubicBezTo>
                    <a:cubicBezTo>
                      <a:pt x="36" y="69"/>
                      <a:pt x="36" y="69"/>
                      <a:pt x="36" y="69"/>
                    </a:cubicBezTo>
                    <a:cubicBezTo>
                      <a:pt x="36" y="69"/>
                      <a:pt x="36" y="69"/>
                      <a:pt x="36" y="69"/>
                    </a:cubicBezTo>
                    <a:cubicBezTo>
                      <a:pt x="36" y="69"/>
                      <a:pt x="36" y="69"/>
                      <a:pt x="36" y="69"/>
                    </a:cubicBezTo>
                    <a:cubicBezTo>
                      <a:pt x="36" y="69"/>
                      <a:pt x="36" y="69"/>
                      <a:pt x="36" y="69"/>
                    </a:cubicBezTo>
                    <a:cubicBezTo>
                      <a:pt x="37" y="69"/>
                      <a:pt x="37" y="69"/>
                      <a:pt x="37" y="69"/>
                    </a:cubicBezTo>
                    <a:cubicBezTo>
                      <a:pt x="37" y="69"/>
                      <a:pt x="37" y="69"/>
                      <a:pt x="37" y="69"/>
                    </a:cubicBezTo>
                    <a:cubicBezTo>
                      <a:pt x="37" y="69"/>
                      <a:pt x="37" y="69"/>
                      <a:pt x="37" y="69"/>
                    </a:cubicBezTo>
                    <a:cubicBezTo>
                      <a:pt x="37" y="69"/>
                      <a:pt x="37" y="69"/>
                      <a:pt x="37" y="69"/>
                    </a:cubicBezTo>
                    <a:cubicBezTo>
                      <a:pt x="37" y="69"/>
                      <a:pt x="37" y="69"/>
                      <a:pt x="37" y="69"/>
                    </a:cubicBezTo>
                    <a:cubicBezTo>
                      <a:pt x="37" y="69"/>
                      <a:pt x="37" y="69"/>
                      <a:pt x="37" y="69"/>
                    </a:cubicBezTo>
                    <a:cubicBezTo>
                      <a:pt x="37" y="69"/>
                      <a:pt x="37" y="69"/>
                      <a:pt x="37" y="69"/>
                    </a:cubicBezTo>
                    <a:cubicBezTo>
                      <a:pt x="37" y="69"/>
                      <a:pt x="37" y="69"/>
                      <a:pt x="37" y="69"/>
                    </a:cubicBezTo>
                    <a:cubicBezTo>
                      <a:pt x="37" y="69"/>
                      <a:pt x="37" y="69"/>
                      <a:pt x="37" y="69"/>
                    </a:cubicBezTo>
                    <a:cubicBezTo>
                      <a:pt x="37" y="69"/>
                      <a:pt x="37" y="69"/>
                      <a:pt x="37" y="69"/>
                    </a:cubicBezTo>
                    <a:cubicBezTo>
                      <a:pt x="37" y="69"/>
                      <a:pt x="37" y="69"/>
                      <a:pt x="37" y="69"/>
                    </a:cubicBezTo>
                    <a:cubicBezTo>
                      <a:pt x="37" y="69"/>
                      <a:pt x="37" y="69"/>
                      <a:pt x="37" y="69"/>
                    </a:cubicBezTo>
                    <a:cubicBezTo>
                      <a:pt x="38" y="68"/>
                      <a:pt x="38" y="68"/>
                      <a:pt x="38" y="68"/>
                    </a:cubicBezTo>
                    <a:cubicBezTo>
                      <a:pt x="38" y="68"/>
                      <a:pt x="38" y="68"/>
                      <a:pt x="38" y="68"/>
                    </a:cubicBezTo>
                    <a:cubicBezTo>
                      <a:pt x="38" y="68"/>
                      <a:pt x="38" y="68"/>
                      <a:pt x="38" y="68"/>
                    </a:cubicBezTo>
                    <a:cubicBezTo>
                      <a:pt x="38" y="68"/>
                      <a:pt x="38" y="68"/>
                      <a:pt x="38" y="68"/>
                    </a:cubicBezTo>
                    <a:cubicBezTo>
                      <a:pt x="38" y="68"/>
                      <a:pt x="38" y="68"/>
                      <a:pt x="38" y="68"/>
                    </a:cubicBezTo>
                    <a:cubicBezTo>
                      <a:pt x="38" y="68"/>
                      <a:pt x="38" y="68"/>
                      <a:pt x="38" y="68"/>
                    </a:cubicBezTo>
                    <a:cubicBezTo>
                      <a:pt x="38" y="68"/>
                      <a:pt x="38" y="68"/>
                      <a:pt x="38" y="68"/>
                    </a:cubicBezTo>
                    <a:cubicBezTo>
                      <a:pt x="38" y="68"/>
                      <a:pt x="38" y="68"/>
                      <a:pt x="38" y="68"/>
                    </a:cubicBezTo>
                    <a:cubicBezTo>
                      <a:pt x="38" y="68"/>
                      <a:pt x="38" y="68"/>
                      <a:pt x="38" y="68"/>
                    </a:cubicBezTo>
                    <a:cubicBezTo>
                      <a:pt x="38" y="68"/>
                      <a:pt x="38" y="68"/>
                      <a:pt x="38" y="68"/>
                    </a:cubicBezTo>
                    <a:cubicBezTo>
                      <a:pt x="38" y="68"/>
                      <a:pt x="38" y="68"/>
                      <a:pt x="38" y="68"/>
                    </a:cubicBezTo>
                    <a:cubicBezTo>
                      <a:pt x="38" y="68"/>
                      <a:pt x="38" y="68"/>
                      <a:pt x="38" y="68"/>
                    </a:cubicBezTo>
                    <a:cubicBezTo>
                      <a:pt x="38" y="68"/>
                      <a:pt x="38" y="68"/>
                      <a:pt x="38" y="68"/>
                    </a:cubicBezTo>
                    <a:cubicBezTo>
                      <a:pt x="38" y="68"/>
                      <a:pt x="38" y="68"/>
                      <a:pt x="38" y="68"/>
                    </a:cubicBezTo>
                    <a:cubicBezTo>
                      <a:pt x="39" y="68"/>
                      <a:pt x="39" y="68"/>
                      <a:pt x="39" y="68"/>
                    </a:cubicBezTo>
                    <a:cubicBezTo>
                      <a:pt x="39" y="68"/>
                      <a:pt x="39" y="68"/>
                      <a:pt x="39" y="68"/>
                    </a:cubicBezTo>
                    <a:cubicBezTo>
                      <a:pt x="39" y="68"/>
                      <a:pt x="39" y="68"/>
                      <a:pt x="39" y="68"/>
                    </a:cubicBezTo>
                    <a:cubicBezTo>
                      <a:pt x="39" y="68"/>
                      <a:pt x="39" y="68"/>
                      <a:pt x="39" y="68"/>
                    </a:cubicBezTo>
                    <a:cubicBezTo>
                      <a:pt x="39" y="68"/>
                      <a:pt x="39" y="68"/>
                      <a:pt x="39" y="68"/>
                    </a:cubicBezTo>
                    <a:cubicBezTo>
                      <a:pt x="39" y="67"/>
                      <a:pt x="39" y="67"/>
                      <a:pt x="39" y="67"/>
                    </a:cubicBezTo>
                    <a:cubicBezTo>
                      <a:pt x="39" y="67"/>
                      <a:pt x="39" y="67"/>
                      <a:pt x="39" y="67"/>
                    </a:cubicBezTo>
                    <a:cubicBezTo>
                      <a:pt x="39" y="67"/>
                      <a:pt x="39" y="67"/>
                      <a:pt x="39" y="67"/>
                    </a:cubicBezTo>
                    <a:cubicBezTo>
                      <a:pt x="39" y="67"/>
                      <a:pt x="39" y="67"/>
                      <a:pt x="39" y="67"/>
                    </a:cubicBezTo>
                    <a:cubicBezTo>
                      <a:pt x="39" y="67"/>
                      <a:pt x="39" y="67"/>
                      <a:pt x="39" y="67"/>
                    </a:cubicBezTo>
                    <a:cubicBezTo>
                      <a:pt x="39" y="67"/>
                      <a:pt x="39" y="67"/>
                      <a:pt x="39" y="67"/>
                    </a:cubicBezTo>
                    <a:cubicBezTo>
                      <a:pt x="39" y="67"/>
                      <a:pt x="39" y="67"/>
                      <a:pt x="39" y="67"/>
                    </a:cubicBezTo>
                    <a:cubicBezTo>
                      <a:pt x="40" y="67"/>
                      <a:pt x="40" y="67"/>
                      <a:pt x="40" y="67"/>
                    </a:cubicBezTo>
                    <a:cubicBezTo>
                      <a:pt x="40" y="67"/>
                      <a:pt x="40" y="67"/>
                      <a:pt x="40" y="67"/>
                    </a:cubicBezTo>
                    <a:cubicBezTo>
                      <a:pt x="40" y="67"/>
                      <a:pt x="40" y="67"/>
                      <a:pt x="40" y="67"/>
                    </a:cubicBezTo>
                    <a:cubicBezTo>
                      <a:pt x="40" y="67"/>
                      <a:pt x="40" y="67"/>
                      <a:pt x="40" y="67"/>
                    </a:cubicBezTo>
                    <a:cubicBezTo>
                      <a:pt x="40" y="67"/>
                      <a:pt x="40" y="67"/>
                      <a:pt x="40" y="67"/>
                    </a:cubicBezTo>
                    <a:cubicBezTo>
                      <a:pt x="40" y="67"/>
                      <a:pt x="40" y="67"/>
                      <a:pt x="40" y="67"/>
                    </a:cubicBezTo>
                    <a:cubicBezTo>
                      <a:pt x="40" y="67"/>
                      <a:pt x="40" y="67"/>
                      <a:pt x="40" y="67"/>
                    </a:cubicBezTo>
                    <a:cubicBezTo>
                      <a:pt x="40" y="67"/>
                      <a:pt x="40" y="67"/>
                      <a:pt x="40" y="67"/>
                    </a:cubicBezTo>
                    <a:cubicBezTo>
                      <a:pt x="40" y="67"/>
                      <a:pt x="40" y="67"/>
                      <a:pt x="40" y="67"/>
                    </a:cubicBezTo>
                    <a:cubicBezTo>
                      <a:pt x="40" y="67"/>
                      <a:pt x="40" y="67"/>
                      <a:pt x="40" y="67"/>
                    </a:cubicBezTo>
                    <a:cubicBezTo>
                      <a:pt x="40" y="67"/>
                      <a:pt x="40" y="67"/>
                      <a:pt x="40" y="67"/>
                    </a:cubicBezTo>
                    <a:cubicBezTo>
                      <a:pt x="40" y="67"/>
                      <a:pt x="40" y="67"/>
                      <a:pt x="40" y="67"/>
                    </a:cubicBezTo>
                    <a:cubicBezTo>
                      <a:pt x="40" y="67"/>
                      <a:pt x="40" y="67"/>
                      <a:pt x="40" y="67"/>
                    </a:cubicBezTo>
                    <a:cubicBezTo>
                      <a:pt x="40" y="67"/>
                      <a:pt x="40" y="67"/>
                      <a:pt x="40" y="67"/>
                    </a:cubicBezTo>
                    <a:cubicBezTo>
                      <a:pt x="40" y="67"/>
                      <a:pt x="40" y="67"/>
                      <a:pt x="40" y="67"/>
                    </a:cubicBezTo>
                    <a:cubicBezTo>
                      <a:pt x="41" y="66"/>
                      <a:pt x="41" y="66"/>
                      <a:pt x="41" y="66"/>
                    </a:cubicBezTo>
                    <a:cubicBezTo>
                      <a:pt x="41" y="66"/>
                      <a:pt x="41" y="66"/>
                      <a:pt x="41" y="66"/>
                    </a:cubicBezTo>
                    <a:cubicBezTo>
                      <a:pt x="41" y="66"/>
                      <a:pt x="41" y="66"/>
                      <a:pt x="41" y="66"/>
                    </a:cubicBezTo>
                    <a:cubicBezTo>
                      <a:pt x="41" y="66"/>
                      <a:pt x="41" y="66"/>
                      <a:pt x="41" y="66"/>
                    </a:cubicBezTo>
                    <a:cubicBezTo>
                      <a:pt x="41" y="66"/>
                      <a:pt x="41" y="66"/>
                      <a:pt x="41" y="66"/>
                    </a:cubicBezTo>
                    <a:cubicBezTo>
                      <a:pt x="41" y="66"/>
                      <a:pt x="41" y="66"/>
                      <a:pt x="41" y="66"/>
                    </a:cubicBezTo>
                    <a:cubicBezTo>
                      <a:pt x="41" y="66"/>
                      <a:pt x="41" y="66"/>
                      <a:pt x="41" y="66"/>
                    </a:cubicBezTo>
                    <a:cubicBezTo>
                      <a:pt x="41" y="66"/>
                      <a:pt x="41" y="66"/>
                      <a:pt x="41" y="66"/>
                    </a:cubicBezTo>
                    <a:cubicBezTo>
                      <a:pt x="41" y="66"/>
                      <a:pt x="41" y="66"/>
                      <a:pt x="41" y="66"/>
                    </a:cubicBezTo>
                    <a:cubicBezTo>
                      <a:pt x="41" y="66"/>
                      <a:pt x="41" y="66"/>
                      <a:pt x="41" y="66"/>
                    </a:cubicBezTo>
                    <a:cubicBezTo>
                      <a:pt x="41" y="66"/>
                      <a:pt x="41" y="66"/>
                      <a:pt x="41" y="66"/>
                    </a:cubicBezTo>
                    <a:cubicBezTo>
                      <a:pt x="41" y="66"/>
                      <a:pt x="41" y="66"/>
                      <a:pt x="41" y="66"/>
                    </a:cubicBezTo>
                    <a:cubicBezTo>
                      <a:pt x="42" y="66"/>
                      <a:pt x="42" y="66"/>
                      <a:pt x="42" y="66"/>
                    </a:cubicBezTo>
                    <a:cubicBezTo>
                      <a:pt x="42" y="66"/>
                      <a:pt x="42" y="66"/>
                      <a:pt x="42" y="66"/>
                    </a:cubicBezTo>
                    <a:cubicBezTo>
                      <a:pt x="42" y="66"/>
                      <a:pt x="42" y="66"/>
                      <a:pt x="42" y="66"/>
                    </a:cubicBezTo>
                    <a:cubicBezTo>
                      <a:pt x="42" y="66"/>
                      <a:pt x="42" y="66"/>
                      <a:pt x="42" y="66"/>
                    </a:cubicBezTo>
                    <a:cubicBezTo>
                      <a:pt x="42" y="66"/>
                      <a:pt x="42" y="66"/>
                      <a:pt x="42" y="66"/>
                    </a:cubicBezTo>
                    <a:cubicBezTo>
                      <a:pt x="42" y="66"/>
                      <a:pt x="42" y="66"/>
                      <a:pt x="42" y="66"/>
                    </a:cubicBezTo>
                    <a:cubicBezTo>
                      <a:pt x="42" y="65"/>
                      <a:pt x="42" y="65"/>
                      <a:pt x="42" y="65"/>
                    </a:cubicBezTo>
                    <a:cubicBezTo>
                      <a:pt x="42" y="65"/>
                      <a:pt x="42" y="65"/>
                      <a:pt x="42" y="65"/>
                    </a:cubicBezTo>
                    <a:cubicBezTo>
                      <a:pt x="42" y="65"/>
                      <a:pt x="42" y="65"/>
                      <a:pt x="42" y="65"/>
                    </a:cubicBezTo>
                    <a:cubicBezTo>
                      <a:pt x="42" y="65"/>
                      <a:pt x="42" y="65"/>
                      <a:pt x="42" y="65"/>
                    </a:cubicBezTo>
                    <a:cubicBezTo>
                      <a:pt x="42" y="65"/>
                      <a:pt x="42" y="65"/>
                      <a:pt x="42" y="65"/>
                    </a:cubicBezTo>
                    <a:cubicBezTo>
                      <a:pt x="42" y="65"/>
                      <a:pt x="42" y="65"/>
                      <a:pt x="42" y="65"/>
                    </a:cubicBezTo>
                    <a:cubicBezTo>
                      <a:pt x="42" y="65"/>
                      <a:pt x="42" y="65"/>
                      <a:pt x="42" y="65"/>
                    </a:cubicBezTo>
                    <a:cubicBezTo>
                      <a:pt x="42" y="65"/>
                      <a:pt x="42" y="65"/>
                      <a:pt x="42" y="65"/>
                    </a:cubicBezTo>
                    <a:cubicBezTo>
                      <a:pt x="42" y="65"/>
                      <a:pt x="42" y="65"/>
                      <a:pt x="42" y="65"/>
                    </a:cubicBezTo>
                    <a:cubicBezTo>
                      <a:pt x="43" y="65"/>
                      <a:pt x="43" y="65"/>
                      <a:pt x="43" y="65"/>
                    </a:cubicBezTo>
                    <a:cubicBezTo>
                      <a:pt x="43" y="65"/>
                      <a:pt x="43" y="65"/>
                      <a:pt x="43" y="65"/>
                    </a:cubicBezTo>
                    <a:cubicBezTo>
                      <a:pt x="43" y="65"/>
                      <a:pt x="43" y="65"/>
                      <a:pt x="43" y="65"/>
                    </a:cubicBezTo>
                    <a:cubicBezTo>
                      <a:pt x="43" y="65"/>
                      <a:pt x="43" y="65"/>
                      <a:pt x="43" y="65"/>
                    </a:cubicBezTo>
                    <a:cubicBezTo>
                      <a:pt x="43" y="65"/>
                      <a:pt x="43" y="65"/>
                      <a:pt x="43" y="65"/>
                    </a:cubicBezTo>
                    <a:cubicBezTo>
                      <a:pt x="43" y="65"/>
                      <a:pt x="43" y="65"/>
                      <a:pt x="43" y="65"/>
                    </a:cubicBezTo>
                    <a:cubicBezTo>
                      <a:pt x="43" y="65"/>
                      <a:pt x="43" y="65"/>
                      <a:pt x="43" y="65"/>
                    </a:cubicBezTo>
                    <a:cubicBezTo>
                      <a:pt x="43" y="65"/>
                      <a:pt x="43" y="65"/>
                      <a:pt x="43" y="65"/>
                    </a:cubicBezTo>
                    <a:cubicBezTo>
                      <a:pt x="43" y="65"/>
                      <a:pt x="43" y="65"/>
                      <a:pt x="43" y="65"/>
                    </a:cubicBezTo>
                    <a:cubicBezTo>
                      <a:pt x="43" y="65"/>
                      <a:pt x="43" y="65"/>
                      <a:pt x="43" y="65"/>
                    </a:cubicBezTo>
                    <a:cubicBezTo>
                      <a:pt x="43" y="65"/>
                      <a:pt x="43" y="65"/>
                      <a:pt x="43" y="65"/>
                    </a:cubicBezTo>
                    <a:cubicBezTo>
                      <a:pt x="43" y="64"/>
                      <a:pt x="43" y="64"/>
                      <a:pt x="43" y="64"/>
                    </a:cubicBezTo>
                    <a:cubicBezTo>
                      <a:pt x="43" y="64"/>
                      <a:pt x="43" y="64"/>
                      <a:pt x="43" y="64"/>
                    </a:cubicBezTo>
                    <a:cubicBezTo>
                      <a:pt x="43" y="64"/>
                      <a:pt x="43" y="64"/>
                      <a:pt x="43" y="64"/>
                    </a:cubicBezTo>
                    <a:cubicBezTo>
                      <a:pt x="44" y="64"/>
                      <a:pt x="44" y="64"/>
                      <a:pt x="44" y="64"/>
                    </a:cubicBezTo>
                    <a:cubicBezTo>
                      <a:pt x="44" y="64"/>
                      <a:pt x="44" y="64"/>
                      <a:pt x="44" y="64"/>
                    </a:cubicBezTo>
                    <a:cubicBezTo>
                      <a:pt x="44" y="64"/>
                      <a:pt x="44" y="64"/>
                      <a:pt x="44" y="64"/>
                    </a:cubicBezTo>
                    <a:cubicBezTo>
                      <a:pt x="44" y="64"/>
                      <a:pt x="44" y="64"/>
                      <a:pt x="44" y="64"/>
                    </a:cubicBezTo>
                    <a:cubicBezTo>
                      <a:pt x="44" y="64"/>
                      <a:pt x="44" y="64"/>
                      <a:pt x="44" y="64"/>
                    </a:cubicBezTo>
                    <a:cubicBezTo>
                      <a:pt x="44" y="64"/>
                      <a:pt x="44" y="64"/>
                      <a:pt x="44" y="64"/>
                    </a:cubicBezTo>
                    <a:cubicBezTo>
                      <a:pt x="44" y="64"/>
                      <a:pt x="44" y="64"/>
                      <a:pt x="44" y="64"/>
                    </a:cubicBezTo>
                    <a:cubicBezTo>
                      <a:pt x="44" y="64"/>
                      <a:pt x="44" y="64"/>
                      <a:pt x="44" y="64"/>
                    </a:cubicBezTo>
                    <a:cubicBezTo>
                      <a:pt x="44" y="64"/>
                      <a:pt x="44" y="64"/>
                      <a:pt x="44" y="64"/>
                    </a:cubicBezTo>
                    <a:cubicBezTo>
                      <a:pt x="44" y="64"/>
                      <a:pt x="44" y="64"/>
                      <a:pt x="44" y="64"/>
                    </a:cubicBezTo>
                    <a:cubicBezTo>
                      <a:pt x="44" y="64"/>
                      <a:pt x="44" y="64"/>
                      <a:pt x="44" y="64"/>
                    </a:cubicBezTo>
                    <a:cubicBezTo>
                      <a:pt x="44" y="64"/>
                      <a:pt x="44" y="64"/>
                      <a:pt x="44" y="64"/>
                    </a:cubicBezTo>
                    <a:cubicBezTo>
                      <a:pt x="45" y="64"/>
                      <a:pt x="45" y="64"/>
                      <a:pt x="45" y="64"/>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6" y="63"/>
                      <a:pt x="46" y="63"/>
                      <a:pt x="46" y="63"/>
                    </a:cubicBezTo>
                    <a:cubicBezTo>
                      <a:pt x="46" y="63"/>
                      <a:pt x="46" y="63"/>
                      <a:pt x="46" y="63"/>
                    </a:cubicBezTo>
                    <a:cubicBezTo>
                      <a:pt x="46" y="63"/>
                      <a:pt x="46" y="63"/>
                      <a:pt x="46" y="63"/>
                    </a:cubicBezTo>
                    <a:cubicBezTo>
                      <a:pt x="46" y="63"/>
                      <a:pt x="46" y="63"/>
                      <a:pt x="46" y="63"/>
                    </a:cubicBezTo>
                    <a:cubicBezTo>
                      <a:pt x="46" y="63"/>
                      <a:pt x="46" y="63"/>
                      <a:pt x="46" y="63"/>
                    </a:cubicBezTo>
                    <a:cubicBezTo>
                      <a:pt x="46" y="63"/>
                      <a:pt x="46" y="63"/>
                      <a:pt x="46" y="63"/>
                    </a:cubicBezTo>
                    <a:cubicBezTo>
                      <a:pt x="46" y="62"/>
                      <a:pt x="46" y="62"/>
                      <a:pt x="46" y="62"/>
                    </a:cubicBezTo>
                    <a:cubicBezTo>
                      <a:pt x="46" y="62"/>
                      <a:pt x="46" y="62"/>
                      <a:pt x="46" y="62"/>
                    </a:cubicBezTo>
                    <a:cubicBezTo>
                      <a:pt x="46" y="62"/>
                      <a:pt x="46" y="62"/>
                      <a:pt x="46" y="62"/>
                    </a:cubicBezTo>
                    <a:cubicBezTo>
                      <a:pt x="46" y="62"/>
                      <a:pt x="46" y="62"/>
                      <a:pt x="46" y="62"/>
                    </a:cubicBezTo>
                    <a:cubicBezTo>
                      <a:pt x="47" y="62"/>
                      <a:pt x="47" y="62"/>
                      <a:pt x="47" y="62"/>
                    </a:cubicBezTo>
                    <a:cubicBezTo>
                      <a:pt x="47" y="62"/>
                      <a:pt x="47" y="62"/>
                      <a:pt x="47" y="62"/>
                    </a:cubicBezTo>
                    <a:cubicBezTo>
                      <a:pt x="47" y="62"/>
                      <a:pt x="47" y="62"/>
                      <a:pt x="47" y="62"/>
                    </a:cubicBezTo>
                    <a:cubicBezTo>
                      <a:pt x="47" y="62"/>
                      <a:pt x="47" y="62"/>
                      <a:pt x="47" y="62"/>
                    </a:cubicBezTo>
                    <a:cubicBezTo>
                      <a:pt x="47" y="62"/>
                      <a:pt x="47" y="62"/>
                      <a:pt x="47" y="62"/>
                    </a:cubicBezTo>
                    <a:cubicBezTo>
                      <a:pt x="47" y="62"/>
                      <a:pt x="47" y="62"/>
                      <a:pt x="47" y="62"/>
                    </a:cubicBezTo>
                    <a:cubicBezTo>
                      <a:pt x="47" y="62"/>
                      <a:pt x="47" y="62"/>
                      <a:pt x="47" y="62"/>
                    </a:cubicBezTo>
                    <a:cubicBezTo>
                      <a:pt x="47" y="62"/>
                      <a:pt x="47" y="62"/>
                      <a:pt x="47" y="62"/>
                    </a:cubicBezTo>
                    <a:cubicBezTo>
                      <a:pt x="47" y="62"/>
                      <a:pt x="47" y="62"/>
                      <a:pt x="47" y="62"/>
                    </a:cubicBezTo>
                    <a:cubicBezTo>
                      <a:pt x="47" y="62"/>
                      <a:pt x="47" y="62"/>
                      <a:pt x="47" y="62"/>
                    </a:cubicBezTo>
                    <a:cubicBezTo>
                      <a:pt x="47" y="62"/>
                      <a:pt x="47" y="62"/>
                      <a:pt x="47" y="62"/>
                    </a:cubicBezTo>
                    <a:cubicBezTo>
                      <a:pt x="47" y="62"/>
                      <a:pt x="47" y="62"/>
                      <a:pt x="47" y="62"/>
                    </a:cubicBezTo>
                    <a:cubicBezTo>
                      <a:pt x="47" y="62"/>
                      <a:pt x="47" y="62"/>
                      <a:pt x="47" y="62"/>
                    </a:cubicBezTo>
                    <a:cubicBezTo>
                      <a:pt x="47" y="62"/>
                      <a:pt x="47" y="62"/>
                      <a:pt x="47" y="62"/>
                    </a:cubicBezTo>
                    <a:cubicBezTo>
                      <a:pt x="47" y="61"/>
                      <a:pt x="47" y="61"/>
                      <a:pt x="47" y="61"/>
                    </a:cubicBezTo>
                    <a:cubicBezTo>
                      <a:pt x="47" y="61"/>
                      <a:pt x="47" y="61"/>
                      <a:pt x="47" y="61"/>
                    </a:cubicBezTo>
                    <a:cubicBezTo>
                      <a:pt x="48" y="61"/>
                      <a:pt x="48"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9" y="61"/>
                      <a:pt x="49" y="61"/>
                      <a:pt x="49" y="61"/>
                    </a:cubicBezTo>
                    <a:cubicBezTo>
                      <a:pt x="49" y="61"/>
                      <a:pt x="49" y="61"/>
                      <a:pt x="49" y="61"/>
                    </a:cubicBezTo>
                    <a:cubicBezTo>
                      <a:pt x="49" y="61"/>
                      <a:pt x="49" y="61"/>
                      <a:pt x="49" y="61"/>
                    </a:cubicBezTo>
                    <a:cubicBezTo>
                      <a:pt x="49" y="60"/>
                      <a:pt x="49" y="60"/>
                      <a:pt x="49" y="60"/>
                    </a:cubicBezTo>
                    <a:cubicBezTo>
                      <a:pt x="49" y="60"/>
                      <a:pt x="49" y="60"/>
                      <a:pt x="49" y="60"/>
                    </a:cubicBezTo>
                    <a:cubicBezTo>
                      <a:pt x="49" y="60"/>
                      <a:pt x="49" y="60"/>
                      <a:pt x="49" y="60"/>
                    </a:cubicBezTo>
                    <a:cubicBezTo>
                      <a:pt x="49" y="60"/>
                      <a:pt x="49" y="60"/>
                      <a:pt x="49" y="60"/>
                    </a:cubicBezTo>
                    <a:cubicBezTo>
                      <a:pt x="49" y="60"/>
                      <a:pt x="49" y="60"/>
                      <a:pt x="49" y="60"/>
                    </a:cubicBezTo>
                    <a:cubicBezTo>
                      <a:pt x="49" y="60"/>
                      <a:pt x="49" y="60"/>
                      <a:pt x="49" y="60"/>
                    </a:cubicBezTo>
                    <a:cubicBezTo>
                      <a:pt x="49" y="60"/>
                      <a:pt x="49" y="60"/>
                      <a:pt x="49" y="60"/>
                    </a:cubicBezTo>
                    <a:cubicBezTo>
                      <a:pt x="49" y="60"/>
                      <a:pt x="49" y="60"/>
                      <a:pt x="49" y="60"/>
                    </a:cubicBezTo>
                    <a:cubicBezTo>
                      <a:pt x="49" y="60"/>
                      <a:pt x="49" y="60"/>
                      <a:pt x="49" y="60"/>
                    </a:cubicBezTo>
                    <a:cubicBezTo>
                      <a:pt x="49" y="60"/>
                      <a:pt x="49" y="60"/>
                      <a:pt x="49" y="60"/>
                    </a:cubicBezTo>
                    <a:cubicBezTo>
                      <a:pt x="50" y="60"/>
                      <a:pt x="50" y="60"/>
                      <a:pt x="50" y="60"/>
                    </a:cubicBezTo>
                    <a:cubicBezTo>
                      <a:pt x="50" y="60"/>
                      <a:pt x="50" y="60"/>
                      <a:pt x="50" y="60"/>
                    </a:cubicBezTo>
                    <a:cubicBezTo>
                      <a:pt x="50" y="60"/>
                      <a:pt x="50" y="60"/>
                      <a:pt x="50" y="60"/>
                    </a:cubicBezTo>
                    <a:cubicBezTo>
                      <a:pt x="50" y="60"/>
                      <a:pt x="50" y="60"/>
                      <a:pt x="50" y="60"/>
                    </a:cubicBezTo>
                    <a:cubicBezTo>
                      <a:pt x="50" y="60"/>
                      <a:pt x="50" y="60"/>
                      <a:pt x="50" y="60"/>
                    </a:cubicBezTo>
                    <a:cubicBezTo>
                      <a:pt x="50" y="60"/>
                      <a:pt x="50" y="60"/>
                      <a:pt x="50" y="60"/>
                    </a:cubicBezTo>
                    <a:cubicBezTo>
                      <a:pt x="50" y="59"/>
                      <a:pt x="50" y="59"/>
                      <a:pt x="50" y="59"/>
                    </a:cubicBezTo>
                    <a:cubicBezTo>
                      <a:pt x="50" y="59"/>
                      <a:pt x="50" y="59"/>
                      <a:pt x="50" y="59"/>
                    </a:cubicBezTo>
                    <a:cubicBezTo>
                      <a:pt x="50" y="59"/>
                      <a:pt x="50" y="59"/>
                      <a:pt x="50" y="59"/>
                    </a:cubicBezTo>
                    <a:cubicBezTo>
                      <a:pt x="50" y="59"/>
                      <a:pt x="50" y="59"/>
                      <a:pt x="50" y="59"/>
                    </a:cubicBezTo>
                    <a:cubicBezTo>
                      <a:pt x="51" y="59"/>
                      <a:pt x="51" y="59"/>
                      <a:pt x="51" y="59"/>
                    </a:cubicBezTo>
                    <a:cubicBezTo>
                      <a:pt x="51" y="59"/>
                      <a:pt x="51" y="59"/>
                      <a:pt x="51" y="59"/>
                    </a:cubicBezTo>
                    <a:cubicBezTo>
                      <a:pt x="51" y="59"/>
                      <a:pt x="51" y="59"/>
                      <a:pt x="51" y="59"/>
                    </a:cubicBezTo>
                    <a:cubicBezTo>
                      <a:pt x="51" y="59"/>
                      <a:pt x="51" y="59"/>
                      <a:pt x="51" y="59"/>
                    </a:cubicBezTo>
                    <a:cubicBezTo>
                      <a:pt x="51" y="59"/>
                      <a:pt x="51" y="59"/>
                      <a:pt x="51" y="59"/>
                    </a:cubicBezTo>
                    <a:cubicBezTo>
                      <a:pt x="51" y="59"/>
                      <a:pt x="51" y="59"/>
                      <a:pt x="51" y="59"/>
                    </a:cubicBezTo>
                    <a:cubicBezTo>
                      <a:pt x="51" y="59"/>
                      <a:pt x="51" y="59"/>
                      <a:pt x="51" y="59"/>
                    </a:cubicBezTo>
                    <a:cubicBezTo>
                      <a:pt x="51" y="59"/>
                      <a:pt x="51" y="59"/>
                      <a:pt x="51" y="59"/>
                    </a:cubicBezTo>
                    <a:cubicBezTo>
                      <a:pt x="51" y="59"/>
                      <a:pt x="51" y="59"/>
                      <a:pt x="51" y="59"/>
                    </a:cubicBezTo>
                    <a:cubicBezTo>
                      <a:pt x="51" y="58"/>
                      <a:pt x="51" y="58"/>
                      <a:pt x="51" y="58"/>
                    </a:cubicBezTo>
                    <a:cubicBezTo>
                      <a:pt x="51" y="58"/>
                      <a:pt x="51" y="58"/>
                      <a:pt x="51"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3" y="57"/>
                      <a:pt x="53" y="57"/>
                      <a:pt x="53" y="57"/>
                    </a:cubicBezTo>
                    <a:cubicBezTo>
                      <a:pt x="53" y="57"/>
                      <a:pt x="53" y="57"/>
                      <a:pt x="53" y="57"/>
                    </a:cubicBezTo>
                    <a:cubicBezTo>
                      <a:pt x="53" y="57"/>
                      <a:pt x="53" y="57"/>
                      <a:pt x="53" y="57"/>
                    </a:cubicBezTo>
                    <a:cubicBezTo>
                      <a:pt x="53" y="57"/>
                      <a:pt x="53" y="57"/>
                      <a:pt x="53" y="57"/>
                    </a:cubicBezTo>
                    <a:cubicBezTo>
                      <a:pt x="53" y="57"/>
                      <a:pt x="53" y="57"/>
                      <a:pt x="53" y="57"/>
                    </a:cubicBezTo>
                    <a:cubicBezTo>
                      <a:pt x="53" y="57"/>
                      <a:pt x="53" y="57"/>
                      <a:pt x="53" y="57"/>
                    </a:cubicBezTo>
                    <a:cubicBezTo>
                      <a:pt x="53" y="57"/>
                      <a:pt x="53" y="57"/>
                      <a:pt x="53" y="57"/>
                    </a:cubicBezTo>
                    <a:cubicBezTo>
                      <a:pt x="53" y="57"/>
                      <a:pt x="53" y="57"/>
                      <a:pt x="53" y="57"/>
                    </a:cubicBezTo>
                    <a:cubicBezTo>
                      <a:pt x="53" y="57"/>
                      <a:pt x="53" y="57"/>
                      <a:pt x="53" y="57"/>
                    </a:cubicBezTo>
                    <a:cubicBezTo>
                      <a:pt x="54" y="57"/>
                      <a:pt x="54" y="57"/>
                      <a:pt x="54" y="57"/>
                    </a:cubicBezTo>
                    <a:cubicBezTo>
                      <a:pt x="54" y="57"/>
                      <a:pt x="54" y="57"/>
                      <a:pt x="54" y="57"/>
                    </a:cubicBezTo>
                    <a:cubicBezTo>
                      <a:pt x="54" y="57"/>
                      <a:pt x="54" y="57"/>
                      <a:pt x="54" y="57"/>
                    </a:cubicBezTo>
                    <a:cubicBezTo>
                      <a:pt x="54" y="56"/>
                      <a:pt x="54" y="56"/>
                      <a:pt x="54" y="56"/>
                    </a:cubicBezTo>
                    <a:cubicBezTo>
                      <a:pt x="54" y="56"/>
                      <a:pt x="54" y="56"/>
                      <a:pt x="54" y="56"/>
                    </a:cubicBezTo>
                    <a:cubicBezTo>
                      <a:pt x="54" y="56"/>
                      <a:pt x="54" y="56"/>
                      <a:pt x="54" y="56"/>
                    </a:cubicBezTo>
                    <a:cubicBezTo>
                      <a:pt x="54" y="56"/>
                      <a:pt x="54" y="56"/>
                      <a:pt x="54" y="56"/>
                    </a:cubicBezTo>
                    <a:cubicBezTo>
                      <a:pt x="54" y="56"/>
                      <a:pt x="54" y="56"/>
                      <a:pt x="54" y="56"/>
                    </a:cubicBezTo>
                    <a:cubicBezTo>
                      <a:pt x="54" y="56"/>
                      <a:pt x="54" y="56"/>
                      <a:pt x="54" y="56"/>
                    </a:cubicBezTo>
                    <a:cubicBezTo>
                      <a:pt x="55" y="56"/>
                      <a:pt x="55" y="56"/>
                      <a:pt x="55" y="56"/>
                    </a:cubicBezTo>
                    <a:cubicBezTo>
                      <a:pt x="55" y="56"/>
                      <a:pt x="55" y="56"/>
                      <a:pt x="55" y="56"/>
                    </a:cubicBezTo>
                    <a:cubicBezTo>
                      <a:pt x="55" y="56"/>
                      <a:pt x="55" y="56"/>
                      <a:pt x="55" y="56"/>
                    </a:cubicBezTo>
                    <a:cubicBezTo>
                      <a:pt x="55" y="56"/>
                      <a:pt x="55" y="56"/>
                      <a:pt x="55" y="56"/>
                    </a:cubicBezTo>
                    <a:cubicBezTo>
                      <a:pt x="55" y="56"/>
                      <a:pt x="55" y="56"/>
                      <a:pt x="55" y="56"/>
                    </a:cubicBezTo>
                    <a:cubicBezTo>
                      <a:pt x="55" y="56"/>
                      <a:pt x="55" y="56"/>
                      <a:pt x="55" y="56"/>
                    </a:cubicBezTo>
                    <a:cubicBezTo>
                      <a:pt x="55" y="55"/>
                      <a:pt x="55" y="55"/>
                      <a:pt x="55" y="55"/>
                    </a:cubicBezTo>
                    <a:cubicBezTo>
                      <a:pt x="55" y="55"/>
                      <a:pt x="55" y="55"/>
                      <a:pt x="55" y="55"/>
                    </a:cubicBezTo>
                    <a:cubicBezTo>
                      <a:pt x="55" y="55"/>
                      <a:pt x="55" y="55"/>
                      <a:pt x="55" y="55"/>
                    </a:cubicBezTo>
                    <a:cubicBezTo>
                      <a:pt x="55" y="55"/>
                      <a:pt x="55" y="55"/>
                      <a:pt x="55" y="55"/>
                    </a:cubicBezTo>
                    <a:cubicBezTo>
                      <a:pt x="56" y="55"/>
                      <a:pt x="56" y="55"/>
                      <a:pt x="56" y="55"/>
                    </a:cubicBezTo>
                    <a:cubicBezTo>
                      <a:pt x="56" y="55"/>
                      <a:pt x="56" y="55"/>
                      <a:pt x="56" y="55"/>
                    </a:cubicBezTo>
                    <a:cubicBezTo>
                      <a:pt x="56" y="55"/>
                      <a:pt x="56" y="55"/>
                      <a:pt x="56" y="55"/>
                    </a:cubicBezTo>
                    <a:cubicBezTo>
                      <a:pt x="56" y="55"/>
                      <a:pt x="56" y="55"/>
                      <a:pt x="56" y="55"/>
                    </a:cubicBezTo>
                    <a:cubicBezTo>
                      <a:pt x="56" y="54"/>
                      <a:pt x="56" y="54"/>
                      <a:pt x="56" y="54"/>
                    </a:cubicBezTo>
                    <a:cubicBezTo>
                      <a:pt x="56" y="54"/>
                      <a:pt x="56" y="54"/>
                      <a:pt x="56" y="54"/>
                    </a:cubicBezTo>
                    <a:cubicBezTo>
                      <a:pt x="57" y="54"/>
                      <a:pt x="57" y="54"/>
                      <a:pt x="57" y="54"/>
                    </a:cubicBezTo>
                    <a:cubicBezTo>
                      <a:pt x="57" y="54"/>
                      <a:pt x="57" y="54"/>
                      <a:pt x="57" y="54"/>
                    </a:cubicBezTo>
                    <a:cubicBezTo>
                      <a:pt x="57" y="54"/>
                      <a:pt x="57" y="54"/>
                      <a:pt x="57" y="54"/>
                    </a:cubicBezTo>
                    <a:cubicBezTo>
                      <a:pt x="57" y="54"/>
                      <a:pt x="57" y="54"/>
                      <a:pt x="57" y="54"/>
                    </a:cubicBezTo>
                    <a:cubicBezTo>
                      <a:pt x="58" y="53"/>
                      <a:pt x="58" y="53"/>
                      <a:pt x="58" y="53"/>
                    </a:cubicBezTo>
                    <a:cubicBezTo>
                      <a:pt x="67" y="45"/>
                      <a:pt x="76" y="36"/>
                      <a:pt x="83" y="25"/>
                    </a:cubicBezTo>
                    <a:cubicBezTo>
                      <a:pt x="49" y="0"/>
                      <a:pt x="49" y="0"/>
                      <a:pt x="49" y="0"/>
                    </a:cubicBezTo>
                    <a:cubicBezTo>
                      <a:pt x="36" y="18"/>
                      <a:pt x="19" y="32"/>
                      <a:pt x="0" y="4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2"/>
              <p:cNvSpPr/>
              <p:nvPr/>
            </p:nvSpPr>
            <p:spPr>
              <a:xfrm>
                <a:off x="8358188" y="3419475"/>
                <a:ext cx="247650" cy="160338"/>
              </a:xfrm>
              <a:custGeom>
                <a:avLst/>
                <a:gdLst/>
                <a:ahLst/>
                <a:cxnLst/>
                <a:rect l="l" t="t" r="r" b="b"/>
                <a:pathLst>
                  <a:path w="83" h="54" extrusionOk="0">
                    <a:moveTo>
                      <a:pt x="10" y="11"/>
                    </a:moveTo>
                    <a:cubicBezTo>
                      <a:pt x="7" y="11"/>
                      <a:pt x="5" y="11"/>
                      <a:pt x="3" y="11"/>
                    </a:cubicBezTo>
                    <a:cubicBezTo>
                      <a:pt x="0" y="53"/>
                      <a:pt x="0" y="53"/>
                      <a:pt x="0" y="53"/>
                    </a:cubicBezTo>
                    <a:cubicBezTo>
                      <a:pt x="0" y="53"/>
                      <a:pt x="0" y="53"/>
                      <a:pt x="0" y="53"/>
                    </a:cubicBezTo>
                    <a:cubicBezTo>
                      <a:pt x="0" y="53"/>
                      <a:pt x="0" y="53"/>
                      <a:pt x="0" y="53"/>
                    </a:cubicBezTo>
                    <a:cubicBezTo>
                      <a:pt x="1" y="53"/>
                      <a:pt x="1" y="53"/>
                      <a:pt x="1" y="53"/>
                    </a:cubicBezTo>
                    <a:cubicBezTo>
                      <a:pt x="1" y="53"/>
                      <a:pt x="1" y="53"/>
                      <a:pt x="1" y="53"/>
                    </a:cubicBezTo>
                    <a:cubicBezTo>
                      <a:pt x="1" y="53"/>
                      <a:pt x="1" y="53"/>
                      <a:pt x="1" y="53"/>
                    </a:cubicBezTo>
                    <a:cubicBezTo>
                      <a:pt x="1" y="53"/>
                      <a:pt x="1" y="53"/>
                      <a:pt x="1" y="53"/>
                    </a:cubicBezTo>
                    <a:cubicBezTo>
                      <a:pt x="1" y="53"/>
                      <a:pt x="1" y="53"/>
                      <a:pt x="1" y="53"/>
                    </a:cubicBezTo>
                    <a:cubicBezTo>
                      <a:pt x="3" y="54"/>
                      <a:pt x="5" y="54"/>
                      <a:pt x="7" y="54"/>
                    </a:cubicBezTo>
                    <a:cubicBezTo>
                      <a:pt x="7" y="54"/>
                      <a:pt x="7" y="54"/>
                      <a:pt x="7" y="54"/>
                    </a:cubicBezTo>
                    <a:cubicBezTo>
                      <a:pt x="7" y="54"/>
                      <a:pt x="7" y="54"/>
                      <a:pt x="7" y="54"/>
                    </a:cubicBezTo>
                    <a:cubicBezTo>
                      <a:pt x="7" y="54"/>
                      <a:pt x="7" y="54"/>
                      <a:pt x="7" y="54"/>
                    </a:cubicBezTo>
                    <a:cubicBezTo>
                      <a:pt x="7" y="54"/>
                      <a:pt x="7" y="54"/>
                      <a:pt x="7" y="54"/>
                    </a:cubicBezTo>
                    <a:cubicBezTo>
                      <a:pt x="7" y="54"/>
                      <a:pt x="7" y="54"/>
                      <a:pt x="7" y="54"/>
                    </a:cubicBezTo>
                    <a:cubicBezTo>
                      <a:pt x="7" y="54"/>
                      <a:pt x="7" y="54"/>
                      <a:pt x="7" y="54"/>
                    </a:cubicBezTo>
                    <a:cubicBezTo>
                      <a:pt x="7" y="54"/>
                      <a:pt x="7" y="54"/>
                      <a:pt x="7" y="54"/>
                    </a:cubicBezTo>
                    <a:cubicBezTo>
                      <a:pt x="7" y="54"/>
                      <a:pt x="7" y="54"/>
                      <a:pt x="7" y="54"/>
                    </a:cubicBezTo>
                    <a:cubicBezTo>
                      <a:pt x="8" y="54"/>
                      <a:pt x="8" y="54"/>
                      <a:pt x="8" y="54"/>
                    </a:cubicBezTo>
                    <a:cubicBezTo>
                      <a:pt x="8" y="54"/>
                      <a:pt x="8" y="54"/>
                      <a:pt x="8" y="54"/>
                    </a:cubicBezTo>
                    <a:cubicBezTo>
                      <a:pt x="8" y="54"/>
                      <a:pt x="8" y="54"/>
                      <a:pt x="8" y="54"/>
                    </a:cubicBezTo>
                    <a:cubicBezTo>
                      <a:pt x="8" y="54"/>
                      <a:pt x="8" y="54"/>
                      <a:pt x="8" y="54"/>
                    </a:cubicBezTo>
                    <a:cubicBezTo>
                      <a:pt x="8" y="54"/>
                      <a:pt x="8" y="54"/>
                      <a:pt x="8" y="54"/>
                    </a:cubicBezTo>
                    <a:cubicBezTo>
                      <a:pt x="8" y="54"/>
                      <a:pt x="8" y="54"/>
                      <a:pt x="8" y="54"/>
                    </a:cubicBezTo>
                    <a:cubicBezTo>
                      <a:pt x="8" y="54"/>
                      <a:pt x="8" y="54"/>
                      <a:pt x="8" y="54"/>
                    </a:cubicBezTo>
                    <a:cubicBezTo>
                      <a:pt x="8" y="54"/>
                      <a:pt x="8" y="54"/>
                      <a:pt x="8" y="54"/>
                    </a:cubicBezTo>
                    <a:cubicBezTo>
                      <a:pt x="8" y="54"/>
                      <a:pt x="8" y="54"/>
                      <a:pt x="8" y="54"/>
                    </a:cubicBezTo>
                    <a:cubicBezTo>
                      <a:pt x="8" y="54"/>
                      <a:pt x="8" y="54"/>
                      <a:pt x="8" y="54"/>
                    </a:cubicBezTo>
                    <a:cubicBezTo>
                      <a:pt x="8" y="54"/>
                      <a:pt x="8" y="54"/>
                      <a:pt x="8" y="54"/>
                    </a:cubicBezTo>
                    <a:cubicBezTo>
                      <a:pt x="8" y="54"/>
                      <a:pt x="8" y="54"/>
                      <a:pt x="8" y="54"/>
                    </a:cubicBezTo>
                    <a:cubicBezTo>
                      <a:pt x="9" y="54"/>
                      <a:pt x="9" y="54"/>
                      <a:pt x="9" y="54"/>
                    </a:cubicBezTo>
                    <a:cubicBezTo>
                      <a:pt x="9" y="54"/>
                      <a:pt x="9" y="54"/>
                      <a:pt x="9" y="54"/>
                    </a:cubicBezTo>
                    <a:cubicBezTo>
                      <a:pt x="9" y="54"/>
                      <a:pt x="9" y="54"/>
                      <a:pt x="9" y="54"/>
                    </a:cubicBezTo>
                    <a:cubicBezTo>
                      <a:pt x="9" y="54"/>
                      <a:pt x="9" y="54"/>
                      <a:pt x="9" y="54"/>
                    </a:cubicBezTo>
                    <a:cubicBezTo>
                      <a:pt x="9" y="54"/>
                      <a:pt x="9" y="54"/>
                      <a:pt x="9" y="54"/>
                    </a:cubicBezTo>
                    <a:cubicBezTo>
                      <a:pt x="9" y="54"/>
                      <a:pt x="9" y="54"/>
                      <a:pt x="9" y="54"/>
                    </a:cubicBezTo>
                    <a:cubicBezTo>
                      <a:pt x="9" y="54"/>
                      <a:pt x="9" y="54"/>
                      <a:pt x="9" y="54"/>
                    </a:cubicBezTo>
                    <a:cubicBezTo>
                      <a:pt x="9" y="54"/>
                      <a:pt x="9" y="54"/>
                      <a:pt x="9" y="54"/>
                    </a:cubicBezTo>
                    <a:cubicBezTo>
                      <a:pt x="9" y="54"/>
                      <a:pt x="9" y="54"/>
                      <a:pt x="9" y="54"/>
                    </a:cubicBezTo>
                    <a:cubicBezTo>
                      <a:pt x="9" y="54"/>
                      <a:pt x="9" y="54"/>
                      <a:pt x="9" y="54"/>
                    </a:cubicBezTo>
                    <a:cubicBezTo>
                      <a:pt x="9" y="54"/>
                      <a:pt x="9" y="54"/>
                      <a:pt x="9" y="54"/>
                    </a:cubicBezTo>
                    <a:cubicBezTo>
                      <a:pt x="9" y="54"/>
                      <a:pt x="9" y="54"/>
                      <a:pt x="9" y="54"/>
                    </a:cubicBezTo>
                    <a:cubicBezTo>
                      <a:pt x="9" y="54"/>
                      <a:pt x="9" y="54"/>
                      <a:pt x="9" y="54"/>
                    </a:cubicBezTo>
                    <a:cubicBezTo>
                      <a:pt x="9" y="54"/>
                      <a:pt x="9" y="54"/>
                      <a:pt x="9" y="54"/>
                    </a:cubicBezTo>
                    <a:cubicBezTo>
                      <a:pt x="10" y="54"/>
                      <a:pt x="10" y="54"/>
                      <a:pt x="10" y="54"/>
                    </a:cubicBezTo>
                    <a:cubicBezTo>
                      <a:pt x="10" y="54"/>
                      <a:pt x="10" y="54"/>
                      <a:pt x="10" y="54"/>
                    </a:cubicBezTo>
                    <a:cubicBezTo>
                      <a:pt x="10" y="54"/>
                      <a:pt x="10" y="54"/>
                      <a:pt x="10" y="54"/>
                    </a:cubicBezTo>
                    <a:cubicBezTo>
                      <a:pt x="10" y="54"/>
                      <a:pt x="10" y="54"/>
                      <a:pt x="10" y="54"/>
                    </a:cubicBezTo>
                    <a:cubicBezTo>
                      <a:pt x="10" y="54"/>
                      <a:pt x="10" y="54"/>
                      <a:pt x="10" y="54"/>
                    </a:cubicBezTo>
                    <a:cubicBezTo>
                      <a:pt x="10" y="54"/>
                      <a:pt x="10" y="54"/>
                      <a:pt x="10" y="54"/>
                    </a:cubicBezTo>
                    <a:cubicBezTo>
                      <a:pt x="10" y="54"/>
                      <a:pt x="10" y="54"/>
                      <a:pt x="10" y="54"/>
                    </a:cubicBezTo>
                    <a:cubicBezTo>
                      <a:pt x="10" y="54"/>
                      <a:pt x="10" y="54"/>
                      <a:pt x="10" y="54"/>
                    </a:cubicBezTo>
                    <a:cubicBezTo>
                      <a:pt x="10" y="54"/>
                      <a:pt x="10" y="54"/>
                      <a:pt x="10" y="54"/>
                    </a:cubicBezTo>
                    <a:cubicBezTo>
                      <a:pt x="10" y="54"/>
                      <a:pt x="10" y="54"/>
                      <a:pt x="10" y="54"/>
                    </a:cubicBezTo>
                    <a:cubicBezTo>
                      <a:pt x="10" y="54"/>
                      <a:pt x="10" y="54"/>
                      <a:pt x="10" y="54"/>
                    </a:cubicBezTo>
                    <a:cubicBezTo>
                      <a:pt x="11" y="54"/>
                      <a:pt x="11" y="54"/>
                      <a:pt x="11" y="54"/>
                    </a:cubicBezTo>
                    <a:cubicBezTo>
                      <a:pt x="11" y="54"/>
                      <a:pt x="11" y="54"/>
                      <a:pt x="11" y="54"/>
                    </a:cubicBezTo>
                    <a:cubicBezTo>
                      <a:pt x="11" y="54"/>
                      <a:pt x="11" y="54"/>
                      <a:pt x="11" y="54"/>
                    </a:cubicBezTo>
                    <a:cubicBezTo>
                      <a:pt x="11" y="54"/>
                      <a:pt x="11" y="54"/>
                      <a:pt x="11" y="54"/>
                    </a:cubicBezTo>
                    <a:cubicBezTo>
                      <a:pt x="11" y="54"/>
                      <a:pt x="11" y="54"/>
                      <a:pt x="11" y="54"/>
                    </a:cubicBezTo>
                    <a:cubicBezTo>
                      <a:pt x="11" y="54"/>
                      <a:pt x="11" y="54"/>
                      <a:pt x="11" y="54"/>
                    </a:cubicBezTo>
                    <a:cubicBezTo>
                      <a:pt x="11" y="54"/>
                      <a:pt x="11" y="54"/>
                      <a:pt x="11" y="54"/>
                    </a:cubicBezTo>
                    <a:cubicBezTo>
                      <a:pt x="11" y="54"/>
                      <a:pt x="11" y="54"/>
                      <a:pt x="11" y="54"/>
                    </a:cubicBezTo>
                    <a:cubicBezTo>
                      <a:pt x="11" y="54"/>
                      <a:pt x="11" y="54"/>
                      <a:pt x="11" y="54"/>
                    </a:cubicBezTo>
                    <a:cubicBezTo>
                      <a:pt x="11" y="54"/>
                      <a:pt x="11" y="54"/>
                      <a:pt x="11" y="54"/>
                    </a:cubicBezTo>
                    <a:cubicBezTo>
                      <a:pt x="11" y="54"/>
                      <a:pt x="11" y="54"/>
                      <a:pt x="11" y="54"/>
                    </a:cubicBezTo>
                    <a:cubicBezTo>
                      <a:pt x="11" y="54"/>
                      <a:pt x="11" y="54"/>
                      <a:pt x="11" y="54"/>
                    </a:cubicBezTo>
                    <a:cubicBezTo>
                      <a:pt x="11" y="54"/>
                      <a:pt x="11" y="54"/>
                      <a:pt x="11" y="54"/>
                    </a:cubicBezTo>
                    <a:cubicBezTo>
                      <a:pt x="11" y="54"/>
                      <a:pt x="11" y="54"/>
                      <a:pt x="11" y="54"/>
                    </a:cubicBezTo>
                    <a:cubicBezTo>
                      <a:pt x="12" y="54"/>
                      <a:pt x="12" y="54"/>
                      <a:pt x="12" y="54"/>
                    </a:cubicBezTo>
                    <a:cubicBezTo>
                      <a:pt x="12" y="54"/>
                      <a:pt x="12" y="54"/>
                      <a:pt x="12" y="54"/>
                    </a:cubicBezTo>
                    <a:cubicBezTo>
                      <a:pt x="12" y="54"/>
                      <a:pt x="12" y="54"/>
                      <a:pt x="12" y="54"/>
                    </a:cubicBezTo>
                    <a:cubicBezTo>
                      <a:pt x="12" y="54"/>
                      <a:pt x="12" y="54"/>
                      <a:pt x="12" y="54"/>
                    </a:cubicBezTo>
                    <a:cubicBezTo>
                      <a:pt x="12" y="54"/>
                      <a:pt x="12" y="54"/>
                      <a:pt x="12" y="54"/>
                    </a:cubicBezTo>
                    <a:cubicBezTo>
                      <a:pt x="12" y="54"/>
                      <a:pt x="12" y="54"/>
                      <a:pt x="12" y="54"/>
                    </a:cubicBezTo>
                    <a:cubicBezTo>
                      <a:pt x="12" y="54"/>
                      <a:pt x="12" y="54"/>
                      <a:pt x="12" y="54"/>
                    </a:cubicBezTo>
                    <a:cubicBezTo>
                      <a:pt x="12" y="54"/>
                      <a:pt x="12" y="54"/>
                      <a:pt x="12" y="54"/>
                    </a:cubicBezTo>
                    <a:cubicBezTo>
                      <a:pt x="12" y="54"/>
                      <a:pt x="12" y="54"/>
                      <a:pt x="12" y="54"/>
                    </a:cubicBezTo>
                    <a:cubicBezTo>
                      <a:pt x="12" y="54"/>
                      <a:pt x="12" y="54"/>
                      <a:pt x="12" y="54"/>
                    </a:cubicBezTo>
                    <a:cubicBezTo>
                      <a:pt x="12" y="54"/>
                      <a:pt x="12" y="54"/>
                      <a:pt x="12" y="54"/>
                    </a:cubicBezTo>
                    <a:cubicBezTo>
                      <a:pt x="12" y="54"/>
                      <a:pt x="12" y="54"/>
                      <a:pt x="12" y="54"/>
                    </a:cubicBezTo>
                    <a:cubicBezTo>
                      <a:pt x="12" y="54"/>
                      <a:pt x="12" y="54"/>
                      <a:pt x="12" y="54"/>
                    </a:cubicBezTo>
                    <a:cubicBezTo>
                      <a:pt x="13" y="54"/>
                      <a:pt x="13" y="54"/>
                      <a:pt x="13" y="54"/>
                    </a:cubicBezTo>
                    <a:cubicBezTo>
                      <a:pt x="13" y="54"/>
                      <a:pt x="13" y="54"/>
                      <a:pt x="13" y="54"/>
                    </a:cubicBezTo>
                    <a:cubicBezTo>
                      <a:pt x="13" y="54"/>
                      <a:pt x="13" y="54"/>
                      <a:pt x="13" y="54"/>
                    </a:cubicBezTo>
                    <a:cubicBezTo>
                      <a:pt x="13" y="54"/>
                      <a:pt x="13" y="54"/>
                      <a:pt x="13" y="54"/>
                    </a:cubicBezTo>
                    <a:cubicBezTo>
                      <a:pt x="13" y="54"/>
                      <a:pt x="13" y="54"/>
                      <a:pt x="13" y="54"/>
                    </a:cubicBezTo>
                    <a:cubicBezTo>
                      <a:pt x="13" y="54"/>
                      <a:pt x="13" y="54"/>
                      <a:pt x="13" y="54"/>
                    </a:cubicBezTo>
                    <a:cubicBezTo>
                      <a:pt x="13" y="54"/>
                      <a:pt x="13" y="54"/>
                      <a:pt x="13" y="54"/>
                    </a:cubicBezTo>
                    <a:cubicBezTo>
                      <a:pt x="13" y="54"/>
                      <a:pt x="13" y="54"/>
                      <a:pt x="13" y="54"/>
                    </a:cubicBezTo>
                    <a:cubicBezTo>
                      <a:pt x="13" y="54"/>
                      <a:pt x="13" y="54"/>
                      <a:pt x="13" y="54"/>
                    </a:cubicBezTo>
                    <a:cubicBezTo>
                      <a:pt x="13" y="54"/>
                      <a:pt x="13" y="54"/>
                      <a:pt x="13" y="54"/>
                    </a:cubicBezTo>
                    <a:cubicBezTo>
                      <a:pt x="13" y="54"/>
                      <a:pt x="13" y="54"/>
                      <a:pt x="13" y="54"/>
                    </a:cubicBezTo>
                    <a:cubicBezTo>
                      <a:pt x="13" y="54"/>
                      <a:pt x="13" y="54"/>
                      <a:pt x="13" y="54"/>
                    </a:cubicBezTo>
                    <a:cubicBezTo>
                      <a:pt x="13" y="54"/>
                      <a:pt x="13" y="54"/>
                      <a:pt x="13" y="54"/>
                    </a:cubicBezTo>
                    <a:cubicBezTo>
                      <a:pt x="14" y="54"/>
                      <a:pt x="14" y="54"/>
                      <a:pt x="14" y="54"/>
                    </a:cubicBezTo>
                    <a:cubicBezTo>
                      <a:pt x="14" y="54"/>
                      <a:pt x="14" y="54"/>
                      <a:pt x="14" y="54"/>
                    </a:cubicBezTo>
                    <a:cubicBezTo>
                      <a:pt x="14" y="54"/>
                      <a:pt x="14" y="54"/>
                      <a:pt x="14" y="54"/>
                    </a:cubicBezTo>
                    <a:cubicBezTo>
                      <a:pt x="14" y="54"/>
                      <a:pt x="14" y="54"/>
                      <a:pt x="14" y="54"/>
                    </a:cubicBezTo>
                    <a:cubicBezTo>
                      <a:pt x="14" y="54"/>
                      <a:pt x="14" y="54"/>
                      <a:pt x="14" y="54"/>
                    </a:cubicBezTo>
                    <a:cubicBezTo>
                      <a:pt x="14" y="54"/>
                      <a:pt x="14" y="54"/>
                      <a:pt x="14" y="54"/>
                    </a:cubicBezTo>
                    <a:cubicBezTo>
                      <a:pt x="14" y="54"/>
                      <a:pt x="14" y="54"/>
                      <a:pt x="14" y="54"/>
                    </a:cubicBezTo>
                    <a:cubicBezTo>
                      <a:pt x="14" y="54"/>
                      <a:pt x="14" y="54"/>
                      <a:pt x="14" y="54"/>
                    </a:cubicBezTo>
                    <a:cubicBezTo>
                      <a:pt x="14" y="54"/>
                      <a:pt x="14" y="54"/>
                      <a:pt x="14" y="54"/>
                    </a:cubicBezTo>
                    <a:cubicBezTo>
                      <a:pt x="14" y="54"/>
                      <a:pt x="14" y="54"/>
                      <a:pt x="14" y="54"/>
                    </a:cubicBezTo>
                    <a:cubicBezTo>
                      <a:pt x="14" y="54"/>
                      <a:pt x="14" y="54"/>
                      <a:pt x="14" y="54"/>
                    </a:cubicBezTo>
                    <a:cubicBezTo>
                      <a:pt x="14" y="54"/>
                      <a:pt x="14" y="54"/>
                      <a:pt x="14" y="54"/>
                    </a:cubicBezTo>
                    <a:cubicBezTo>
                      <a:pt x="14" y="54"/>
                      <a:pt x="14" y="54"/>
                      <a:pt x="14" y="54"/>
                    </a:cubicBezTo>
                    <a:cubicBezTo>
                      <a:pt x="15" y="54"/>
                      <a:pt x="15" y="54"/>
                      <a:pt x="15" y="54"/>
                    </a:cubicBezTo>
                    <a:cubicBezTo>
                      <a:pt x="15" y="54"/>
                      <a:pt x="15" y="54"/>
                      <a:pt x="15" y="54"/>
                    </a:cubicBezTo>
                    <a:cubicBezTo>
                      <a:pt x="15" y="54"/>
                      <a:pt x="15" y="54"/>
                      <a:pt x="15" y="54"/>
                    </a:cubicBezTo>
                    <a:cubicBezTo>
                      <a:pt x="15" y="54"/>
                      <a:pt x="15" y="54"/>
                      <a:pt x="15" y="54"/>
                    </a:cubicBezTo>
                    <a:cubicBezTo>
                      <a:pt x="15" y="54"/>
                      <a:pt x="15" y="54"/>
                      <a:pt x="15" y="54"/>
                    </a:cubicBezTo>
                    <a:cubicBezTo>
                      <a:pt x="15" y="54"/>
                      <a:pt x="15" y="54"/>
                      <a:pt x="15" y="54"/>
                    </a:cubicBezTo>
                    <a:cubicBezTo>
                      <a:pt x="15" y="54"/>
                      <a:pt x="15" y="54"/>
                      <a:pt x="15" y="54"/>
                    </a:cubicBezTo>
                    <a:cubicBezTo>
                      <a:pt x="15" y="54"/>
                      <a:pt x="15" y="54"/>
                      <a:pt x="15" y="54"/>
                    </a:cubicBezTo>
                    <a:cubicBezTo>
                      <a:pt x="15" y="54"/>
                      <a:pt x="15" y="54"/>
                      <a:pt x="15" y="54"/>
                    </a:cubicBezTo>
                    <a:cubicBezTo>
                      <a:pt x="15" y="54"/>
                      <a:pt x="15" y="54"/>
                      <a:pt x="15" y="54"/>
                    </a:cubicBezTo>
                    <a:cubicBezTo>
                      <a:pt x="15" y="54"/>
                      <a:pt x="15" y="54"/>
                      <a:pt x="15" y="54"/>
                    </a:cubicBezTo>
                    <a:cubicBezTo>
                      <a:pt x="15" y="54"/>
                      <a:pt x="15" y="54"/>
                      <a:pt x="15" y="54"/>
                    </a:cubicBezTo>
                    <a:cubicBezTo>
                      <a:pt x="15" y="54"/>
                      <a:pt x="15" y="54"/>
                      <a:pt x="15" y="54"/>
                    </a:cubicBezTo>
                    <a:cubicBezTo>
                      <a:pt x="16" y="54"/>
                      <a:pt x="16" y="54"/>
                      <a:pt x="16" y="54"/>
                    </a:cubicBezTo>
                    <a:cubicBezTo>
                      <a:pt x="16" y="54"/>
                      <a:pt x="16" y="54"/>
                      <a:pt x="16" y="54"/>
                    </a:cubicBezTo>
                    <a:cubicBezTo>
                      <a:pt x="16" y="54"/>
                      <a:pt x="16" y="54"/>
                      <a:pt x="16" y="54"/>
                    </a:cubicBezTo>
                    <a:cubicBezTo>
                      <a:pt x="16" y="54"/>
                      <a:pt x="16" y="54"/>
                      <a:pt x="16" y="54"/>
                    </a:cubicBezTo>
                    <a:cubicBezTo>
                      <a:pt x="16" y="54"/>
                      <a:pt x="16" y="54"/>
                      <a:pt x="16" y="54"/>
                    </a:cubicBezTo>
                    <a:cubicBezTo>
                      <a:pt x="16" y="54"/>
                      <a:pt x="16" y="54"/>
                      <a:pt x="16" y="54"/>
                    </a:cubicBezTo>
                    <a:cubicBezTo>
                      <a:pt x="16" y="54"/>
                      <a:pt x="16" y="54"/>
                      <a:pt x="16" y="54"/>
                    </a:cubicBezTo>
                    <a:cubicBezTo>
                      <a:pt x="16" y="54"/>
                      <a:pt x="16" y="54"/>
                      <a:pt x="16" y="54"/>
                    </a:cubicBezTo>
                    <a:cubicBezTo>
                      <a:pt x="16" y="54"/>
                      <a:pt x="16" y="54"/>
                      <a:pt x="16" y="54"/>
                    </a:cubicBezTo>
                    <a:cubicBezTo>
                      <a:pt x="16" y="54"/>
                      <a:pt x="16" y="54"/>
                      <a:pt x="16" y="54"/>
                    </a:cubicBezTo>
                    <a:cubicBezTo>
                      <a:pt x="16" y="54"/>
                      <a:pt x="16" y="54"/>
                      <a:pt x="16" y="54"/>
                    </a:cubicBezTo>
                    <a:cubicBezTo>
                      <a:pt x="16" y="54"/>
                      <a:pt x="16" y="54"/>
                      <a:pt x="16" y="54"/>
                    </a:cubicBezTo>
                    <a:cubicBezTo>
                      <a:pt x="16" y="54"/>
                      <a:pt x="16" y="54"/>
                      <a:pt x="16" y="54"/>
                    </a:cubicBezTo>
                    <a:cubicBezTo>
                      <a:pt x="17" y="54"/>
                      <a:pt x="17" y="54"/>
                      <a:pt x="17" y="54"/>
                    </a:cubicBezTo>
                    <a:cubicBezTo>
                      <a:pt x="17" y="54"/>
                      <a:pt x="17" y="54"/>
                      <a:pt x="17" y="54"/>
                    </a:cubicBezTo>
                    <a:cubicBezTo>
                      <a:pt x="17" y="54"/>
                      <a:pt x="17" y="54"/>
                      <a:pt x="17" y="54"/>
                    </a:cubicBezTo>
                    <a:cubicBezTo>
                      <a:pt x="17" y="54"/>
                      <a:pt x="17" y="54"/>
                      <a:pt x="17" y="54"/>
                    </a:cubicBezTo>
                    <a:cubicBezTo>
                      <a:pt x="17" y="54"/>
                      <a:pt x="17" y="54"/>
                      <a:pt x="17" y="54"/>
                    </a:cubicBezTo>
                    <a:cubicBezTo>
                      <a:pt x="17" y="54"/>
                      <a:pt x="17" y="54"/>
                      <a:pt x="17" y="54"/>
                    </a:cubicBezTo>
                    <a:cubicBezTo>
                      <a:pt x="17" y="54"/>
                      <a:pt x="17" y="54"/>
                      <a:pt x="17" y="54"/>
                    </a:cubicBezTo>
                    <a:cubicBezTo>
                      <a:pt x="17" y="54"/>
                      <a:pt x="17" y="54"/>
                      <a:pt x="17" y="54"/>
                    </a:cubicBezTo>
                    <a:cubicBezTo>
                      <a:pt x="17" y="54"/>
                      <a:pt x="17" y="54"/>
                      <a:pt x="17" y="54"/>
                    </a:cubicBezTo>
                    <a:cubicBezTo>
                      <a:pt x="17" y="54"/>
                      <a:pt x="17" y="54"/>
                      <a:pt x="17" y="54"/>
                    </a:cubicBezTo>
                    <a:cubicBezTo>
                      <a:pt x="17" y="54"/>
                      <a:pt x="17" y="54"/>
                      <a:pt x="17" y="54"/>
                    </a:cubicBezTo>
                    <a:cubicBezTo>
                      <a:pt x="17" y="54"/>
                      <a:pt x="17" y="54"/>
                      <a:pt x="17" y="54"/>
                    </a:cubicBezTo>
                    <a:cubicBezTo>
                      <a:pt x="17" y="54"/>
                      <a:pt x="17" y="54"/>
                      <a:pt x="17" y="54"/>
                    </a:cubicBezTo>
                    <a:cubicBezTo>
                      <a:pt x="17" y="54"/>
                      <a:pt x="17" y="54"/>
                      <a:pt x="17" y="54"/>
                    </a:cubicBezTo>
                    <a:cubicBezTo>
                      <a:pt x="18" y="53"/>
                      <a:pt x="18" y="53"/>
                      <a:pt x="18" y="53"/>
                    </a:cubicBezTo>
                    <a:cubicBezTo>
                      <a:pt x="18" y="53"/>
                      <a:pt x="18" y="53"/>
                      <a:pt x="18" y="53"/>
                    </a:cubicBezTo>
                    <a:cubicBezTo>
                      <a:pt x="18" y="53"/>
                      <a:pt x="18" y="53"/>
                      <a:pt x="18" y="53"/>
                    </a:cubicBezTo>
                    <a:cubicBezTo>
                      <a:pt x="18" y="53"/>
                      <a:pt x="18" y="53"/>
                      <a:pt x="18" y="53"/>
                    </a:cubicBezTo>
                    <a:cubicBezTo>
                      <a:pt x="18" y="53"/>
                      <a:pt x="18" y="53"/>
                      <a:pt x="18" y="53"/>
                    </a:cubicBezTo>
                    <a:cubicBezTo>
                      <a:pt x="18" y="53"/>
                      <a:pt x="18" y="53"/>
                      <a:pt x="18" y="53"/>
                    </a:cubicBezTo>
                    <a:cubicBezTo>
                      <a:pt x="18" y="53"/>
                      <a:pt x="18" y="53"/>
                      <a:pt x="18" y="53"/>
                    </a:cubicBezTo>
                    <a:cubicBezTo>
                      <a:pt x="18" y="53"/>
                      <a:pt x="18" y="53"/>
                      <a:pt x="18" y="53"/>
                    </a:cubicBezTo>
                    <a:cubicBezTo>
                      <a:pt x="18" y="53"/>
                      <a:pt x="18" y="53"/>
                      <a:pt x="18" y="53"/>
                    </a:cubicBezTo>
                    <a:cubicBezTo>
                      <a:pt x="18" y="53"/>
                      <a:pt x="18" y="53"/>
                      <a:pt x="18" y="53"/>
                    </a:cubicBezTo>
                    <a:cubicBezTo>
                      <a:pt x="18" y="53"/>
                      <a:pt x="18" y="53"/>
                      <a:pt x="18" y="53"/>
                    </a:cubicBezTo>
                    <a:cubicBezTo>
                      <a:pt x="18" y="53"/>
                      <a:pt x="18" y="53"/>
                      <a:pt x="18" y="53"/>
                    </a:cubicBezTo>
                    <a:cubicBezTo>
                      <a:pt x="19" y="53"/>
                      <a:pt x="19" y="53"/>
                      <a:pt x="19" y="53"/>
                    </a:cubicBezTo>
                    <a:cubicBezTo>
                      <a:pt x="19" y="53"/>
                      <a:pt x="19" y="53"/>
                      <a:pt x="19" y="53"/>
                    </a:cubicBezTo>
                    <a:cubicBezTo>
                      <a:pt x="19" y="53"/>
                      <a:pt x="19" y="53"/>
                      <a:pt x="19" y="53"/>
                    </a:cubicBezTo>
                    <a:cubicBezTo>
                      <a:pt x="19" y="53"/>
                      <a:pt x="19" y="53"/>
                      <a:pt x="19" y="53"/>
                    </a:cubicBezTo>
                    <a:cubicBezTo>
                      <a:pt x="19" y="53"/>
                      <a:pt x="19" y="53"/>
                      <a:pt x="19" y="53"/>
                    </a:cubicBezTo>
                    <a:cubicBezTo>
                      <a:pt x="19" y="53"/>
                      <a:pt x="19" y="53"/>
                      <a:pt x="19" y="53"/>
                    </a:cubicBezTo>
                    <a:cubicBezTo>
                      <a:pt x="19" y="53"/>
                      <a:pt x="19" y="53"/>
                      <a:pt x="19" y="53"/>
                    </a:cubicBezTo>
                    <a:cubicBezTo>
                      <a:pt x="19" y="53"/>
                      <a:pt x="19" y="53"/>
                      <a:pt x="19" y="53"/>
                    </a:cubicBezTo>
                    <a:cubicBezTo>
                      <a:pt x="19" y="53"/>
                      <a:pt x="19" y="53"/>
                      <a:pt x="19" y="53"/>
                    </a:cubicBezTo>
                    <a:cubicBezTo>
                      <a:pt x="19" y="53"/>
                      <a:pt x="19" y="53"/>
                      <a:pt x="19" y="53"/>
                    </a:cubicBezTo>
                    <a:cubicBezTo>
                      <a:pt x="20" y="53"/>
                      <a:pt x="20" y="53"/>
                      <a:pt x="20" y="53"/>
                    </a:cubicBezTo>
                    <a:cubicBezTo>
                      <a:pt x="20" y="53"/>
                      <a:pt x="20" y="53"/>
                      <a:pt x="20" y="53"/>
                    </a:cubicBezTo>
                    <a:cubicBezTo>
                      <a:pt x="20" y="53"/>
                      <a:pt x="20" y="53"/>
                      <a:pt x="20" y="53"/>
                    </a:cubicBezTo>
                    <a:cubicBezTo>
                      <a:pt x="20" y="53"/>
                      <a:pt x="20" y="53"/>
                      <a:pt x="20" y="53"/>
                    </a:cubicBezTo>
                    <a:cubicBezTo>
                      <a:pt x="20" y="53"/>
                      <a:pt x="20" y="53"/>
                      <a:pt x="20" y="53"/>
                    </a:cubicBezTo>
                    <a:cubicBezTo>
                      <a:pt x="20" y="53"/>
                      <a:pt x="20" y="53"/>
                      <a:pt x="20" y="53"/>
                    </a:cubicBezTo>
                    <a:cubicBezTo>
                      <a:pt x="20" y="53"/>
                      <a:pt x="20" y="53"/>
                      <a:pt x="20" y="53"/>
                    </a:cubicBezTo>
                    <a:cubicBezTo>
                      <a:pt x="20" y="53"/>
                      <a:pt x="20" y="53"/>
                      <a:pt x="20" y="53"/>
                    </a:cubicBezTo>
                    <a:cubicBezTo>
                      <a:pt x="20" y="53"/>
                      <a:pt x="20" y="53"/>
                      <a:pt x="20" y="53"/>
                    </a:cubicBezTo>
                    <a:cubicBezTo>
                      <a:pt x="20" y="53"/>
                      <a:pt x="20" y="53"/>
                      <a:pt x="20" y="53"/>
                    </a:cubicBezTo>
                    <a:cubicBezTo>
                      <a:pt x="20" y="53"/>
                      <a:pt x="20" y="53"/>
                      <a:pt x="20" y="53"/>
                    </a:cubicBezTo>
                    <a:cubicBezTo>
                      <a:pt x="20" y="53"/>
                      <a:pt x="20" y="53"/>
                      <a:pt x="20" y="53"/>
                    </a:cubicBezTo>
                    <a:cubicBezTo>
                      <a:pt x="20" y="53"/>
                      <a:pt x="20" y="53"/>
                      <a:pt x="20" y="53"/>
                    </a:cubicBezTo>
                    <a:cubicBezTo>
                      <a:pt x="21" y="53"/>
                      <a:pt x="21" y="53"/>
                      <a:pt x="21" y="53"/>
                    </a:cubicBezTo>
                    <a:cubicBezTo>
                      <a:pt x="21" y="53"/>
                      <a:pt x="21" y="53"/>
                      <a:pt x="21" y="53"/>
                    </a:cubicBezTo>
                    <a:cubicBezTo>
                      <a:pt x="21" y="53"/>
                      <a:pt x="21" y="53"/>
                      <a:pt x="21" y="53"/>
                    </a:cubicBezTo>
                    <a:cubicBezTo>
                      <a:pt x="21" y="53"/>
                      <a:pt x="21" y="53"/>
                      <a:pt x="21" y="53"/>
                    </a:cubicBezTo>
                    <a:cubicBezTo>
                      <a:pt x="21" y="53"/>
                      <a:pt x="21" y="53"/>
                      <a:pt x="21" y="53"/>
                    </a:cubicBezTo>
                    <a:cubicBezTo>
                      <a:pt x="21" y="53"/>
                      <a:pt x="21" y="53"/>
                      <a:pt x="21" y="53"/>
                    </a:cubicBezTo>
                    <a:cubicBezTo>
                      <a:pt x="21" y="53"/>
                      <a:pt x="21" y="53"/>
                      <a:pt x="21" y="53"/>
                    </a:cubicBezTo>
                    <a:cubicBezTo>
                      <a:pt x="21" y="53"/>
                      <a:pt x="21" y="53"/>
                      <a:pt x="21" y="53"/>
                    </a:cubicBezTo>
                    <a:cubicBezTo>
                      <a:pt x="21" y="53"/>
                      <a:pt x="21" y="53"/>
                      <a:pt x="21" y="53"/>
                    </a:cubicBezTo>
                    <a:cubicBezTo>
                      <a:pt x="21" y="53"/>
                      <a:pt x="21" y="53"/>
                      <a:pt x="21" y="53"/>
                    </a:cubicBezTo>
                    <a:cubicBezTo>
                      <a:pt x="21" y="53"/>
                      <a:pt x="21" y="53"/>
                      <a:pt x="21" y="53"/>
                    </a:cubicBezTo>
                    <a:cubicBezTo>
                      <a:pt x="21" y="53"/>
                      <a:pt x="21" y="53"/>
                      <a:pt x="21" y="53"/>
                    </a:cubicBezTo>
                    <a:cubicBezTo>
                      <a:pt x="21" y="53"/>
                      <a:pt x="21" y="53"/>
                      <a:pt x="21" y="53"/>
                    </a:cubicBezTo>
                    <a:cubicBezTo>
                      <a:pt x="21" y="53"/>
                      <a:pt x="21" y="53"/>
                      <a:pt x="21" y="53"/>
                    </a:cubicBezTo>
                    <a:cubicBezTo>
                      <a:pt x="22" y="53"/>
                      <a:pt x="22" y="53"/>
                      <a:pt x="22" y="53"/>
                    </a:cubicBezTo>
                    <a:cubicBezTo>
                      <a:pt x="22" y="53"/>
                      <a:pt x="22" y="53"/>
                      <a:pt x="22" y="53"/>
                    </a:cubicBezTo>
                    <a:cubicBezTo>
                      <a:pt x="22" y="53"/>
                      <a:pt x="22" y="53"/>
                      <a:pt x="22" y="53"/>
                    </a:cubicBezTo>
                    <a:cubicBezTo>
                      <a:pt x="22" y="53"/>
                      <a:pt x="22" y="53"/>
                      <a:pt x="22" y="53"/>
                    </a:cubicBezTo>
                    <a:cubicBezTo>
                      <a:pt x="22" y="53"/>
                      <a:pt x="22" y="53"/>
                      <a:pt x="22" y="53"/>
                    </a:cubicBezTo>
                    <a:cubicBezTo>
                      <a:pt x="22" y="53"/>
                      <a:pt x="22" y="53"/>
                      <a:pt x="22" y="53"/>
                    </a:cubicBezTo>
                    <a:cubicBezTo>
                      <a:pt x="22" y="53"/>
                      <a:pt x="22" y="53"/>
                      <a:pt x="22" y="53"/>
                    </a:cubicBezTo>
                    <a:cubicBezTo>
                      <a:pt x="22" y="53"/>
                      <a:pt x="22" y="53"/>
                      <a:pt x="22" y="53"/>
                    </a:cubicBezTo>
                    <a:cubicBezTo>
                      <a:pt x="22" y="53"/>
                      <a:pt x="22" y="53"/>
                      <a:pt x="22" y="53"/>
                    </a:cubicBezTo>
                    <a:cubicBezTo>
                      <a:pt x="22" y="53"/>
                      <a:pt x="22" y="53"/>
                      <a:pt x="22" y="53"/>
                    </a:cubicBezTo>
                    <a:cubicBezTo>
                      <a:pt x="22" y="53"/>
                      <a:pt x="22" y="53"/>
                      <a:pt x="22" y="53"/>
                    </a:cubicBezTo>
                    <a:cubicBezTo>
                      <a:pt x="22" y="53"/>
                      <a:pt x="22" y="53"/>
                      <a:pt x="22" y="53"/>
                    </a:cubicBezTo>
                    <a:cubicBezTo>
                      <a:pt x="22" y="53"/>
                      <a:pt x="22" y="53"/>
                      <a:pt x="22" y="53"/>
                    </a:cubicBezTo>
                    <a:cubicBezTo>
                      <a:pt x="23" y="53"/>
                      <a:pt x="23" y="53"/>
                      <a:pt x="23" y="53"/>
                    </a:cubicBezTo>
                    <a:cubicBezTo>
                      <a:pt x="23" y="53"/>
                      <a:pt x="23" y="53"/>
                      <a:pt x="23" y="53"/>
                    </a:cubicBezTo>
                    <a:cubicBezTo>
                      <a:pt x="23" y="53"/>
                      <a:pt x="23" y="53"/>
                      <a:pt x="23" y="53"/>
                    </a:cubicBezTo>
                    <a:cubicBezTo>
                      <a:pt x="23" y="53"/>
                      <a:pt x="23" y="53"/>
                      <a:pt x="23" y="53"/>
                    </a:cubicBezTo>
                    <a:cubicBezTo>
                      <a:pt x="23" y="53"/>
                      <a:pt x="23" y="53"/>
                      <a:pt x="23" y="53"/>
                    </a:cubicBezTo>
                    <a:cubicBezTo>
                      <a:pt x="24" y="53"/>
                      <a:pt x="24" y="53"/>
                      <a:pt x="24" y="53"/>
                    </a:cubicBezTo>
                    <a:cubicBezTo>
                      <a:pt x="24" y="53"/>
                      <a:pt x="24" y="53"/>
                      <a:pt x="24" y="53"/>
                    </a:cubicBezTo>
                    <a:cubicBezTo>
                      <a:pt x="24" y="53"/>
                      <a:pt x="24" y="53"/>
                      <a:pt x="24" y="53"/>
                    </a:cubicBezTo>
                    <a:cubicBezTo>
                      <a:pt x="24" y="53"/>
                      <a:pt x="24" y="53"/>
                      <a:pt x="24" y="53"/>
                    </a:cubicBezTo>
                    <a:cubicBezTo>
                      <a:pt x="24" y="53"/>
                      <a:pt x="24" y="53"/>
                      <a:pt x="24" y="53"/>
                    </a:cubicBezTo>
                    <a:cubicBezTo>
                      <a:pt x="24" y="53"/>
                      <a:pt x="24" y="53"/>
                      <a:pt x="24" y="53"/>
                    </a:cubicBezTo>
                    <a:cubicBezTo>
                      <a:pt x="24" y="53"/>
                      <a:pt x="24" y="53"/>
                      <a:pt x="24" y="53"/>
                    </a:cubicBezTo>
                    <a:cubicBezTo>
                      <a:pt x="24" y="53"/>
                      <a:pt x="24" y="53"/>
                      <a:pt x="24" y="53"/>
                    </a:cubicBezTo>
                    <a:cubicBezTo>
                      <a:pt x="24" y="53"/>
                      <a:pt x="24" y="53"/>
                      <a:pt x="24" y="53"/>
                    </a:cubicBezTo>
                    <a:cubicBezTo>
                      <a:pt x="24" y="53"/>
                      <a:pt x="24" y="53"/>
                      <a:pt x="24" y="53"/>
                    </a:cubicBezTo>
                    <a:cubicBezTo>
                      <a:pt x="24" y="53"/>
                      <a:pt x="24" y="53"/>
                      <a:pt x="24" y="53"/>
                    </a:cubicBezTo>
                    <a:cubicBezTo>
                      <a:pt x="24" y="53"/>
                      <a:pt x="24" y="53"/>
                      <a:pt x="24" y="53"/>
                    </a:cubicBezTo>
                    <a:cubicBezTo>
                      <a:pt x="24" y="53"/>
                      <a:pt x="24" y="53"/>
                      <a:pt x="24" y="53"/>
                    </a:cubicBezTo>
                    <a:cubicBezTo>
                      <a:pt x="24" y="53"/>
                      <a:pt x="24" y="53"/>
                      <a:pt x="24" y="53"/>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6" y="53"/>
                      <a:pt x="26" y="53"/>
                      <a:pt x="26" y="53"/>
                    </a:cubicBezTo>
                    <a:cubicBezTo>
                      <a:pt x="26" y="53"/>
                      <a:pt x="26" y="53"/>
                      <a:pt x="26" y="53"/>
                    </a:cubicBezTo>
                    <a:cubicBezTo>
                      <a:pt x="26" y="53"/>
                      <a:pt x="26" y="53"/>
                      <a:pt x="26" y="53"/>
                    </a:cubicBezTo>
                    <a:cubicBezTo>
                      <a:pt x="26" y="53"/>
                      <a:pt x="26" y="53"/>
                      <a:pt x="26" y="53"/>
                    </a:cubicBezTo>
                    <a:cubicBezTo>
                      <a:pt x="26" y="53"/>
                      <a:pt x="26" y="53"/>
                      <a:pt x="26" y="53"/>
                    </a:cubicBezTo>
                    <a:cubicBezTo>
                      <a:pt x="26" y="53"/>
                      <a:pt x="26" y="53"/>
                      <a:pt x="26" y="53"/>
                    </a:cubicBezTo>
                    <a:cubicBezTo>
                      <a:pt x="26" y="53"/>
                      <a:pt x="26" y="53"/>
                      <a:pt x="26" y="53"/>
                    </a:cubicBezTo>
                    <a:cubicBezTo>
                      <a:pt x="26" y="53"/>
                      <a:pt x="26" y="53"/>
                      <a:pt x="26" y="53"/>
                    </a:cubicBezTo>
                    <a:cubicBezTo>
                      <a:pt x="26" y="53"/>
                      <a:pt x="26" y="53"/>
                      <a:pt x="26" y="53"/>
                    </a:cubicBezTo>
                    <a:cubicBezTo>
                      <a:pt x="26" y="53"/>
                      <a:pt x="26" y="53"/>
                      <a:pt x="26" y="53"/>
                    </a:cubicBezTo>
                    <a:cubicBezTo>
                      <a:pt x="26" y="53"/>
                      <a:pt x="26" y="53"/>
                      <a:pt x="26" y="53"/>
                    </a:cubicBezTo>
                    <a:cubicBezTo>
                      <a:pt x="26" y="53"/>
                      <a:pt x="26" y="53"/>
                      <a:pt x="26" y="53"/>
                    </a:cubicBezTo>
                    <a:cubicBezTo>
                      <a:pt x="26" y="53"/>
                      <a:pt x="26" y="53"/>
                      <a:pt x="26" y="53"/>
                    </a:cubicBezTo>
                    <a:cubicBezTo>
                      <a:pt x="26" y="53"/>
                      <a:pt x="26" y="53"/>
                      <a:pt x="26" y="53"/>
                    </a:cubicBezTo>
                    <a:cubicBezTo>
                      <a:pt x="27" y="53"/>
                      <a:pt x="27" y="53"/>
                      <a:pt x="27" y="53"/>
                    </a:cubicBezTo>
                    <a:cubicBezTo>
                      <a:pt x="27" y="53"/>
                      <a:pt x="27" y="53"/>
                      <a:pt x="27" y="53"/>
                    </a:cubicBezTo>
                    <a:cubicBezTo>
                      <a:pt x="27" y="53"/>
                      <a:pt x="27" y="53"/>
                      <a:pt x="27" y="53"/>
                    </a:cubicBezTo>
                    <a:cubicBezTo>
                      <a:pt x="27" y="53"/>
                      <a:pt x="27" y="53"/>
                      <a:pt x="27" y="53"/>
                    </a:cubicBezTo>
                    <a:cubicBezTo>
                      <a:pt x="28" y="53"/>
                      <a:pt x="28" y="53"/>
                      <a:pt x="28" y="53"/>
                    </a:cubicBezTo>
                    <a:cubicBezTo>
                      <a:pt x="28" y="53"/>
                      <a:pt x="28" y="53"/>
                      <a:pt x="28" y="53"/>
                    </a:cubicBezTo>
                    <a:cubicBezTo>
                      <a:pt x="28" y="53"/>
                      <a:pt x="28" y="53"/>
                      <a:pt x="28" y="53"/>
                    </a:cubicBezTo>
                    <a:cubicBezTo>
                      <a:pt x="28" y="53"/>
                      <a:pt x="28" y="53"/>
                      <a:pt x="28" y="53"/>
                    </a:cubicBezTo>
                    <a:cubicBezTo>
                      <a:pt x="28" y="53"/>
                      <a:pt x="28" y="53"/>
                      <a:pt x="28" y="53"/>
                    </a:cubicBezTo>
                    <a:cubicBezTo>
                      <a:pt x="28" y="53"/>
                      <a:pt x="28" y="53"/>
                      <a:pt x="28" y="53"/>
                    </a:cubicBezTo>
                    <a:cubicBezTo>
                      <a:pt x="28" y="53"/>
                      <a:pt x="28" y="53"/>
                      <a:pt x="28" y="53"/>
                    </a:cubicBezTo>
                    <a:cubicBezTo>
                      <a:pt x="28" y="53"/>
                      <a:pt x="28" y="53"/>
                      <a:pt x="28" y="53"/>
                    </a:cubicBezTo>
                    <a:cubicBezTo>
                      <a:pt x="28" y="53"/>
                      <a:pt x="28" y="53"/>
                      <a:pt x="28" y="53"/>
                    </a:cubicBezTo>
                    <a:cubicBezTo>
                      <a:pt x="28" y="53"/>
                      <a:pt x="28" y="53"/>
                      <a:pt x="28" y="53"/>
                    </a:cubicBezTo>
                    <a:cubicBezTo>
                      <a:pt x="28" y="53"/>
                      <a:pt x="28" y="53"/>
                      <a:pt x="28" y="53"/>
                    </a:cubicBezTo>
                    <a:cubicBezTo>
                      <a:pt x="28" y="53"/>
                      <a:pt x="28" y="53"/>
                      <a:pt x="28" y="53"/>
                    </a:cubicBezTo>
                    <a:cubicBezTo>
                      <a:pt x="29" y="53"/>
                      <a:pt x="29" y="53"/>
                      <a:pt x="29" y="53"/>
                    </a:cubicBezTo>
                    <a:cubicBezTo>
                      <a:pt x="29" y="53"/>
                      <a:pt x="29" y="53"/>
                      <a:pt x="29" y="53"/>
                    </a:cubicBezTo>
                    <a:cubicBezTo>
                      <a:pt x="29" y="53"/>
                      <a:pt x="29" y="53"/>
                      <a:pt x="29" y="53"/>
                    </a:cubicBezTo>
                    <a:cubicBezTo>
                      <a:pt x="29" y="53"/>
                      <a:pt x="29" y="53"/>
                      <a:pt x="29" y="53"/>
                    </a:cubicBezTo>
                    <a:cubicBezTo>
                      <a:pt x="29" y="53"/>
                      <a:pt x="29" y="53"/>
                      <a:pt x="29" y="53"/>
                    </a:cubicBezTo>
                    <a:cubicBezTo>
                      <a:pt x="29" y="53"/>
                      <a:pt x="29" y="53"/>
                      <a:pt x="29" y="53"/>
                    </a:cubicBezTo>
                    <a:cubicBezTo>
                      <a:pt x="29" y="53"/>
                      <a:pt x="29" y="53"/>
                      <a:pt x="29" y="53"/>
                    </a:cubicBezTo>
                    <a:cubicBezTo>
                      <a:pt x="29" y="53"/>
                      <a:pt x="29" y="53"/>
                      <a:pt x="29" y="53"/>
                    </a:cubicBezTo>
                    <a:cubicBezTo>
                      <a:pt x="29" y="53"/>
                      <a:pt x="29" y="53"/>
                      <a:pt x="29" y="53"/>
                    </a:cubicBezTo>
                    <a:cubicBezTo>
                      <a:pt x="29" y="53"/>
                      <a:pt x="29" y="53"/>
                      <a:pt x="29" y="53"/>
                    </a:cubicBezTo>
                    <a:cubicBezTo>
                      <a:pt x="29" y="53"/>
                      <a:pt x="29" y="53"/>
                      <a:pt x="29" y="53"/>
                    </a:cubicBezTo>
                    <a:cubicBezTo>
                      <a:pt x="29" y="53"/>
                      <a:pt x="29" y="53"/>
                      <a:pt x="29" y="53"/>
                    </a:cubicBezTo>
                    <a:cubicBezTo>
                      <a:pt x="29" y="53"/>
                      <a:pt x="29" y="53"/>
                      <a:pt x="29" y="53"/>
                    </a:cubicBezTo>
                    <a:cubicBezTo>
                      <a:pt x="29" y="53"/>
                      <a:pt x="29" y="53"/>
                      <a:pt x="29" y="53"/>
                    </a:cubicBezTo>
                    <a:cubicBezTo>
                      <a:pt x="30" y="53"/>
                      <a:pt x="30" y="53"/>
                      <a:pt x="30" y="53"/>
                    </a:cubicBezTo>
                    <a:cubicBezTo>
                      <a:pt x="30" y="53"/>
                      <a:pt x="30" y="53"/>
                      <a:pt x="30" y="53"/>
                    </a:cubicBezTo>
                    <a:cubicBezTo>
                      <a:pt x="30" y="53"/>
                      <a:pt x="30" y="53"/>
                      <a:pt x="30" y="53"/>
                    </a:cubicBezTo>
                    <a:cubicBezTo>
                      <a:pt x="30" y="53"/>
                      <a:pt x="30" y="53"/>
                      <a:pt x="30" y="53"/>
                    </a:cubicBezTo>
                    <a:cubicBezTo>
                      <a:pt x="30" y="53"/>
                      <a:pt x="30" y="53"/>
                      <a:pt x="30" y="53"/>
                    </a:cubicBezTo>
                    <a:cubicBezTo>
                      <a:pt x="30" y="53"/>
                      <a:pt x="30" y="53"/>
                      <a:pt x="30" y="53"/>
                    </a:cubicBezTo>
                    <a:cubicBezTo>
                      <a:pt x="30" y="53"/>
                      <a:pt x="30" y="53"/>
                      <a:pt x="30" y="53"/>
                    </a:cubicBezTo>
                    <a:cubicBezTo>
                      <a:pt x="30" y="53"/>
                      <a:pt x="30" y="53"/>
                      <a:pt x="30" y="53"/>
                    </a:cubicBezTo>
                    <a:cubicBezTo>
                      <a:pt x="30" y="53"/>
                      <a:pt x="30" y="53"/>
                      <a:pt x="30" y="53"/>
                    </a:cubicBezTo>
                    <a:cubicBezTo>
                      <a:pt x="30" y="53"/>
                      <a:pt x="30" y="53"/>
                      <a:pt x="30" y="53"/>
                    </a:cubicBezTo>
                    <a:cubicBezTo>
                      <a:pt x="30" y="53"/>
                      <a:pt x="30" y="53"/>
                      <a:pt x="30" y="53"/>
                    </a:cubicBezTo>
                    <a:cubicBezTo>
                      <a:pt x="30" y="53"/>
                      <a:pt x="30" y="53"/>
                      <a:pt x="30" y="53"/>
                    </a:cubicBezTo>
                    <a:cubicBezTo>
                      <a:pt x="30" y="53"/>
                      <a:pt x="30" y="53"/>
                      <a:pt x="30" y="53"/>
                    </a:cubicBezTo>
                    <a:cubicBezTo>
                      <a:pt x="30" y="53"/>
                      <a:pt x="30" y="53"/>
                      <a:pt x="30" y="53"/>
                    </a:cubicBezTo>
                    <a:cubicBezTo>
                      <a:pt x="31" y="52"/>
                      <a:pt x="31" y="52"/>
                      <a:pt x="31" y="52"/>
                    </a:cubicBezTo>
                    <a:cubicBezTo>
                      <a:pt x="31" y="52"/>
                      <a:pt x="31" y="52"/>
                      <a:pt x="31" y="52"/>
                    </a:cubicBezTo>
                    <a:cubicBezTo>
                      <a:pt x="31" y="52"/>
                      <a:pt x="31" y="52"/>
                      <a:pt x="31" y="52"/>
                    </a:cubicBezTo>
                    <a:cubicBezTo>
                      <a:pt x="31" y="52"/>
                      <a:pt x="31" y="52"/>
                      <a:pt x="31" y="52"/>
                    </a:cubicBezTo>
                    <a:cubicBezTo>
                      <a:pt x="31" y="52"/>
                      <a:pt x="31" y="52"/>
                      <a:pt x="31" y="52"/>
                    </a:cubicBezTo>
                    <a:cubicBezTo>
                      <a:pt x="31" y="52"/>
                      <a:pt x="31" y="52"/>
                      <a:pt x="31" y="52"/>
                    </a:cubicBezTo>
                    <a:cubicBezTo>
                      <a:pt x="31" y="52"/>
                      <a:pt x="32" y="52"/>
                      <a:pt x="32" y="52"/>
                    </a:cubicBezTo>
                    <a:cubicBezTo>
                      <a:pt x="32" y="52"/>
                      <a:pt x="32" y="52"/>
                      <a:pt x="32" y="52"/>
                    </a:cubicBezTo>
                    <a:cubicBezTo>
                      <a:pt x="32" y="52"/>
                      <a:pt x="32" y="52"/>
                      <a:pt x="32" y="52"/>
                    </a:cubicBezTo>
                    <a:cubicBezTo>
                      <a:pt x="32" y="52"/>
                      <a:pt x="32" y="52"/>
                      <a:pt x="32" y="52"/>
                    </a:cubicBezTo>
                    <a:cubicBezTo>
                      <a:pt x="33" y="52"/>
                      <a:pt x="33" y="52"/>
                      <a:pt x="33" y="52"/>
                    </a:cubicBezTo>
                    <a:cubicBezTo>
                      <a:pt x="33" y="52"/>
                      <a:pt x="33" y="52"/>
                      <a:pt x="33" y="52"/>
                    </a:cubicBezTo>
                    <a:cubicBezTo>
                      <a:pt x="33" y="52"/>
                      <a:pt x="33" y="52"/>
                      <a:pt x="33" y="52"/>
                    </a:cubicBezTo>
                    <a:cubicBezTo>
                      <a:pt x="33" y="52"/>
                      <a:pt x="33" y="52"/>
                      <a:pt x="33" y="52"/>
                    </a:cubicBezTo>
                    <a:cubicBezTo>
                      <a:pt x="33" y="52"/>
                      <a:pt x="33" y="52"/>
                      <a:pt x="33" y="52"/>
                    </a:cubicBezTo>
                    <a:cubicBezTo>
                      <a:pt x="33" y="52"/>
                      <a:pt x="33" y="52"/>
                      <a:pt x="33" y="52"/>
                    </a:cubicBezTo>
                    <a:cubicBezTo>
                      <a:pt x="33" y="52"/>
                      <a:pt x="33" y="52"/>
                      <a:pt x="33" y="52"/>
                    </a:cubicBezTo>
                    <a:cubicBezTo>
                      <a:pt x="33" y="52"/>
                      <a:pt x="33" y="52"/>
                      <a:pt x="33" y="52"/>
                    </a:cubicBezTo>
                    <a:cubicBezTo>
                      <a:pt x="33" y="52"/>
                      <a:pt x="33" y="52"/>
                      <a:pt x="33" y="52"/>
                    </a:cubicBezTo>
                    <a:cubicBezTo>
                      <a:pt x="33" y="52"/>
                      <a:pt x="33" y="52"/>
                      <a:pt x="33" y="52"/>
                    </a:cubicBezTo>
                    <a:cubicBezTo>
                      <a:pt x="33" y="52"/>
                      <a:pt x="33" y="52"/>
                      <a:pt x="33" y="52"/>
                    </a:cubicBezTo>
                    <a:cubicBezTo>
                      <a:pt x="33" y="52"/>
                      <a:pt x="33" y="52"/>
                      <a:pt x="33" y="52"/>
                    </a:cubicBezTo>
                    <a:cubicBezTo>
                      <a:pt x="33" y="52"/>
                      <a:pt x="33" y="52"/>
                      <a:pt x="33" y="52"/>
                    </a:cubicBezTo>
                    <a:cubicBezTo>
                      <a:pt x="33" y="52"/>
                      <a:pt x="33" y="52"/>
                      <a:pt x="33" y="52"/>
                    </a:cubicBezTo>
                    <a:cubicBezTo>
                      <a:pt x="34" y="52"/>
                      <a:pt x="34" y="52"/>
                      <a:pt x="34" y="52"/>
                    </a:cubicBezTo>
                    <a:cubicBezTo>
                      <a:pt x="34" y="52"/>
                      <a:pt x="34" y="52"/>
                      <a:pt x="34" y="52"/>
                    </a:cubicBezTo>
                    <a:cubicBezTo>
                      <a:pt x="34" y="52"/>
                      <a:pt x="34" y="52"/>
                      <a:pt x="34" y="52"/>
                    </a:cubicBezTo>
                    <a:cubicBezTo>
                      <a:pt x="34" y="52"/>
                      <a:pt x="34" y="52"/>
                      <a:pt x="34" y="52"/>
                    </a:cubicBezTo>
                    <a:cubicBezTo>
                      <a:pt x="34" y="52"/>
                      <a:pt x="34" y="52"/>
                      <a:pt x="34" y="52"/>
                    </a:cubicBezTo>
                    <a:cubicBezTo>
                      <a:pt x="34" y="52"/>
                      <a:pt x="34" y="52"/>
                      <a:pt x="34" y="52"/>
                    </a:cubicBezTo>
                    <a:cubicBezTo>
                      <a:pt x="34" y="52"/>
                      <a:pt x="34" y="52"/>
                      <a:pt x="34" y="52"/>
                    </a:cubicBezTo>
                    <a:cubicBezTo>
                      <a:pt x="34" y="52"/>
                      <a:pt x="34" y="52"/>
                      <a:pt x="34" y="52"/>
                    </a:cubicBezTo>
                    <a:cubicBezTo>
                      <a:pt x="34" y="52"/>
                      <a:pt x="34" y="52"/>
                      <a:pt x="34" y="52"/>
                    </a:cubicBezTo>
                    <a:cubicBezTo>
                      <a:pt x="34" y="52"/>
                      <a:pt x="34" y="52"/>
                      <a:pt x="34" y="52"/>
                    </a:cubicBezTo>
                    <a:cubicBezTo>
                      <a:pt x="34" y="52"/>
                      <a:pt x="34" y="52"/>
                      <a:pt x="34" y="52"/>
                    </a:cubicBezTo>
                    <a:cubicBezTo>
                      <a:pt x="34" y="52"/>
                      <a:pt x="34" y="52"/>
                      <a:pt x="34" y="52"/>
                    </a:cubicBezTo>
                    <a:cubicBezTo>
                      <a:pt x="34" y="52"/>
                      <a:pt x="34" y="52"/>
                      <a:pt x="34" y="52"/>
                    </a:cubicBezTo>
                    <a:cubicBezTo>
                      <a:pt x="34" y="52"/>
                      <a:pt x="34" y="52"/>
                      <a:pt x="34" y="52"/>
                    </a:cubicBezTo>
                    <a:cubicBezTo>
                      <a:pt x="35" y="52"/>
                      <a:pt x="35" y="52"/>
                      <a:pt x="35" y="52"/>
                    </a:cubicBezTo>
                    <a:cubicBezTo>
                      <a:pt x="35" y="52"/>
                      <a:pt x="35" y="52"/>
                      <a:pt x="35" y="52"/>
                    </a:cubicBezTo>
                    <a:cubicBezTo>
                      <a:pt x="35" y="52"/>
                      <a:pt x="35" y="52"/>
                      <a:pt x="35" y="52"/>
                    </a:cubicBezTo>
                    <a:cubicBezTo>
                      <a:pt x="35" y="52"/>
                      <a:pt x="35" y="52"/>
                      <a:pt x="35" y="52"/>
                    </a:cubicBezTo>
                    <a:cubicBezTo>
                      <a:pt x="35" y="52"/>
                      <a:pt x="35" y="52"/>
                      <a:pt x="35" y="52"/>
                    </a:cubicBezTo>
                    <a:cubicBezTo>
                      <a:pt x="35" y="52"/>
                      <a:pt x="35" y="52"/>
                      <a:pt x="35" y="52"/>
                    </a:cubicBezTo>
                    <a:cubicBezTo>
                      <a:pt x="35" y="52"/>
                      <a:pt x="35" y="52"/>
                      <a:pt x="35" y="52"/>
                    </a:cubicBezTo>
                    <a:cubicBezTo>
                      <a:pt x="35" y="52"/>
                      <a:pt x="35" y="52"/>
                      <a:pt x="35" y="52"/>
                    </a:cubicBezTo>
                    <a:cubicBezTo>
                      <a:pt x="36" y="52"/>
                      <a:pt x="36" y="52"/>
                      <a:pt x="37" y="52"/>
                    </a:cubicBezTo>
                    <a:cubicBezTo>
                      <a:pt x="37" y="52"/>
                      <a:pt x="37" y="52"/>
                      <a:pt x="37" y="52"/>
                    </a:cubicBezTo>
                    <a:cubicBezTo>
                      <a:pt x="37" y="52"/>
                      <a:pt x="37" y="52"/>
                      <a:pt x="37" y="52"/>
                    </a:cubicBezTo>
                    <a:cubicBezTo>
                      <a:pt x="37" y="52"/>
                      <a:pt x="37" y="52"/>
                      <a:pt x="37" y="52"/>
                    </a:cubicBezTo>
                    <a:cubicBezTo>
                      <a:pt x="37" y="52"/>
                      <a:pt x="37" y="52"/>
                      <a:pt x="37" y="52"/>
                    </a:cubicBezTo>
                    <a:cubicBezTo>
                      <a:pt x="37" y="52"/>
                      <a:pt x="37" y="52"/>
                      <a:pt x="37" y="52"/>
                    </a:cubicBezTo>
                    <a:cubicBezTo>
                      <a:pt x="37" y="52"/>
                      <a:pt x="37" y="52"/>
                      <a:pt x="37" y="52"/>
                    </a:cubicBezTo>
                    <a:cubicBezTo>
                      <a:pt x="37" y="52"/>
                      <a:pt x="37" y="52"/>
                      <a:pt x="37" y="52"/>
                    </a:cubicBezTo>
                    <a:cubicBezTo>
                      <a:pt x="37" y="52"/>
                      <a:pt x="37" y="52"/>
                      <a:pt x="37" y="52"/>
                    </a:cubicBezTo>
                    <a:cubicBezTo>
                      <a:pt x="37" y="52"/>
                      <a:pt x="37" y="52"/>
                      <a:pt x="37" y="52"/>
                    </a:cubicBezTo>
                    <a:cubicBezTo>
                      <a:pt x="37" y="52"/>
                      <a:pt x="37" y="52"/>
                      <a:pt x="37" y="52"/>
                    </a:cubicBezTo>
                    <a:cubicBezTo>
                      <a:pt x="37" y="52"/>
                      <a:pt x="37" y="52"/>
                      <a:pt x="37" y="52"/>
                    </a:cubicBezTo>
                    <a:cubicBezTo>
                      <a:pt x="37" y="52"/>
                      <a:pt x="37" y="52"/>
                      <a:pt x="37" y="52"/>
                    </a:cubicBezTo>
                    <a:cubicBezTo>
                      <a:pt x="37" y="52"/>
                      <a:pt x="37" y="52"/>
                      <a:pt x="37" y="52"/>
                    </a:cubicBezTo>
                    <a:cubicBezTo>
                      <a:pt x="38" y="52"/>
                      <a:pt x="38" y="52"/>
                      <a:pt x="38" y="52"/>
                    </a:cubicBezTo>
                    <a:cubicBezTo>
                      <a:pt x="38" y="52"/>
                      <a:pt x="38" y="52"/>
                      <a:pt x="38" y="52"/>
                    </a:cubicBezTo>
                    <a:cubicBezTo>
                      <a:pt x="38" y="52"/>
                      <a:pt x="38" y="52"/>
                      <a:pt x="38" y="52"/>
                    </a:cubicBezTo>
                    <a:cubicBezTo>
                      <a:pt x="38" y="52"/>
                      <a:pt x="38" y="52"/>
                      <a:pt x="38" y="52"/>
                    </a:cubicBezTo>
                    <a:cubicBezTo>
                      <a:pt x="38" y="52"/>
                      <a:pt x="38" y="52"/>
                      <a:pt x="38" y="52"/>
                    </a:cubicBezTo>
                    <a:cubicBezTo>
                      <a:pt x="38" y="52"/>
                      <a:pt x="38" y="52"/>
                      <a:pt x="38" y="52"/>
                    </a:cubicBezTo>
                    <a:cubicBezTo>
                      <a:pt x="38" y="52"/>
                      <a:pt x="38" y="52"/>
                      <a:pt x="38" y="52"/>
                    </a:cubicBezTo>
                    <a:cubicBezTo>
                      <a:pt x="38" y="52"/>
                      <a:pt x="38" y="52"/>
                      <a:pt x="38" y="52"/>
                    </a:cubicBezTo>
                    <a:cubicBezTo>
                      <a:pt x="38" y="51"/>
                      <a:pt x="38" y="51"/>
                      <a:pt x="38" y="51"/>
                    </a:cubicBezTo>
                    <a:cubicBezTo>
                      <a:pt x="38" y="51"/>
                      <a:pt x="38" y="51"/>
                      <a:pt x="38" y="51"/>
                    </a:cubicBezTo>
                    <a:cubicBezTo>
                      <a:pt x="38" y="51"/>
                      <a:pt x="38" y="51"/>
                      <a:pt x="38" y="51"/>
                    </a:cubicBezTo>
                    <a:cubicBezTo>
                      <a:pt x="38" y="51"/>
                      <a:pt x="38" y="51"/>
                      <a:pt x="38" y="51"/>
                    </a:cubicBezTo>
                    <a:cubicBezTo>
                      <a:pt x="38" y="51"/>
                      <a:pt x="38" y="51"/>
                      <a:pt x="38" y="51"/>
                    </a:cubicBezTo>
                    <a:cubicBezTo>
                      <a:pt x="38" y="51"/>
                      <a:pt x="38" y="51"/>
                      <a:pt x="38" y="51"/>
                    </a:cubicBezTo>
                    <a:cubicBezTo>
                      <a:pt x="39" y="51"/>
                      <a:pt x="39" y="51"/>
                      <a:pt x="39" y="51"/>
                    </a:cubicBezTo>
                    <a:cubicBezTo>
                      <a:pt x="39" y="51"/>
                      <a:pt x="39" y="51"/>
                      <a:pt x="39" y="51"/>
                    </a:cubicBezTo>
                    <a:cubicBezTo>
                      <a:pt x="39" y="51"/>
                      <a:pt x="39" y="51"/>
                      <a:pt x="39" y="51"/>
                    </a:cubicBezTo>
                    <a:cubicBezTo>
                      <a:pt x="39" y="51"/>
                      <a:pt x="39" y="51"/>
                      <a:pt x="39" y="51"/>
                    </a:cubicBezTo>
                    <a:cubicBezTo>
                      <a:pt x="39" y="51"/>
                      <a:pt x="39" y="51"/>
                      <a:pt x="39" y="51"/>
                    </a:cubicBezTo>
                    <a:cubicBezTo>
                      <a:pt x="39" y="51"/>
                      <a:pt x="39" y="51"/>
                      <a:pt x="39" y="51"/>
                    </a:cubicBezTo>
                    <a:cubicBezTo>
                      <a:pt x="39" y="51"/>
                      <a:pt x="39" y="51"/>
                      <a:pt x="39" y="51"/>
                    </a:cubicBezTo>
                    <a:cubicBezTo>
                      <a:pt x="39" y="51"/>
                      <a:pt x="39" y="51"/>
                      <a:pt x="39" y="51"/>
                    </a:cubicBezTo>
                    <a:cubicBezTo>
                      <a:pt x="39" y="51"/>
                      <a:pt x="39" y="51"/>
                      <a:pt x="39" y="51"/>
                    </a:cubicBezTo>
                    <a:cubicBezTo>
                      <a:pt x="39" y="51"/>
                      <a:pt x="39" y="51"/>
                      <a:pt x="39" y="51"/>
                    </a:cubicBezTo>
                    <a:cubicBezTo>
                      <a:pt x="40" y="51"/>
                      <a:pt x="40" y="51"/>
                      <a:pt x="41" y="51"/>
                    </a:cubicBezTo>
                    <a:cubicBezTo>
                      <a:pt x="41" y="51"/>
                      <a:pt x="41" y="51"/>
                      <a:pt x="41" y="51"/>
                    </a:cubicBezTo>
                    <a:cubicBezTo>
                      <a:pt x="41" y="51"/>
                      <a:pt x="41" y="51"/>
                      <a:pt x="41" y="51"/>
                    </a:cubicBezTo>
                    <a:cubicBezTo>
                      <a:pt x="41" y="51"/>
                      <a:pt x="41" y="51"/>
                      <a:pt x="41" y="51"/>
                    </a:cubicBezTo>
                    <a:cubicBezTo>
                      <a:pt x="41" y="51"/>
                      <a:pt x="41" y="51"/>
                      <a:pt x="41" y="51"/>
                    </a:cubicBezTo>
                    <a:cubicBezTo>
                      <a:pt x="41" y="51"/>
                      <a:pt x="41" y="51"/>
                      <a:pt x="41" y="51"/>
                    </a:cubicBezTo>
                    <a:cubicBezTo>
                      <a:pt x="42" y="51"/>
                      <a:pt x="42" y="51"/>
                      <a:pt x="42" y="51"/>
                    </a:cubicBezTo>
                    <a:cubicBezTo>
                      <a:pt x="42" y="51"/>
                      <a:pt x="42" y="51"/>
                      <a:pt x="42" y="51"/>
                    </a:cubicBezTo>
                    <a:cubicBezTo>
                      <a:pt x="42" y="51"/>
                      <a:pt x="42" y="51"/>
                      <a:pt x="42" y="51"/>
                    </a:cubicBezTo>
                    <a:cubicBezTo>
                      <a:pt x="42" y="51"/>
                      <a:pt x="42" y="51"/>
                      <a:pt x="42" y="51"/>
                    </a:cubicBezTo>
                    <a:cubicBezTo>
                      <a:pt x="42" y="51"/>
                      <a:pt x="42" y="51"/>
                      <a:pt x="42" y="51"/>
                    </a:cubicBezTo>
                    <a:cubicBezTo>
                      <a:pt x="42" y="51"/>
                      <a:pt x="42" y="51"/>
                      <a:pt x="42" y="51"/>
                    </a:cubicBezTo>
                    <a:cubicBezTo>
                      <a:pt x="42" y="51"/>
                      <a:pt x="42" y="51"/>
                      <a:pt x="42" y="51"/>
                    </a:cubicBezTo>
                    <a:cubicBezTo>
                      <a:pt x="42" y="51"/>
                      <a:pt x="42" y="51"/>
                      <a:pt x="42" y="51"/>
                    </a:cubicBezTo>
                    <a:cubicBezTo>
                      <a:pt x="42" y="51"/>
                      <a:pt x="42" y="51"/>
                      <a:pt x="42" y="51"/>
                    </a:cubicBezTo>
                    <a:cubicBezTo>
                      <a:pt x="42" y="51"/>
                      <a:pt x="42" y="51"/>
                      <a:pt x="42" y="51"/>
                    </a:cubicBezTo>
                    <a:cubicBezTo>
                      <a:pt x="42" y="51"/>
                      <a:pt x="42" y="51"/>
                      <a:pt x="42" y="51"/>
                    </a:cubicBezTo>
                    <a:cubicBezTo>
                      <a:pt x="42" y="51"/>
                      <a:pt x="42" y="51"/>
                      <a:pt x="42" y="51"/>
                    </a:cubicBezTo>
                    <a:cubicBezTo>
                      <a:pt x="42" y="51"/>
                      <a:pt x="42" y="51"/>
                      <a:pt x="42" y="51"/>
                    </a:cubicBezTo>
                    <a:cubicBezTo>
                      <a:pt x="42" y="51"/>
                      <a:pt x="42" y="51"/>
                      <a:pt x="42"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3" y="51"/>
                      <a:pt x="43" y="51"/>
                    </a:cubicBezTo>
                    <a:cubicBezTo>
                      <a:pt x="44" y="51"/>
                      <a:pt x="44" y="50"/>
                      <a:pt x="45" y="50"/>
                    </a:cubicBezTo>
                    <a:cubicBezTo>
                      <a:pt x="45" y="50"/>
                      <a:pt x="45" y="50"/>
                      <a:pt x="45" y="50"/>
                    </a:cubicBezTo>
                    <a:cubicBezTo>
                      <a:pt x="45" y="50"/>
                      <a:pt x="45" y="50"/>
                      <a:pt x="45" y="50"/>
                    </a:cubicBezTo>
                    <a:cubicBezTo>
                      <a:pt x="45" y="50"/>
                      <a:pt x="45" y="50"/>
                      <a:pt x="45" y="50"/>
                    </a:cubicBezTo>
                    <a:cubicBezTo>
                      <a:pt x="45" y="50"/>
                      <a:pt x="45" y="50"/>
                      <a:pt x="45" y="50"/>
                    </a:cubicBezTo>
                    <a:cubicBezTo>
                      <a:pt x="45" y="50"/>
                      <a:pt x="45" y="50"/>
                      <a:pt x="45" y="50"/>
                    </a:cubicBezTo>
                    <a:cubicBezTo>
                      <a:pt x="45" y="50"/>
                      <a:pt x="45" y="50"/>
                      <a:pt x="45" y="50"/>
                    </a:cubicBezTo>
                    <a:cubicBezTo>
                      <a:pt x="45" y="50"/>
                      <a:pt x="45" y="50"/>
                      <a:pt x="45" y="50"/>
                    </a:cubicBezTo>
                    <a:cubicBezTo>
                      <a:pt x="45" y="50"/>
                      <a:pt x="45" y="50"/>
                      <a:pt x="45" y="50"/>
                    </a:cubicBezTo>
                    <a:cubicBezTo>
                      <a:pt x="46" y="50"/>
                      <a:pt x="46" y="50"/>
                      <a:pt x="46" y="50"/>
                    </a:cubicBezTo>
                    <a:cubicBezTo>
                      <a:pt x="46" y="50"/>
                      <a:pt x="46" y="50"/>
                      <a:pt x="46" y="50"/>
                    </a:cubicBezTo>
                    <a:cubicBezTo>
                      <a:pt x="46" y="50"/>
                      <a:pt x="46" y="50"/>
                      <a:pt x="46" y="50"/>
                    </a:cubicBezTo>
                    <a:cubicBezTo>
                      <a:pt x="46" y="50"/>
                      <a:pt x="46" y="50"/>
                      <a:pt x="46" y="50"/>
                    </a:cubicBezTo>
                    <a:cubicBezTo>
                      <a:pt x="46" y="50"/>
                      <a:pt x="46" y="50"/>
                      <a:pt x="46" y="50"/>
                    </a:cubicBezTo>
                    <a:cubicBezTo>
                      <a:pt x="46" y="50"/>
                      <a:pt x="46" y="50"/>
                      <a:pt x="46" y="50"/>
                    </a:cubicBezTo>
                    <a:cubicBezTo>
                      <a:pt x="46" y="50"/>
                      <a:pt x="46" y="50"/>
                      <a:pt x="46" y="50"/>
                    </a:cubicBezTo>
                    <a:cubicBezTo>
                      <a:pt x="46" y="50"/>
                      <a:pt x="46" y="50"/>
                      <a:pt x="46" y="50"/>
                    </a:cubicBezTo>
                    <a:cubicBezTo>
                      <a:pt x="46" y="50"/>
                      <a:pt x="46" y="50"/>
                      <a:pt x="46" y="50"/>
                    </a:cubicBezTo>
                    <a:cubicBezTo>
                      <a:pt x="46" y="50"/>
                      <a:pt x="46" y="50"/>
                      <a:pt x="46" y="50"/>
                    </a:cubicBezTo>
                    <a:cubicBezTo>
                      <a:pt x="46" y="50"/>
                      <a:pt x="46" y="50"/>
                      <a:pt x="46" y="50"/>
                    </a:cubicBezTo>
                    <a:cubicBezTo>
                      <a:pt x="46" y="50"/>
                      <a:pt x="46" y="50"/>
                      <a:pt x="46" y="50"/>
                    </a:cubicBezTo>
                    <a:cubicBezTo>
                      <a:pt x="46" y="50"/>
                      <a:pt x="46" y="50"/>
                      <a:pt x="46" y="50"/>
                    </a:cubicBezTo>
                    <a:cubicBezTo>
                      <a:pt x="46" y="50"/>
                      <a:pt x="46" y="50"/>
                      <a:pt x="46" y="50"/>
                    </a:cubicBezTo>
                    <a:cubicBezTo>
                      <a:pt x="47" y="50"/>
                      <a:pt x="47" y="50"/>
                      <a:pt x="47" y="50"/>
                    </a:cubicBezTo>
                    <a:cubicBezTo>
                      <a:pt x="47" y="50"/>
                      <a:pt x="47" y="50"/>
                      <a:pt x="47" y="50"/>
                    </a:cubicBezTo>
                    <a:cubicBezTo>
                      <a:pt x="47" y="50"/>
                      <a:pt x="47" y="50"/>
                      <a:pt x="47" y="50"/>
                    </a:cubicBezTo>
                    <a:cubicBezTo>
                      <a:pt x="47" y="50"/>
                      <a:pt x="47" y="50"/>
                      <a:pt x="47" y="50"/>
                    </a:cubicBezTo>
                    <a:cubicBezTo>
                      <a:pt x="47" y="50"/>
                      <a:pt x="47" y="50"/>
                      <a:pt x="47" y="50"/>
                    </a:cubicBezTo>
                    <a:cubicBezTo>
                      <a:pt x="47" y="50"/>
                      <a:pt x="47" y="50"/>
                      <a:pt x="47" y="50"/>
                    </a:cubicBezTo>
                    <a:cubicBezTo>
                      <a:pt x="47" y="50"/>
                      <a:pt x="47" y="50"/>
                      <a:pt x="47" y="50"/>
                    </a:cubicBezTo>
                    <a:cubicBezTo>
                      <a:pt x="47" y="50"/>
                      <a:pt x="47" y="50"/>
                      <a:pt x="47" y="50"/>
                    </a:cubicBezTo>
                    <a:cubicBezTo>
                      <a:pt x="47" y="50"/>
                      <a:pt x="47" y="50"/>
                      <a:pt x="47" y="50"/>
                    </a:cubicBezTo>
                    <a:cubicBezTo>
                      <a:pt x="47" y="50"/>
                      <a:pt x="47" y="50"/>
                      <a:pt x="47" y="50"/>
                    </a:cubicBezTo>
                    <a:cubicBezTo>
                      <a:pt x="47" y="50"/>
                      <a:pt x="47" y="50"/>
                      <a:pt x="47" y="50"/>
                    </a:cubicBezTo>
                    <a:cubicBezTo>
                      <a:pt x="47" y="50"/>
                      <a:pt x="47" y="50"/>
                      <a:pt x="47" y="50"/>
                    </a:cubicBezTo>
                    <a:cubicBezTo>
                      <a:pt x="47" y="50"/>
                      <a:pt x="47" y="50"/>
                      <a:pt x="47" y="50"/>
                    </a:cubicBezTo>
                    <a:cubicBezTo>
                      <a:pt x="47" y="50"/>
                      <a:pt x="47" y="50"/>
                      <a:pt x="47" y="50"/>
                    </a:cubicBezTo>
                    <a:cubicBezTo>
                      <a:pt x="48" y="50"/>
                      <a:pt x="48" y="50"/>
                      <a:pt x="48" y="50"/>
                    </a:cubicBezTo>
                    <a:cubicBezTo>
                      <a:pt x="48" y="50"/>
                      <a:pt x="48" y="50"/>
                      <a:pt x="48" y="50"/>
                    </a:cubicBezTo>
                    <a:cubicBezTo>
                      <a:pt x="48" y="50"/>
                      <a:pt x="49" y="50"/>
                      <a:pt x="49" y="49"/>
                    </a:cubicBezTo>
                    <a:cubicBezTo>
                      <a:pt x="49" y="49"/>
                      <a:pt x="49" y="49"/>
                      <a:pt x="49" y="49"/>
                    </a:cubicBezTo>
                    <a:cubicBezTo>
                      <a:pt x="49" y="49"/>
                      <a:pt x="49" y="49"/>
                      <a:pt x="49" y="49"/>
                    </a:cubicBezTo>
                    <a:cubicBezTo>
                      <a:pt x="49" y="49"/>
                      <a:pt x="49" y="49"/>
                      <a:pt x="49" y="49"/>
                    </a:cubicBezTo>
                    <a:cubicBezTo>
                      <a:pt x="49" y="49"/>
                      <a:pt x="49" y="49"/>
                      <a:pt x="49" y="49"/>
                    </a:cubicBezTo>
                    <a:cubicBezTo>
                      <a:pt x="50" y="49"/>
                      <a:pt x="50" y="49"/>
                      <a:pt x="50" y="49"/>
                    </a:cubicBezTo>
                    <a:cubicBezTo>
                      <a:pt x="50" y="49"/>
                      <a:pt x="50" y="49"/>
                      <a:pt x="50" y="49"/>
                    </a:cubicBezTo>
                    <a:cubicBezTo>
                      <a:pt x="50" y="49"/>
                      <a:pt x="50" y="49"/>
                      <a:pt x="50" y="49"/>
                    </a:cubicBezTo>
                    <a:cubicBezTo>
                      <a:pt x="50" y="49"/>
                      <a:pt x="50" y="49"/>
                      <a:pt x="50" y="49"/>
                    </a:cubicBezTo>
                    <a:cubicBezTo>
                      <a:pt x="50" y="49"/>
                      <a:pt x="50" y="49"/>
                      <a:pt x="50" y="49"/>
                    </a:cubicBezTo>
                    <a:cubicBezTo>
                      <a:pt x="50" y="49"/>
                      <a:pt x="50" y="49"/>
                      <a:pt x="50" y="49"/>
                    </a:cubicBezTo>
                    <a:cubicBezTo>
                      <a:pt x="50" y="49"/>
                      <a:pt x="50" y="49"/>
                      <a:pt x="50" y="49"/>
                    </a:cubicBezTo>
                    <a:cubicBezTo>
                      <a:pt x="50" y="49"/>
                      <a:pt x="50" y="49"/>
                      <a:pt x="50" y="49"/>
                    </a:cubicBezTo>
                    <a:cubicBezTo>
                      <a:pt x="50" y="49"/>
                      <a:pt x="50" y="49"/>
                      <a:pt x="50" y="49"/>
                    </a:cubicBezTo>
                    <a:cubicBezTo>
                      <a:pt x="50" y="49"/>
                      <a:pt x="50" y="49"/>
                      <a:pt x="50" y="49"/>
                    </a:cubicBezTo>
                    <a:cubicBezTo>
                      <a:pt x="50" y="49"/>
                      <a:pt x="50" y="49"/>
                      <a:pt x="50" y="49"/>
                    </a:cubicBezTo>
                    <a:cubicBezTo>
                      <a:pt x="50" y="49"/>
                      <a:pt x="50" y="49"/>
                      <a:pt x="50" y="49"/>
                    </a:cubicBezTo>
                    <a:cubicBezTo>
                      <a:pt x="50" y="49"/>
                      <a:pt x="50" y="49"/>
                      <a:pt x="50" y="49"/>
                    </a:cubicBezTo>
                    <a:cubicBezTo>
                      <a:pt x="50" y="49"/>
                      <a:pt x="50" y="49"/>
                      <a:pt x="50" y="49"/>
                    </a:cubicBezTo>
                    <a:cubicBezTo>
                      <a:pt x="50" y="49"/>
                      <a:pt x="50" y="49"/>
                      <a:pt x="50" y="49"/>
                    </a:cubicBezTo>
                    <a:cubicBezTo>
                      <a:pt x="51" y="49"/>
                      <a:pt x="51" y="49"/>
                      <a:pt x="51" y="49"/>
                    </a:cubicBezTo>
                    <a:cubicBezTo>
                      <a:pt x="51" y="49"/>
                      <a:pt x="51" y="49"/>
                      <a:pt x="51" y="49"/>
                    </a:cubicBezTo>
                    <a:cubicBezTo>
                      <a:pt x="51" y="49"/>
                      <a:pt x="51" y="49"/>
                      <a:pt x="51" y="49"/>
                    </a:cubicBezTo>
                    <a:cubicBezTo>
                      <a:pt x="51" y="49"/>
                      <a:pt x="51" y="49"/>
                      <a:pt x="51" y="49"/>
                    </a:cubicBezTo>
                    <a:cubicBezTo>
                      <a:pt x="51" y="49"/>
                      <a:pt x="51" y="49"/>
                      <a:pt x="51" y="49"/>
                    </a:cubicBezTo>
                    <a:cubicBezTo>
                      <a:pt x="51" y="49"/>
                      <a:pt x="51" y="49"/>
                      <a:pt x="51" y="49"/>
                    </a:cubicBezTo>
                    <a:cubicBezTo>
                      <a:pt x="51" y="49"/>
                      <a:pt x="51" y="49"/>
                      <a:pt x="51" y="49"/>
                    </a:cubicBezTo>
                    <a:cubicBezTo>
                      <a:pt x="51" y="49"/>
                      <a:pt x="51" y="49"/>
                      <a:pt x="51" y="49"/>
                    </a:cubicBezTo>
                    <a:cubicBezTo>
                      <a:pt x="51" y="49"/>
                      <a:pt x="51" y="49"/>
                      <a:pt x="51" y="49"/>
                    </a:cubicBezTo>
                    <a:cubicBezTo>
                      <a:pt x="51" y="49"/>
                      <a:pt x="51" y="49"/>
                      <a:pt x="51" y="49"/>
                    </a:cubicBezTo>
                    <a:cubicBezTo>
                      <a:pt x="51" y="49"/>
                      <a:pt x="51" y="49"/>
                      <a:pt x="51" y="49"/>
                    </a:cubicBezTo>
                    <a:cubicBezTo>
                      <a:pt x="51" y="49"/>
                      <a:pt x="51" y="49"/>
                      <a:pt x="51" y="49"/>
                    </a:cubicBezTo>
                    <a:cubicBezTo>
                      <a:pt x="51" y="49"/>
                      <a:pt x="51" y="49"/>
                      <a:pt x="51" y="49"/>
                    </a:cubicBezTo>
                    <a:cubicBezTo>
                      <a:pt x="51" y="49"/>
                      <a:pt x="51" y="49"/>
                      <a:pt x="51" y="49"/>
                    </a:cubicBezTo>
                    <a:cubicBezTo>
                      <a:pt x="52" y="49"/>
                      <a:pt x="52" y="49"/>
                      <a:pt x="52" y="49"/>
                    </a:cubicBezTo>
                    <a:cubicBezTo>
                      <a:pt x="52" y="49"/>
                      <a:pt x="52" y="49"/>
                      <a:pt x="52" y="49"/>
                    </a:cubicBezTo>
                    <a:cubicBezTo>
                      <a:pt x="52" y="49"/>
                      <a:pt x="52" y="49"/>
                      <a:pt x="52" y="49"/>
                    </a:cubicBezTo>
                    <a:cubicBezTo>
                      <a:pt x="52" y="49"/>
                      <a:pt x="52" y="49"/>
                      <a:pt x="52" y="49"/>
                    </a:cubicBezTo>
                    <a:cubicBezTo>
                      <a:pt x="52" y="49"/>
                      <a:pt x="52" y="49"/>
                      <a:pt x="52" y="49"/>
                    </a:cubicBezTo>
                    <a:cubicBezTo>
                      <a:pt x="52" y="49"/>
                      <a:pt x="52" y="49"/>
                      <a:pt x="52" y="49"/>
                    </a:cubicBezTo>
                    <a:cubicBezTo>
                      <a:pt x="52" y="49"/>
                      <a:pt x="53" y="49"/>
                      <a:pt x="53" y="49"/>
                    </a:cubicBezTo>
                    <a:cubicBezTo>
                      <a:pt x="53" y="49"/>
                      <a:pt x="53" y="49"/>
                      <a:pt x="53" y="49"/>
                    </a:cubicBezTo>
                    <a:cubicBezTo>
                      <a:pt x="53" y="48"/>
                      <a:pt x="53" y="48"/>
                      <a:pt x="53" y="48"/>
                    </a:cubicBezTo>
                    <a:cubicBezTo>
                      <a:pt x="53" y="48"/>
                      <a:pt x="53" y="48"/>
                      <a:pt x="53" y="48"/>
                    </a:cubicBezTo>
                    <a:cubicBezTo>
                      <a:pt x="53" y="48"/>
                      <a:pt x="53" y="48"/>
                      <a:pt x="53" y="48"/>
                    </a:cubicBezTo>
                    <a:cubicBezTo>
                      <a:pt x="53" y="48"/>
                      <a:pt x="53" y="48"/>
                      <a:pt x="53" y="48"/>
                    </a:cubicBezTo>
                    <a:cubicBezTo>
                      <a:pt x="53" y="48"/>
                      <a:pt x="53" y="48"/>
                      <a:pt x="53" y="48"/>
                    </a:cubicBezTo>
                    <a:cubicBezTo>
                      <a:pt x="54" y="48"/>
                      <a:pt x="54" y="48"/>
                      <a:pt x="54" y="48"/>
                    </a:cubicBezTo>
                    <a:cubicBezTo>
                      <a:pt x="54" y="48"/>
                      <a:pt x="54" y="48"/>
                      <a:pt x="54" y="48"/>
                    </a:cubicBezTo>
                    <a:cubicBezTo>
                      <a:pt x="54" y="48"/>
                      <a:pt x="54" y="48"/>
                      <a:pt x="54" y="48"/>
                    </a:cubicBezTo>
                    <a:cubicBezTo>
                      <a:pt x="54" y="48"/>
                      <a:pt x="54" y="48"/>
                      <a:pt x="54" y="48"/>
                    </a:cubicBezTo>
                    <a:cubicBezTo>
                      <a:pt x="54" y="48"/>
                      <a:pt x="54" y="48"/>
                      <a:pt x="54" y="48"/>
                    </a:cubicBezTo>
                    <a:cubicBezTo>
                      <a:pt x="54" y="48"/>
                      <a:pt x="54" y="48"/>
                      <a:pt x="54" y="48"/>
                    </a:cubicBezTo>
                    <a:cubicBezTo>
                      <a:pt x="54" y="48"/>
                      <a:pt x="54" y="48"/>
                      <a:pt x="54" y="48"/>
                    </a:cubicBezTo>
                    <a:cubicBezTo>
                      <a:pt x="54" y="48"/>
                      <a:pt x="54" y="48"/>
                      <a:pt x="54" y="48"/>
                    </a:cubicBezTo>
                    <a:cubicBezTo>
                      <a:pt x="54" y="48"/>
                      <a:pt x="54" y="48"/>
                      <a:pt x="54" y="48"/>
                    </a:cubicBezTo>
                    <a:cubicBezTo>
                      <a:pt x="54" y="48"/>
                      <a:pt x="54" y="48"/>
                      <a:pt x="54" y="48"/>
                    </a:cubicBezTo>
                    <a:cubicBezTo>
                      <a:pt x="54" y="48"/>
                      <a:pt x="54" y="48"/>
                      <a:pt x="54" y="48"/>
                    </a:cubicBezTo>
                    <a:cubicBezTo>
                      <a:pt x="54" y="48"/>
                      <a:pt x="54" y="48"/>
                      <a:pt x="54" y="48"/>
                    </a:cubicBezTo>
                    <a:cubicBezTo>
                      <a:pt x="54" y="48"/>
                      <a:pt x="54" y="48"/>
                      <a:pt x="54" y="48"/>
                    </a:cubicBezTo>
                    <a:cubicBezTo>
                      <a:pt x="54" y="48"/>
                      <a:pt x="54" y="48"/>
                      <a:pt x="54" y="48"/>
                    </a:cubicBezTo>
                    <a:cubicBezTo>
                      <a:pt x="55" y="48"/>
                      <a:pt x="55" y="48"/>
                      <a:pt x="55" y="48"/>
                    </a:cubicBezTo>
                    <a:cubicBezTo>
                      <a:pt x="55" y="48"/>
                      <a:pt x="55" y="48"/>
                      <a:pt x="55" y="48"/>
                    </a:cubicBezTo>
                    <a:cubicBezTo>
                      <a:pt x="55" y="48"/>
                      <a:pt x="55" y="48"/>
                      <a:pt x="55" y="48"/>
                    </a:cubicBezTo>
                    <a:cubicBezTo>
                      <a:pt x="55" y="48"/>
                      <a:pt x="55" y="48"/>
                      <a:pt x="55" y="48"/>
                    </a:cubicBezTo>
                    <a:cubicBezTo>
                      <a:pt x="55" y="48"/>
                      <a:pt x="55" y="48"/>
                      <a:pt x="55" y="48"/>
                    </a:cubicBezTo>
                    <a:cubicBezTo>
                      <a:pt x="55" y="48"/>
                      <a:pt x="55" y="48"/>
                      <a:pt x="55" y="48"/>
                    </a:cubicBezTo>
                    <a:cubicBezTo>
                      <a:pt x="55" y="48"/>
                      <a:pt x="55" y="48"/>
                      <a:pt x="55" y="48"/>
                    </a:cubicBezTo>
                    <a:cubicBezTo>
                      <a:pt x="55" y="48"/>
                      <a:pt x="55" y="48"/>
                      <a:pt x="55" y="48"/>
                    </a:cubicBezTo>
                    <a:cubicBezTo>
                      <a:pt x="55" y="48"/>
                      <a:pt x="55" y="48"/>
                      <a:pt x="55" y="48"/>
                    </a:cubicBezTo>
                    <a:cubicBezTo>
                      <a:pt x="55" y="48"/>
                      <a:pt x="55" y="48"/>
                      <a:pt x="55" y="48"/>
                    </a:cubicBezTo>
                    <a:cubicBezTo>
                      <a:pt x="55" y="48"/>
                      <a:pt x="55" y="48"/>
                      <a:pt x="55" y="48"/>
                    </a:cubicBezTo>
                    <a:cubicBezTo>
                      <a:pt x="55" y="48"/>
                      <a:pt x="55" y="48"/>
                      <a:pt x="55" y="48"/>
                    </a:cubicBezTo>
                    <a:cubicBezTo>
                      <a:pt x="55" y="48"/>
                      <a:pt x="55" y="48"/>
                      <a:pt x="55" y="48"/>
                    </a:cubicBezTo>
                    <a:cubicBezTo>
                      <a:pt x="55" y="48"/>
                      <a:pt x="55" y="48"/>
                      <a:pt x="55" y="48"/>
                    </a:cubicBezTo>
                    <a:cubicBezTo>
                      <a:pt x="55" y="48"/>
                      <a:pt x="55" y="48"/>
                      <a:pt x="55" y="48"/>
                    </a:cubicBezTo>
                    <a:cubicBezTo>
                      <a:pt x="56" y="48"/>
                      <a:pt x="56" y="48"/>
                      <a:pt x="56" y="48"/>
                    </a:cubicBezTo>
                    <a:cubicBezTo>
                      <a:pt x="56" y="48"/>
                      <a:pt x="56" y="48"/>
                      <a:pt x="56" y="48"/>
                    </a:cubicBezTo>
                    <a:cubicBezTo>
                      <a:pt x="56" y="48"/>
                      <a:pt x="56" y="48"/>
                      <a:pt x="56" y="48"/>
                    </a:cubicBezTo>
                    <a:cubicBezTo>
                      <a:pt x="56" y="48"/>
                      <a:pt x="56" y="48"/>
                      <a:pt x="56" y="48"/>
                    </a:cubicBezTo>
                    <a:cubicBezTo>
                      <a:pt x="56" y="48"/>
                      <a:pt x="56" y="48"/>
                      <a:pt x="56" y="48"/>
                    </a:cubicBezTo>
                    <a:cubicBezTo>
                      <a:pt x="56" y="48"/>
                      <a:pt x="56" y="48"/>
                      <a:pt x="56" y="48"/>
                    </a:cubicBezTo>
                    <a:cubicBezTo>
                      <a:pt x="56" y="48"/>
                      <a:pt x="56" y="48"/>
                      <a:pt x="56" y="48"/>
                    </a:cubicBezTo>
                    <a:cubicBezTo>
                      <a:pt x="56" y="48"/>
                      <a:pt x="56" y="48"/>
                      <a:pt x="56" y="48"/>
                    </a:cubicBezTo>
                    <a:cubicBezTo>
                      <a:pt x="56" y="48"/>
                      <a:pt x="56" y="48"/>
                      <a:pt x="56" y="48"/>
                    </a:cubicBezTo>
                    <a:cubicBezTo>
                      <a:pt x="56" y="48"/>
                      <a:pt x="56" y="48"/>
                      <a:pt x="56" y="48"/>
                    </a:cubicBezTo>
                    <a:cubicBezTo>
                      <a:pt x="56" y="48"/>
                      <a:pt x="56" y="48"/>
                      <a:pt x="56" y="48"/>
                    </a:cubicBezTo>
                    <a:cubicBezTo>
                      <a:pt x="56" y="48"/>
                      <a:pt x="56" y="48"/>
                      <a:pt x="56" y="48"/>
                    </a:cubicBezTo>
                    <a:cubicBezTo>
                      <a:pt x="56" y="48"/>
                      <a:pt x="56" y="48"/>
                      <a:pt x="56" y="48"/>
                    </a:cubicBezTo>
                    <a:cubicBezTo>
                      <a:pt x="56" y="48"/>
                      <a:pt x="56" y="48"/>
                      <a:pt x="56" y="48"/>
                    </a:cubicBezTo>
                    <a:cubicBezTo>
                      <a:pt x="57" y="48"/>
                      <a:pt x="57" y="48"/>
                      <a:pt x="57" y="48"/>
                    </a:cubicBezTo>
                    <a:cubicBezTo>
                      <a:pt x="57" y="48"/>
                      <a:pt x="57" y="48"/>
                      <a:pt x="57" y="48"/>
                    </a:cubicBezTo>
                    <a:cubicBezTo>
                      <a:pt x="57" y="48"/>
                      <a:pt x="57" y="48"/>
                      <a:pt x="57" y="48"/>
                    </a:cubicBezTo>
                    <a:cubicBezTo>
                      <a:pt x="57" y="48"/>
                      <a:pt x="57" y="48"/>
                      <a:pt x="57" y="48"/>
                    </a:cubicBezTo>
                    <a:cubicBezTo>
                      <a:pt x="57" y="47"/>
                      <a:pt x="57" y="47"/>
                      <a:pt x="57" y="47"/>
                    </a:cubicBezTo>
                    <a:cubicBezTo>
                      <a:pt x="57" y="47"/>
                      <a:pt x="57" y="47"/>
                      <a:pt x="57" y="47"/>
                    </a:cubicBezTo>
                    <a:cubicBezTo>
                      <a:pt x="57" y="47"/>
                      <a:pt x="57" y="47"/>
                      <a:pt x="57" y="47"/>
                    </a:cubicBezTo>
                    <a:cubicBezTo>
                      <a:pt x="57" y="47"/>
                      <a:pt x="57" y="47"/>
                      <a:pt x="57" y="47"/>
                    </a:cubicBezTo>
                    <a:cubicBezTo>
                      <a:pt x="57" y="47"/>
                      <a:pt x="57" y="47"/>
                      <a:pt x="57" y="47"/>
                    </a:cubicBezTo>
                    <a:cubicBezTo>
                      <a:pt x="57" y="47"/>
                      <a:pt x="57" y="47"/>
                      <a:pt x="57" y="47"/>
                    </a:cubicBezTo>
                    <a:cubicBezTo>
                      <a:pt x="58" y="47"/>
                      <a:pt x="58" y="47"/>
                      <a:pt x="58" y="47"/>
                    </a:cubicBezTo>
                    <a:cubicBezTo>
                      <a:pt x="58" y="47"/>
                      <a:pt x="58" y="47"/>
                      <a:pt x="58" y="47"/>
                    </a:cubicBezTo>
                    <a:cubicBezTo>
                      <a:pt x="58" y="47"/>
                      <a:pt x="58" y="47"/>
                      <a:pt x="58" y="47"/>
                    </a:cubicBezTo>
                    <a:cubicBezTo>
                      <a:pt x="58" y="47"/>
                      <a:pt x="58" y="47"/>
                      <a:pt x="58" y="47"/>
                    </a:cubicBezTo>
                    <a:cubicBezTo>
                      <a:pt x="58" y="47"/>
                      <a:pt x="58" y="47"/>
                      <a:pt x="58" y="47"/>
                    </a:cubicBezTo>
                    <a:cubicBezTo>
                      <a:pt x="58" y="47"/>
                      <a:pt x="58" y="47"/>
                      <a:pt x="58" y="47"/>
                    </a:cubicBezTo>
                    <a:cubicBezTo>
                      <a:pt x="58" y="47"/>
                      <a:pt x="58" y="47"/>
                      <a:pt x="58" y="47"/>
                    </a:cubicBezTo>
                    <a:cubicBezTo>
                      <a:pt x="58" y="47"/>
                      <a:pt x="58" y="47"/>
                      <a:pt x="58" y="47"/>
                    </a:cubicBezTo>
                    <a:cubicBezTo>
                      <a:pt x="58" y="47"/>
                      <a:pt x="58" y="47"/>
                      <a:pt x="58" y="47"/>
                    </a:cubicBezTo>
                    <a:cubicBezTo>
                      <a:pt x="58" y="47"/>
                      <a:pt x="58" y="47"/>
                      <a:pt x="58" y="47"/>
                    </a:cubicBezTo>
                    <a:cubicBezTo>
                      <a:pt x="58" y="47"/>
                      <a:pt x="58" y="47"/>
                      <a:pt x="58" y="47"/>
                    </a:cubicBezTo>
                    <a:cubicBezTo>
                      <a:pt x="58" y="47"/>
                      <a:pt x="58" y="47"/>
                      <a:pt x="58" y="47"/>
                    </a:cubicBezTo>
                    <a:cubicBezTo>
                      <a:pt x="58" y="47"/>
                      <a:pt x="58" y="47"/>
                      <a:pt x="58" y="47"/>
                    </a:cubicBezTo>
                    <a:cubicBezTo>
                      <a:pt x="58" y="47"/>
                      <a:pt x="58" y="47"/>
                      <a:pt x="58" y="47"/>
                    </a:cubicBezTo>
                    <a:cubicBezTo>
                      <a:pt x="59" y="47"/>
                      <a:pt x="59" y="47"/>
                      <a:pt x="59" y="47"/>
                    </a:cubicBezTo>
                    <a:cubicBezTo>
                      <a:pt x="59" y="47"/>
                      <a:pt x="59" y="47"/>
                      <a:pt x="59" y="47"/>
                    </a:cubicBezTo>
                    <a:cubicBezTo>
                      <a:pt x="59" y="47"/>
                      <a:pt x="59" y="47"/>
                      <a:pt x="59" y="47"/>
                    </a:cubicBezTo>
                    <a:cubicBezTo>
                      <a:pt x="59" y="47"/>
                      <a:pt x="59" y="47"/>
                      <a:pt x="59" y="47"/>
                    </a:cubicBezTo>
                    <a:cubicBezTo>
                      <a:pt x="59" y="47"/>
                      <a:pt x="59" y="47"/>
                      <a:pt x="59" y="47"/>
                    </a:cubicBezTo>
                    <a:cubicBezTo>
                      <a:pt x="59" y="47"/>
                      <a:pt x="59" y="47"/>
                      <a:pt x="59" y="47"/>
                    </a:cubicBezTo>
                    <a:cubicBezTo>
                      <a:pt x="59" y="47"/>
                      <a:pt x="59" y="47"/>
                      <a:pt x="59" y="47"/>
                    </a:cubicBezTo>
                    <a:cubicBezTo>
                      <a:pt x="59" y="47"/>
                      <a:pt x="59" y="47"/>
                      <a:pt x="59" y="47"/>
                    </a:cubicBezTo>
                    <a:cubicBezTo>
                      <a:pt x="59" y="47"/>
                      <a:pt x="59" y="47"/>
                      <a:pt x="59" y="47"/>
                    </a:cubicBezTo>
                    <a:cubicBezTo>
                      <a:pt x="59" y="47"/>
                      <a:pt x="59" y="47"/>
                      <a:pt x="59" y="47"/>
                    </a:cubicBezTo>
                    <a:cubicBezTo>
                      <a:pt x="59" y="47"/>
                      <a:pt x="59" y="47"/>
                      <a:pt x="59" y="47"/>
                    </a:cubicBezTo>
                    <a:cubicBezTo>
                      <a:pt x="59" y="47"/>
                      <a:pt x="59" y="47"/>
                      <a:pt x="59" y="47"/>
                    </a:cubicBezTo>
                    <a:cubicBezTo>
                      <a:pt x="59" y="47"/>
                      <a:pt x="59" y="47"/>
                      <a:pt x="59" y="47"/>
                    </a:cubicBezTo>
                    <a:cubicBezTo>
                      <a:pt x="59" y="47"/>
                      <a:pt x="59" y="47"/>
                      <a:pt x="59"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1" y="46"/>
                      <a:pt x="61" y="46"/>
                      <a:pt x="61" y="46"/>
                    </a:cubicBezTo>
                    <a:cubicBezTo>
                      <a:pt x="61" y="46"/>
                      <a:pt x="61" y="46"/>
                      <a:pt x="61" y="46"/>
                    </a:cubicBezTo>
                    <a:cubicBezTo>
                      <a:pt x="61" y="46"/>
                      <a:pt x="61" y="46"/>
                      <a:pt x="61" y="46"/>
                    </a:cubicBezTo>
                    <a:cubicBezTo>
                      <a:pt x="61" y="46"/>
                      <a:pt x="61" y="46"/>
                      <a:pt x="61" y="46"/>
                    </a:cubicBezTo>
                    <a:cubicBezTo>
                      <a:pt x="61" y="46"/>
                      <a:pt x="61" y="46"/>
                      <a:pt x="61" y="46"/>
                    </a:cubicBezTo>
                    <a:cubicBezTo>
                      <a:pt x="61" y="46"/>
                      <a:pt x="61" y="46"/>
                      <a:pt x="61" y="46"/>
                    </a:cubicBezTo>
                    <a:cubicBezTo>
                      <a:pt x="61" y="46"/>
                      <a:pt x="61" y="46"/>
                      <a:pt x="61" y="46"/>
                    </a:cubicBezTo>
                    <a:cubicBezTo>
                      <a:pt x="61" y="46"/>
                      <a:pt x="61" y="46"/>
                      <a:pt x="61" y="46"/>
                    </a:cubicBezTo>
                    <a:cubicBezTo>
                      <a:pt x="61" y="46"/>
                      <a:pt x="61" y="46"/>
                      <a:pt x="61" y="46"/>
                    </a:cubicBezTo>
                    <a:cubicBezTo>
                      <a:pt x="62" y="46"/>
                      <a:pt x="62" y="46"/>
                      <a:pt x="62" y="46"/>
                    </a:cubicBezTo>
                    <a:cubicBezTo>
                      <a:pt x="62" y="46"/>
                      <a:pt x="62" y="46"/>
                      <a:pt x="62" y="46"/>
                    </a:cubicBezTo>
                    <a:cubicBezTo>
                      <a:pt x="62" y="46"/>
                      <a:pt x="62" y="46"/>
                      <a:pt x="62" y="46"/>
                    </a:cubicBezTo>
                    <a:cubicBezTo>
                      <a:pt x="62" y="46"/>
                      <a:pt x="62" y="46"/>
                      <a:pt x="62" y="46"/>
                    </a:cubicBezTo>
                    <a:cubicBezTo>
                      <a:pt x="62" y="46"/>
                      <a:pt x="62" y="46"/>
                      <a:pt x="62" y="46"/>
                    </a:cubicBezTo>
                    <a:cubicBezTo>
                      <a:pt x="62" y="46"/>
                      <a:pt x="62" y="46"/>
                      <a:pt x="62" y="46"/>
                    </a:cubicBezTo>
                    <a:cubicBezTo>
                      <a:pt x="62" y="46"/>
                      <a:pt x="62" y="46"/>
                      <a:pt x="62" y="46"/>
                    </a:cubicBezTo>
                    <a:cubicBezTo>
                      <a:pt x="62" y="46"/>
                      <a:pt x="62" y="46"/>
                      <a:pt x="62" y="46"/>
                    </a:cubicBezTo>
                    <a:cubicBezTo>
                      <a:pt x="62" y="46"/>
                      <a:pt x="62" y="46"/>
                      <a:pt x="62" y="46"/>
                    </a:cubicBezTo>
                    <a:cubicBezTo>
                      <a:pt x="62" y="46"/>
                      <a:pt x="62" y="46"/>
                      <a:pt x="62" y="46"/>
                    </a:cubicBezTo>
                    <a:cubicBezTo>
                      <a:pt x="62" y="46"/>
                      <a:pt x="62" y="46"/>
                      <a:pt x="62" y="46"/>
                    </a:cubicBezTo>
                    <a:cubicBezTo>
                      <a:pt x="62" y="46"/>
                      <a:pt x="62" y="46"/>
                      <a:pt x="62" y="46"/>
                    </a:cubicBezTo>
                    <a:cubicBezTo>
                      <a:pt x="62" y="46"/>
                      <a:pt x="62" y="46"/>
                      <a:pt x="62" y="46"/>
                    </a:cubicBezTo>
                    <a:cubicBezTo>
                      <a:pt x="62" y="46"/>
                      <a:pt x="62" y="46"/>
                      <a:pt x="62" y="46"/>
                    </a:cubicBezTo>
                    <a:cubicBezTo>
                      <a:pt x="63" y="46"/>
                      <a:pt x="63" y="46"/>
                      <a:pt x="63" y="46"/>
                    </a:cubicBezTo>
                    <a:cubicBezTo>
                      <a:pt x="63" y="46"/>
                      <a:pt x="63" y="46"/>
                      <a:pt x="63" y="46"/>
                    </a:cubicBezTo>
                    <a:cubicBezTo>
                      <a:pt x="63" y="46"/>
                      <a:pt x="63" y="46"/>
                      <a:pt x="63" y="46"/>
                    </a:cubicBezTo>
                    <a:cubicBezTo>
                      <a:pt x="63" y="46"/>
                      <a:pt x="63" y="46"/>
                      <a:pt x="63" y="46"/>
                    </a:cubicBezTo>
                    <a:cubicBezTo>
                      <a:pt x="63" y="46"/>
                      <a:pt x="63" y="46"/>
                      <a:pt x="63" y="46"/>
                    </a:cubicBezTo>
                    <a:cubicBezTo>
                      <a:pt x="63" y="46"/>
                      <a:pt x="63" y="46"/>
                      <a:pt x="63" y="46"/>
                    </a:cubicBezTo>
                    <a:cubicBezTo>
                      <a:pt x="63" y="46"/>
                      <a:pt x="63" y="46"/>
                      <a:pt x="63" y="46"/>
                    </a:cubicBezTo>
                    <a:cubicBezTo>
                      <a:pt x="63" y="46"/>
                      <a:pt x="63" y="46"/>
                      <a:pt x="63" y="46"/>
                    </a:cubicBezTo>
                    <a:cubicBezTo>
                      <a:pt x="63" y="46"/>
                      <a:pt x="63" y="46"/>
                      <a:pt x="63" y="46"/>
                    </a:cubicBezTo>
                    <a:cubicBezTo>
                      <a:pt x="63" y="46"/>
                      <a:pt x="63" y="46"/>
                      <a:pt x="63" y="46"/>
                    </a:cubicBezTo>
                    <a:cubicBezTo>
                      <a:pt x="63" y="46"/>
                      <a:pt x="63" y="46"/>
                      <a:pt x="63" y="46"/>
                    </a:cubicBezTo>
                    <a:cubicBezTo>
                      <a:pt x="63" y="46"/>
                      <a:pt x="63" y="46"/>
                      <a:pt x="63" y="46"/>
                    </a:cubicBezTo>
                    <a:cubicBezTo>
                      <a:pt x="63" y="46"/>
                      <a:pt x="63" y="46"/>
                      <a:pt x="63" y="46"/>
                    </a:cubicBezTo>
                    <a:cubicBezTo>
                      <a:pt x="63" y="46"/>
                      <a:pt x="63" y="46"/>
                      <a:pt x="63" y="46"/>
                    </a:cubicBezTo>
                    <a:cubicBezTo>
                      <a:pt x="64" y="46"/>
                      <a:pt x="64" y="46"/>
                      <a:pt x="64" y="46"/>
                    </a:cubicBezTo>
                    <a:cubicBezTo>
                      <a:pt x="64" y="46"/>
                      <a:pt x="64" y="46"/>
                      <a:pt x="64" y="46"/>
                    </a:cubicBezTo>
                    <a:cubicBezTo>
                      <a:pt x="64" y="46"/>
                      <a:pt x="64" y="46"/>
                      <a:pt x="64" y="46"/>
                    </a:cubicBezTo>
                    <a:cubicBezTo>
                      <a:pt x="64" y="46"/>
                      <a:pt x="64" y="46"/>
                      <a:pt x="64" y="46"/>
                    </a:cubicBezTo>
                    <a:cubicBezTo>
                      <a:pt x="70" y="44"/>
                      <a:pt x="77" y="41"/>
                      <a:pt x="83" y="38"/>
                    </a:cubicBezTo>
                    <a:cubicBezTo>
                      <a:pt x="66" y="0"/>
                      <a:pt x="66" y="0"/>
                      <a:pt x="66" y="0"/>
                    </a:cubicBezTo>
                    <a:cubicBezTo>
                      <a:pt x="49" y="7"/>
                      <a:pt x="30" y="11"/>
                      <a:pt x="10" y="11"/>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2"/>
              <p:cNvSpPr/>
              <p:nvPr/>
            </p:nvSpPr>
            <p:spPr>
              <a:xfrm>
                <a:off x="8096250" y="3386138"/>
                <a:ext cx="250825" cy="190500"/>
              </a:xfrm>
              <a:custGeom>
                <a:avLst/>
                <a:gdLst/>
                <a:ahLst/>
                <a:cxnLst/>
                <a:rect l="l" t="t" r="r" b="b"/>
                <a:pathLst>
                  <a:path w="84" h="64" extrusionOk="0">
                    <a:moveTo>
                      <a:pt x="0" y="36"/>
                    </a:move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7"/>
                      <a:pt x="0" y="37"/>
                      <a:pt x="0"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2" y="37"/>
                      <a:pt x="2" y="37"/>
                      <a:pt x="2" y="37"/>
                    </a:cubicBezTo>
                    <a:cubicBezTo>
                      <a:pt x="2" y="37"/>
                      <a:pt x="2" y="37"/>
                      <a:pt x="2" y="37"/>
                    </a:cubicBezTo>
                    <a:cubicBezTo>
                      <a:pt x="2" y="37"/>
                      <a:pt x="2" y="37"/>
                      <a:pt x="2" y="37"/>
                    </a:cubicBezTo>
                    <a:cubicBezTo>
                      <a:pt x="2" y="37"/>
                      <a:pt x="2" y="37"/>
                      <a:pt x="2" y="37"/>
                    </a:cubicBezTo>
                    <a:cubicBezTo>
                      <a:pt x="2" y="37"/>
                      <a:pt x="2" y="37"/>
                      <a:pt x="2" y="37"/>
                    </a:cubicBezTo>
                    <a:cubicBezTo>
                      <a:pt x="2" y="37"/>
                      <a:pt x="2" y="37"/>
                      <a:pt x="2" y="37"/>
                    </a:cubicBezTo>
                    <a:cubicBezTo>
                      <a:pt x="2" y="37"/>
                      <a:pt x="2" y="37"/>
                      <a:pt x="2" y="37"/>
                    </a:cubicBezTo>
                    <a:cubicBezTo>
                      <a:pt x="2" y="37"/>
                      <a:pt x="2" y="37"/>
                      <a:pt x="2" y="37"/>
                    </a:cubicBezTo>
                    <a:cubicBezTo>
                      <a:pt x="2" y="38"/>
                      <a:pt x="2" y="38"/>
                      <a:pt x="2" y="38"/>
                    </a:cubicBezTo>
                    <a:cubicBezTo>
                      <a:pt x="2" y="38"/>
                      <a:pt x="2" y="38"/>
                      <a:pt x="2" y="38"/>
                    </a:cubicBezTo>
                    <a:cubicBezTo>
                      <a:pt x="2" y="38"/>
                      <a:pt x="2" y="38"/>
                      <a:pt x="2" y="38"/>
                    </a:cubicBezTo>
                    <a:cubicBezTo>
                      <a:pt x="2" y="38"/>
                      <a:pt x="2" y="38"/>
                      <a:pt x="2" y="38"/>
                    </a:cubicBezTo>
                    <a:cubicBezTo>
                      <a:pt x="2" y="38"/>
                      <a:pt x="2" y="38"/>
                      <a:pt x="2" y="38"/>
                    </a:cubicBezTo>
                    <a:cubicBezTo>
                      <a:pt x="2" y="38"/>
                      <a:pt x="2" y="38"/>
                      <a:pt x="2" y="38"/>
                    </a:cubicBezTo>
                    <a:cubicBezTo>
                      <a:pt x="2" y="38"/>
                      <a:pt x="2" y="38"/>
                      <a:pt x="2" y="38"/>
                    </a:cubicBezTo>
                    <a:cubicBezTo>
                      <a:pt x="2" y="38"/>
                      <a:pt x="2" y="38"/>
                      <a:pt x="2" y="38"/>
                    </a:cubicBezTo>
                    <a:cubicBezTo>
                      <a:pt x="3" y="38"/>
                      <a:pt x="3" y="38"/>
                      <a:pt x="3" y="38"/>
                    </a:cubicBezTo>
                    <a:cubicBezTo>
                      <a:pt x="3" y="38"/>
                      <a:pt x="3" y="38"/>
                      <a:pt x="3" y="38"/>
                    </a:cubicBezTo>
                    <a:cubicBezTo>
                      <a:pt x="3" y="38"/>
                      <a:pt x="3" y="38"/>
                      <a:pt x="3" y="38"/>
                    </a:cubicBezTo>
                    <a:cubicBezTo>
                      <a:pt x="3" y="38"/>
                      <a:pt x="3" y="38"/>
                      <a:pt x="3" y="38"/>
                    </a:cubicBezTo>
                    <a:cubicBezTo>
                      <a:pt x="3" y="38"/>
                      <a:pt x="3" y="38"/>
                      <a:pt x="3" y="38"/>
                    </a:cubicBezTo>
                    <a:cubicBezTo>
                      <a:pt x="3" y="38"/>
                      <a:pt x="3" y="38"/>
                      <a:pt x="3" y="38"/>
                    </a:cubicBezTo>
                    <a:cubicBezTo>
                      <a:pt x="3" y="38"/>
                      <a:pt x="3" y="38"/>
                      <a:pt x="3" y="38"/>
                    </a:cubicBezTo>
                    <a:cubicBezTo>
                      <a:pt x="3" y="38"/>
                      <a:pt x="3" y="38"/>
                      <a:pt x="3" y="38"/>
                    </a:cubicBezTo>
                    <a:cubicBezTo>
                      <a:pt x="3" y="38"/>
                      <a:pt x="3" y="38"/>
                      <a:pt x="3" y="38"/>
                    </a:cubicBezTo>
                    <a:cubicBezTo>
                      <a:pt x="3" y="38"/>
                      <a:pt x="3" y="38"/>
                      <a:pt x="3" y="38"/>
                    </a:cubicBezTo>
                    <a:cubicBezTo>
                      <a:pt x="3" y="38"/>
                      <a:pt x="3" y="38"/>
                      <a:pt x="3" y="38"/>
                    </a:cubicBezTo>
                    <a:cubicBezTo>
                      <a:pt x="3" y="38"/>
                      <a:pt x="3" y="38"/>
                      <a:pt x="3" y="38"/>
                    </a:cubicBezTo>
                    <a:cubicBezTo>
                      <a:pt x="3" y="38"/>
                      <a:pt x="3" y="38"/>
                      <a:pt x="3" y="38"/>
                    </a:cubicBezTo>
                    <a:cubicBezTo>
                      <a:pt x="3" y="38"/>
                      <a:pt x="3" y="38"/>
                      <a:pt x="3" y="38"/>
                    </a:cubicBezTo>
                    <a:cubicBezTo>
                      <a:pt x="3" y="38"/>
                      <a:pt x="3" y="38"/>
                      <a:pt x="3" y="38"/>
                    </a:cubicBezTo>
                    <a:cubicBezTo>
                      <a:pt x="3" y="38"/>
                      <a:pt x="3" y="38"/>
                      <a:pt x="3" y="38"/>
                    </a:cubicBezTo>
                    <a:cubicBezTo>
                      <a:pt x="4" y="38"/>
                      <a:pt x="4" y="38"/>
                      <a:pt x="4" y="38"/>
                    </a:cubicBezTo>
                    <a:cubicBezTo>
                      <a:pt x="4" y="38"/>
                      <a:pt x="4" y="38"/>
                      <a:pt x="4" y="38"/>
                    </a:cubicBezTo>
                    <a:cubicBezTo>
                      <a:pt x="4" y="38"/>
                      <a:pt x="4" y="38"/>
                      <a:pt x="4" y="38"/>
                    </a:cubicBezTo>
                    <a:cubicBezTo>
                      <a:pt x="4" y="39"/>
                      <a:pt x="4" y="39"/>
                      <a:pt x="4" y="39"/>
                    </a:cubicBezTo>
                    <a:cubicBezTo>
                      <a:pt x="4" y="39"/>
                      <a:pt x="4" y="39"/>
                      <a:pt x="4" y="39"/>
                    </a:cubicBezTo>
                    <a:cubicBezTo>
                      <a:pt x="4" y="39"/>
                      <a:pt x="4" y="39"/>
                      <a:pt x="4" y="39"/>
                    </a:cubicBezTo>
                    <a:cubicBezTo>
                      <a:pt x="5" y="39"/>
                      <a:pt x="5" y="39"/>
                      <a:pt x="5" y="39"/>
                    </a:cubicBezTo>
                    <a:cubicBezTo>
                      <a:pt x="5" y="39"/>
                      <a:pt x="5" y="39"/>
                      <a:pt x="5" y="39"/>
                    </a:cubicBezTo>
                    <a:cubicBezTo>
                      <a:pt x="5" y="39"/>
                      <a:pt x="5" y="39"/>
                      <a:pt x="5" y="39"/>
                    </a:cubicBezTo>
                    <a:cubicBezTo>
                      <a:pt x="13" y="44"/>
                      <a:pt x="22" y="48"/>
                      <a:pt x="31" y="52"/>
                    </a:cubicBezTo>
                    <a:cubicBezTo>
                      <a:pt x="31" y="52"/>
                      <a:pt x="31" y="52"/>
                      <a:pt x="31" y="52"/>
                    </a:cubicBezTo>
                    <a:cubicBezTo>
                      <a:pt x="32" y="52"/>
                      <a:pt x="32" y="52"/>
                      <a:pt x="32" y="52"/>
                    </a:cubicBezTo>
                    <a:cubicBezTo>
                      <a:pt x="32" y="52"/>
                      <a:pt x="32" y="52"/>
                      <a:pt x="32" y="52"/>
                    </a:cubicBezTo>
                    <a:cubicBezTo>
                      <a:pt x="33" y="53"/>
                      <a:pt x="33" y="53"/>
                      <a:pt x="33" y="53"/>
                    </a:cubicBezTo>
                    <a:cubicBezTo>
                      <a:pt x="33" y="53"/>
                      <a:pt x="33" y="53"/>
                      <a:pt x="33" y="53"/>
                    </a:cubicBezTo>
                    <a:cubicBezTo>
                      <a:pt x="33" y="53"/>
                      <a:pt x="33" y="53"/>
                      <a:pt x="33" y="53"/>
                    </a:cubicBezTo>
                    <a:cubicBezTo>
                      <a:pt x="33" y="53"/>
                      <a:pt x="33" y="53"/>
                      <a:pt x="33" y="53"/>
                    </a:cubicBezTo>
                    <a:cubicBezTo>
                      <a:pt x="33" y="53"/>
                      <a:pt x="33" y="53"/>
                      <a:pt x="33" y="53"/>
                    </a:cubicBezTo>
                    <a:cubicBezTo>
                      <a:pt x="33" y="53"/>
                      <a:pt x="33" y="53"/>
                      <a:pt x="33" y="53"/>
                    </a:cubicBezTo>
                    <a:cubicBezTo>
                      <a:pt x="33" y="53"/>
                      <a:pt x="33" y="53"/>
                      <a:pt x="33" y="53"/>
                    </a:cubicBezTo>
                    <a:cubicBezTo>
                      <a:pt x="34" y="53"/>
                      <a:pt x="34" y="53"/>
                      <a:pt x="34" y="53"/>
                    </a:cubicBezTo>
                    <a:cubicBezTo>
                      <a:pt x="34" y="53"/>
                      <a:pt x="34" y="53"/>
                      <a:pt x="34" y="53"/>
                    </a:cubicBezTo>
                    <a:cubicBezTo>
                      <a:pt x="34" y="53"/>
                      <a:pt x="34" y="53"/>
                      <a:pt x="34" y="53"/>
                    </a:cubicBezTo>
                    <a:cubicBezTo>
                      <a:pt x="34" y="53"/>
                      <a:pt x="34" y="53"/>
                      <a:pt x="34" y="53"/>
                    </a:cubicBezTo>
                    <a:cubicBezTo>
                      <a:pt x="34" y="53"/>
                      <a:pt x="34" y="53"/>
                      <a:pt x="34" y="53"/>
                    </a:cubicBezTo>
                    <a:cubicBezTo>
                      <a:pt x="34" y="53"/>
                      <a:pt x="34" y="53"/>
                      <a:pt x="34" y="53"/>
                    </a:cubicBezTo>
                    <a:cubicBezTo>
                      <a:pt x="34" y="53"/>
                      <a:pt x="34" y="53"/>
                      <a:pt x="34" y="53"/>
                    </a:cubicBezTo>
                    <a:cubicBezTo>
                      <a:pt x="34" y="53"/>
                      <a:pt x="34" y="53"/>
                      <a:pt x="34" y="53"/>
                    </a:cubicBezTo>
                    <a:cubicBezTo>
                      <a:pt x="34" y="53"/>
                      <a:pt x="34" y="53"/>
                      <a:pt x="34" y="53"/>
                    </a:cubicBezTo>
                    <a:cubicBezTo>
                      <a:pt x="35" y="53"/>
                      <a:pt x="35" y="53"/>
                      <a:pt x="35" y="53"/>
                    </a:cubicBezTo>
                    <a:cubicBezTo>
                      <a:pt x="35" y="53"/>
                      <a:pt x="35" y="53"/>
                      <a:pt x="35" y="53"/>
                    </a:cubicBezTo>
                    <a:cubicBezTo>
                      <a:pt x="35" y="53"/>
                      <a:pt x="35" y="53"/>
                      <a:pt x="35" y="53"/>
                    </a:cubicBezTo>
                    <a:cubicBezTo>
                      <a:pt x="35" y="53"/>
                      <a:pt x="35" y="53"/>
                      <a:pt x="35" y="53"/>
                    </a:cubicBezTo>
                    <a:cubicBezTo>
                      <a:pt x="35" y="53"/>
                      <a:pt x="35" y="53"/>
                      <a:pt x="35" y="53"/>
                    </a:cubicBezTo>
                    <a:cubicBezTo>
                      <a:pt x="35" y="54"/>
                      <a:pt x="35" y="54"/>
                      <a:pt x="35" y="54"/>
                    </a:cubicBezTo>
                    <a:cubicBezTo>
                      <a:pt x="35" y="54"/>
                      <a:pt x="35" y="54"/>
                      <a:pt x="35" y="54"/>
                    </a:cubicBezTo>
                    <a:cubicBezTo>
                      <a:pt x="35" y="54"/>
                      <a:pt x="35" y="54"/>
                      <a:pt x="35" y="54"/>
                    </a:cubicBezTo>
                    <a:cubicBezTo>
                      <a:pt x="35" y="54"/>
                      <a:pt x="35" y="54"/>
                      <a:pt x="35" y="54"/>
                    </a:cubicBezTo>
                    <a:cubicBezTo>
                      <a:pt x="35" y="54"/>
                      <a:pt x="35" y="54"/>
                      <a:pt x="35" y="54"/>
                    </a:cubicBezTo>
                    <a:cubicBezTo>
                      <a:pt x="35" y="54"/>
                      <a:pt x="35" y="54"/>
                      <a:pt x="35" y="54"/>
                    </a:cubicBezTo>
                    <a:cubicBezTo>
                      <a:pt x="35" y="54"/>
                      <a:pt x="35" y="54"/>
                      <a:pt x="35"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8" y="54"/>
                      <a:pt x="38" y="54"/>
                      <a:pt x="38" y="54"/>
                    </a:cubicBezTo>
                    <a:cubicBezTo>
                      <a:pt x="38" y="54"/>
                      <a:pt x="38" y="54"/>
                      <a:pt x="38" y="54"/>
                    </a:cubicBezTo>
                    <a:cubicBezTo>
                      <a:pt x="38" y="54"/>
                      <a:pt x="38" y="54"/>
                      <a:pt x="38" y="54"/>
                    </a:cubicBezTo>
                    <a:cubicBezTo>
                      <a:pt x="38" y="54"/>
                      <a:pt x="38" y="54"/>
                      <a:pt x="38" y="54"/>
                    </a:cubicBezTo>
                    <a:cubicBezTo>
                      <a:pt x="38" y="55"/>
                      <a:pt x="38" y="55"/>
                      <a:pt x="38" y="55"/>
                    </a:cubicBezTo>
                    <a:cubicBezTo>
                      <a:pt x="38" y="55"/>
                      <a:pt x="38" y="55"/>
                      <a:pt x="38" y="55"/>
                    </a:cubicBezTo>
                    <a:cubicBezTo>
                      <a:pt x="38" y="55"/>
                      <a:pt x="38" y="55"/>
                      <a:pt x="38" y="55"/>
                    </a:cubicBezTo>
                    <a:cubicBezTo>
                      <a:pt x="38" y="55"/>
                      <a:pt x="38" y="55"/>
                      <a:pt x="38" y="55"/>
                    </a:cubicBezTo>
                    <a:cubicBezTo>
                      <a:pt x="38" y="55"/>
                      <a:pt x="38" y="55"/>
                      <a:pt x="38" y="55"/>
                    </a:cubicBezTo>
                    <a:cubicBezTo>
                      <a:pt x="38" y="55"/>
                      <a:pt x="38" y="55"/>
                      <a:pt x="38" y="55"/>
                    </a:cubicBezTo>
                    <a:cubicBezTo>
                      <a:pt x="38" y="55"/>
                      <a:pt x="38" y="55"/>
                      <a:pt x="38" y="55"/>
                    </a:cubicBezTo>
                    <a:cubicBezTo>
                      <a:pt x="38" y="55"/>
                      <a:pt x="38" y="55"/>
                      <a:pt x="38" y="55"/>
                    </a:cubicBezTo>
                    <a:cubicBezTo>
                      <a:pt x="38" y="55"/>
                      <a:pt x="38" y="55"/>
                      <a:pt x="38" y="55"/>
                    </a:cubicBezTo>
                    <a:cubicBezTo>
                      <a:pt x="38" y="55"/>
                      <a:pt x="38" y="55"/>
                      <a:pt x="38" y="55"/>
                    </a:cubicBezTo>
                    <a:cubicBezTo>
                      <a:pt x="38" y="55"/>
                      <a:pt x="38" y="55"/>
                      <a:pt x="38" y="55"/>
                    </a:cubicBezTo>
                    <a:cubicBezTo>
                      <a:pt x="39" y="55"/>
                      <a:pt x="39" y="55"/>
                      <a:pt x="39" y="55"/>
                    </a:cubicBezTo>
                    <a:cubicBezTo>
                      <a:pt x="39" y="55"/>
                      <a:pt x="39" y="55"/>
                      <a:pt x="39" y="55"/>
                    </a:cubicBezTo>
                    <a:cubicBezTo>
                      <a:pt x="39" y="55"/>
                      <a:pt x="39" y="55"/>
                      <a:pt x="39" y="55"/>
                    </a:cubicBezTo>
                    <a:cubicBezTo>
                      <a:pt x="39" y="55"/>
                      <a:pt x="39" y="55"/>
                      <a:pt x="39" y="55"/>
                    </a:cubicBezTo>
                    <a:cubicBezTo>
                      <a:pt x="39" y="55"/>
                      <a:pt x="39" y="55"/>
                      <a:pt x="39" y="55"/>
                    </a:cubicBezTo>
                    <a:cubicBezTo>
                      <a:pt x="39" y="55"/>
                      <a:pt x="39" y="55"/>
                      <a:pt x="39" y="55"/>
                    </a:cubicBezTo>
                    <a:cubicBezTo>
                      <a:pt x="39" y="55"/>
                      <a:pt x="39" y="55"/>
                      <a:pt x="39" y="55"/>
                    </a:cubicBezTo>
                    <a:cubicBezTo>
                      <a:pt x="39" y="55"/>
                      <a:pt x="39" y="55"/>
                      <a:pt x="39" y="55"/>
                    </a:cubicBezTo>
                    <a:cubicBezTo>
                      <a:pt x="39" y="55"/>
                      <a:pt x="39" y="55"/>
                      <a:pt x="39" y="55"/>
                    </a:cubicBezTo>
                    <a:cubicBezTo>
                      <a:pt x="39" y="55"/>
                      <a:pt x="39" y="55"/>
                      <a:pt x="39" y="55"/>
                    </a:cubicBezTo>
                    <a:cubicBezTo>
                      <a:pt x="39" y="55"/>
                      <a:pt x="39" y="55"/>
                      <a:pt x="39" y="55"/>
                    </a:cubicBezTo>
                    <a:cubicBezTo>
                      <a:pt x="39" y="55"/>
                      <a:pt x="39" y="55"/>
                      <a:pt x="39" y="55"/>
                    </a:cubicBezTo>
                    <a:cubicBezTo>
                      <a:pt x="39" y="55"/>
                      <a:pt x="39" y="55"/>
                      <a:pt x="39" y="55"/>
                    </a:cubicBezTo>
                    <a:cubicBezTo>
                      <a:pt x="39" y="55"/>
                      <a:pt x="39" y="55"/>
                      <a:pt x="39" y="55"/>
                    </a:cubicBezTo>
                    <a:cubicBezTo>
                      <a:pt x="39" y="55"/>
                      <a:pt x="39" y="55"/>
                      <a:pt x="39" y="55"/>
                    </a:cubicBezTo>
                    <a:cubicBezTo>
                      <a:pt x="40" y="55"/>
                      <a:pt x="40" y="55"/>
                      <a:pt x="40" y="55"/>
                    </a:cubicBezTo>
                    <a:cubicBezTo>
                      <a:pt x="40" y="55"/>
                      <a:pt x="40" y="55"/>
                      <a:pt x="40" y="55"/>
                    </a:cubicBezTo>
                    <a:cubicBezTo>
                      <a:pt x="40" y="55"/>
                      <a:pt x="40" y="55"/>
                      <a:pt x="40" y="55"/>
                    </a:cubicBezTo>
                    <a:cubicBezTo>
                      <a:pt x="40" y="55"/>
                      <a:pt x="40" y="55"/>
                      <a:pt x="40" y="55"/>
                    </a:cubicBezTo>
                    <a:cubicBezTo>
                      <a:pt x="40" y="55"/>
                      <a:pt x="40" y="55"/>
                      <a:pt x="40" y="55"/>
                    </a:cubicBezTo>
                    <a:cubicBezTo>
                      <a:pt x="40" y="55"/>
                      <a:pt x="40" y="55"/>
                      <a:pt x="40" y="55"/>
                    </a:cubicBezTo>
                    <a:cubicBezTo>
                      <a:pt x="40" y="55"/>
                      <a:pt x="40" y="55"/>
                      <a:pt x="40" y="55"/>
                    </a:cubicBezTo>
                    <a:cubicBezTo>
                      <a:pt x="40" y="55"/>
                      <a:pt x="40" y="55"/>
                      <a:pt x="40" y="55"/>
                    </a:cubicBezTo>
                    <a:cubicBezTo>
                      <a:pt x="40" y="55"/>
                      <a:pt x="40" y="55"/>
                      <a:pt x="40" y="55"/>
                    </a:cubicBezTo>
                    <a:cubicBezTo>
                      <a:pt x="40" y="55"/>
                      <a:pt x="40" y="55"/>
                      <a:pt x="40" y="55"/>
                    </a:cubicBezTo>
                    <a:cubicBezTo>
                      <a:pt x="40" y="55"/>
                      <a:pt x="40" y="55"/>
                      <a:pt x="40" y="55"/>
                    </a:cubicBezTo>
                    <a:cubicBezTo>
                      <a:pt x="40" y="55"/>
                      <a:pt x="40" y="55"/>
                      <a:pt x="40" y="55"/>
                    </a:cubicBezTo>
                    <a:cubicBezTo>
                      <a:pt x="40" y="55"/>
                      <a:pt x="40" y="55"/>
                      <a:pt x="40" y="55"/>
                    </a:cubicBezTo>
                    <a:cubicBezTo>
                      <a:pt x="40" y="55"/>
                      <a:pt x="40" y="55"/>
                      <a:pt x="40" y="55"/>
                    </a:cubicBezTo>
                    <a:cubicBezTo>
                      <a:pt x="41" y="55"/>
                      <a:pt x="41" y="55"/>
                      <a:pt x="41" y="55"/>
                    </a:cubicBezTo>
                    <a:cubicBezTo>
                      <a:pt x="41" y="55"/>
                      <a:pt x="41" y="55"/>
                      <a:pt x="41" y="55"/>
                    </a:cubicBezTo>
                    <a:cubicBezTo>
                      <a:pt x="41" y="56"/>
                      <a:pt x="41" y="56"/>
                      <a:pt x="41" y="56"/>
                    </a:cubicBezTo>
                    <a:cubicBezTo>
                      <a:pt x="41" y="56"/>
                      <a:pt x="41" y="56"/>
                      <a:pt x="41" y="56"/>
                    </a:cubicBezTo>
                    <a:cubicBezTo>
                      <a:pt x="41" y="56"/>
                      <a:pt x="41" y="56"/>
                      <a:pt x="41" y="56"/>
                    </a:cubicBezTo>
                    <a:cubicBezTo>
                      <a:pt x="41" y="56"/>
                      <a:pt x="41" y="56"/>
                      <a:pt x="41" y="56"/>
                    </a:cubicBezTo>
                    <a:cubicBezTo>
                      <a:pt x="41" y="56"/>
                      <a:pt x="41" y="56"/>
                      <a:pt x="41" y="56"/>
                    </a:cubicBezTo>
                    <a:cubicBezTo>
                      <a:pt x="41" y="56"/>
                      <a:pt x="41" y="56"/>
                      <a:pt x="41" y="56"/>
                    </a:cubicBezTo>
                    <a:cubicBezTo>
                      <a:pt x="41" y="56"/>
                      <a:pt x="41" y="56"/>
                      <a:pt x="41" y="56"/>
                    </a:cubicBezTo>
                    <a:cubicBezTo>
                      <a:pt x="41" y="56"/>
                      <a:pt x="41" y="56"/>
                      <a:pt x="41" y="56"/>
                    </a:cubicBezTo>
                    <a:cubicBezTo>
                      <a:pt x="41" y="56"/>
                      <a:pt x="41" y="56"/>
                      <a:pt x="41" y="56"/>
                    </a:cubicBezTo>
                    <a:cubicBezTo>
                      <a:pt x="41" y="56"/>
                      <a:pt x="41" y="56"/>
                      <a:pt x="41" y="56"/>
                    </a:cubicBezTo>
                    <a:cubicBezTo>
                      <a:pt x="41" y="56"/>
                      <a:pt x="41" y="56"/>
                      <a:pt x="41" y="56"/>
                    </a:cubicBezTo>
                    <a:cubicBezTo>
                      <a:pt x="41" y="56"/>
                      <a:pt x="41" y="56"/>
                      <a:pt x="41" y="56"/>
                    </a:cubicBezTo>
                    <a:cubicBezTo>
                      <a:pt x="41" y="56"/>
                      <a:pt x="41" y="56"/>
                      <a:pt x="41" y="56"/>
                    </a:cubicBezTo>
                    <a:cubicBezTo>
                      <a:pt x="42" y="56"/>
                      <a:pt x="42" y="56"/>
                      <a:pt x="42" y="56"/>
                    </a:cubicBezTo>
                    <a:cubicBezTo>
                      <a:pt x="42" y="56"/>
                      <a:pt x="42" y="56"/>
                      <a:pt x="42" y="56"/>
                    </a:cubicBezTo>
                    <a:cubicBezTo>
                      <a:pt x="42" y="56"/>
                      <a:pt x="42" y="56"/>
                      <a:pt x="42" y="56"/>
                    </a:cubicBezTo>
                    <a:cubicBezTo>
                      <a:pt x="42" y="56"/>
                      <a:pt x="42" y="56"/>
                      <a:pt x="42" y="56"/>
                    </a:cubicBezTo>
                    <a:cubicBezTo>
                      <a:pt x="42" y="56"/>
                      <a:pt x="42" y="56"/>
                      <a:pt x="42" y="56"/>
                    </a:cubicBezTo>
                    <a:cubicBezTo>
                      <a:pt x="42" y="56"/>
                      <a:pt x="42" y="56"/>
                      <a:pt x="42" y="56"/>
                    </a:cubicBezTo>
                    <a:cubicBezTo>
                      <a:pt x="42" y="56"/>
                      <a:pt x="42" y="56"/>
                      <a:pt x="42" y="56"/>
                    </a:cubicBezTo>
                    <a:cubicBezTo>
                      <a:pt x="42" y="56"/>
                      <a:pt x="42" y="56"/>
                      <a:pt x="42" y="56"/>
                    </a:cubicBezTo>
                    <a:cubicBezTo>
                      <a:pt x="42" y="56"/>
                      <a:pt x="42" y="56"/>
                      <a:pt x="42" y="56"/>
                    </a:cubicBezTo>
                    <a:cubicBezTo>
                      <a:pt x="42" y="56"/>
                      <a:pt x="42" y="56"/>
                      <a:pt x="42" y="56"/>
                    </a:cubicBezTo>
                    <a:cubicBezTo>
                      <a:pt x="42" y="56"/>
                      <a:pt x="42" y="56"/>
                      <a:pt x="42" y="56"/>
                    </a:cubicBezTo>
                    <a:cubicBezTo>
                      <a:pt x="42" y="56"/>
                      <a:pt x="42" y="56"/>
                      <a:pt x="42" y="56"/>
                    </a:cubicBezTo>
                    <a:cubicBezTo>
                      <a:pt x="42" y="56"/>
                      <a:pt x="42" y="56"/>
                      <a:pt x="42" y="56"/>
                    </a:cubicBezTo>
                    <a:cubicBezTo>
                      <a:pt x="42" y="56"/>
                      <a:pt x="42" y="56"/>
                      <a:pt x="42" y="56"/>
                    </a:cubicBezTo>
                    <a:cubicBezTo>
                      <a:pt x="43" y="56"/>
                      <a:pt x="43" y="56"/>
                      <a:pt x="43" y="56"/>
                    </a:cubicBezTo>
                    <a:cubicBezTo>
                      <a:pt x="43" y="56"/>
                      <a:pt x="43" y="56"/>
                      <a:pt x="43" y="56"/>
                    </a:cubicBezTo>
                    <a:cubicBezTo>
                      <a:pt x="43" y="56"/>
                      <a:pt x="43" y="56"/>
                      <a:pt x="43" y="56"/>
                    </a:cubicBezTo>
                    <a:cubicBezTo>
                      <a:pt x="43" y="56"/>
                      <a:pt x="43" y="56"/>
                      <a:pt x="43" y="56"/>
                    </a:cubicBezTo>
                    <a:cubicBezTo>
                      <a:pt x="43" y="56"/>
                      <a:pt x="43" y="56"/>
                      <a:pt x="43" y="56"/>
                    </a:cubicBezTo>
                    <a:cubicBezTo>
                      <a:pt x="43" y="56"/>
                      <a:pt x="43" y="56"/>
                      <a:pt x="43" y="56"/>
                    </a:cubicBezTo>
                    <a:cubicBezTo>
                      <a:pt x="43" y="56"/>
                      <a:pt x="43" y="56"/>
                      <a:pt x="43" y="56"/>
                    </a:cubicBezTo>
                    <a:cubicBezTo>
                      <a:pt x="43" y="56"/>
                      <a:pt x="43" y="56"/>
                      <a:pt x="43" y="56"/>
                    </a:cubicBezTo>
                    <a:cubicBezTo>
                      <a:pt x="43" y="56"/>
                      <a:pt x="43" y="56"/>
                      <a:pt x="43" y="56"/>
                    </a:cubicBezTo>
                    <a:cubicBezTo>
                      <a:pt x="43" y="56"/>
                      <a:pt x="43" y="56"/>
                      <a:pt x="43" y="56"/>
                    </a:cubicBezTo>
                    <a:cubicBezTo>
                      <a:pt x="43" y="56"/>
                      <a:pt x="43" y="56"/>
                      <a:pt x="43" y="56"/>
                    </a:cubicBezTo>
                    <a:cubicBezTo>
                      <a:pt x="43" y="56"/>
                      <a:pt x="43" y="56"/>
                      <a:pt x="43" y="56"/>
                    </a:cubicBezTo>
                    <a:cubicBezTo>
                      <a:pt x="43" y="56"/>
                      <a:pt x="43" y="56"/>
                      <a:pt x="43" y="56"/>
                    </a:cubicBezTo>
                    <a:cubicBezTo>
                      <a:pt x="43" y="56"/>
                      <a:pt x="43" y="56"/>
                      <a:pt x="43" y="56"/>
                    </a:cubicBezTo>
                    <a:cubicBezTo>
                      <a:pt x="43" y="56"/>
                      <a:pt x="43" y="56"/>
                      <a:pt x="43" y="56"/>
                    </a:cubicBezTo>
                    <a:cubicBezTo>
                      <a:pt x="44" y="56"/>
                      <a:pt x="44" y="56"/>
                      <a:pt x="44" y="56"/>
                    </a:cubicBezTo>
                    <a:cubicBezTo>
                      <a:pt x="44" y="56"/>
                      <a:pt x="44" y="56"/>
                      <a:pt x="44" y="56"/>
                    </a:cubicBezTo>
                    <a:cubicBezTo>
                      <a:pt x="44" y="56"/>
                      <a:pt x="44" y="56"/>
                      <a:pt x="44" y="56"/>
                    </a:cubicBezTo>
                    <a:cubicBezTo>
                      <a:pt x="44" y="56"/>
                      <a:pt x="44" y="56"/>
                      <a:pt x="44" y="56"/>
                    </a:cubicBezTo>
                    <a:cubicBezTo>
                      <a:pt x="44" y="57"/>
                      <a:pt x="44" y="57"/>
                      <a:pt x="44" y="57"/>
                    </a:cubicBezTo>
                    <a:cubicBezTo>
                      <a:pt x="44" y="57"/>
                      <a:pt x="44" y="57"/>
                      <a:pt x="44" y="57"/>
                    </a:cubicBezTo>
                    <a:cubicBezTo>
                      <a:pt x="44" y="57"/>
                      <a:pt x="44" y="57"/>
                      <a:pt x="44" y="57"/>
                    </a:cubicBezTo>
                    <a:cubicBezTo>
                      <a:pt x="44" y="57"/>
                      <a:pt x="44" y="57"/>
                      <a:pt x="44" y="57"/>
                    </a:cubicBezTo>
                    <a:cubicBezTo>
                      <a:pt x="44" y="57"/>
                      <a:pt x="44" y="57"/>
                      <a:pt x="44" y="57"/>
                    </a:cubicBezTo>
                    <a:cubicBezTo>
                      <a:pt x="44" y="57"/>
                      <a:pt x="44" y="57"/>
                      <a:pt x="44" y="57"/>
                    </a:cubicBezTo>
                    <a:cubicBezTo>
                      <a:pt x="44" y="57"/>
                      <a:pt x="44" y="57"/>
                      <a:pt x="44" y="57"/>
                    </a:cubicBezTo>
                    <a:cubicBezTo>
                      <a:pt x="44" y="57"/>
                      <a:pt x="44" y="57"/>
                      <a:pt x="44" y="57"/>
                    </a:cubicBezTo>
                    <a:cubicBezTo>
                      <a:pt x="44" y="57"/>
                      <a:pt x="44" y="57"/>
                      <a:pt x="44" y="57"/>
                    </a:cubicBezTo>
                    <a:cubicBezTo>
                      <a:pt x="44" y="57"/>
                      <a:pt x="44" y="57"/>
                      <a:pt x="44" y="57"/>
                    </a:cubicBezTo>
                    <a:cubicBezTo>
                      <a:pt x="44" y="57"/>
                      <a:pt x="44" y="57"/>
                      <a:pt x="44" y="57"/>
                    </a:cubicBezTo>
                    <a:cubicBezTo>
                      <a:pt x="45" y="57"/>
                      <a:pt x="45" y="57"/>
                      <a:pt x="45" y="57"/>
                    </a:cubicBezTo>
                    <a:cubicBezTo>
                      <a:pt x="45" y="57"/>
                      <a:pt x="45" y="57"/>
                      <a:pt x="45" y="57"/>
                    </a:cubicBezTo>
                    <a:cubicBezTo>
                      <a:pt x="45" y="57"/>
                      <a:pt x="45" y="57"/>
                      <a:pt x="45" y="57"/>
                    </a:cubicBezTo>
                    <a:cubicBezTo>
                      <a:pt x="45" y="57"/>
                      <a:pt x="45" y="57"/>
                      <a:pt x="45" y="57"/>
                    </a:cubicBezTo>
                    <a:cubicBezTo>
                      <a:pt x="45" y="57"/>
                      <a:pt x="45" y="57"/>
                      <a:pt x="45" y="57"/>
                    </a:cubicBezTo>
                    <a:cubicBezTo>
                      <a:pt x="45" y="57"/>
                      <a:pt x="45" y="57"/>
                      <a:pt x="45" y="57"/>
                    </a:cubicBezTo>
                    <a:cubicBezTo>
                      <a:pt x="45" y="57"/>
                      <a:pt x="45" y="57"/>
                      <a:pt x="45" y="57"/>
                    </a:cubicBezTo>
                    <a:cubicBezTo>
                      <a:pt x="45" y="57"/>
                      <a:pt x="45" y="57"/>
                      <a:pt x="45" y="57"/>
                    </a:cubicBezTo>
                    <a:cubicBezTo>
                      <a:pt x="45" y="57"/>
                      <a:pt x="45" y="57"/>
                      <a:pt x="45" y="57"/>
                    </a:cubicBezTo>
                    <a:cubicBezTo>
                      <a:pt x="45" y="57"/>
                      <a:pt x="45" y="57"/>
                      <a:pt x="45" y="57"/>
                    </a:cubicBezTo>
                    <a:cubicBezTo>
                      <a:pt x="45" y="57"/>
                      <a:pt x="45" y="57"/>
                      <a:pt x="45" y="57"/>
                    </a:cubicBezTo>
                    <a:cubicBezTo>
                      <a:pt x="45" y="57"/>
                      <a:pt x="45" y="57"/>
                      <a:pt x="45" y="57"/>
                    </a:cubicBezTo>
                    <a:cubicBezTo>
                      <a:pt x="45" y="57"/>
                      <a:pt x="45" y="57"/>
                      <a:pt x="45" y="57"/>
                    </a:cubicBezTo>
                    <a:cubicBezTo>
                      <a:pt x="45" y="57"/>
                      <a:pt x="45" y="57"/>
                      <a:pt x="45" y="57"/>
                    </a:cubicBezTo>
                    <a:cubicBezTo>
                      <a:pt x="46" y="57"/>
                      <a:pt x="46" y="57"/>
                      <a:pt x="46" y="57"/>
                    </a:cubicBezTo>
                    <a:cubicBezTo>
                      <a:pt x="46" y="57"/>
                      <a:pt x="46" y="57"/>
                      <a:pt x="46" y="57"/>
                    </a:cubicBezTo>
                    <a:cubicBezTo>
                      <a:pt x="46" y="57"/>
                      <a:pt x="46" y="57"/>
                      <a:pt x="46" y="57"/>
                    </a:cubicBezTo>
                    <a:cubicBezTo>
                      <a:pt x="46" y="57"/>
                      <a:pt x="46" y="57"/>
                      <a:pt x="46" y="57"/>
                    </a:cubicBezTo>
                    <a:cubicBezTo>
                      <a:pt x="46" y="57"/>
                      <a:pt x="46" y="57"/>
                      <a:pt x="46" y="57"/>
                    </a:cubicBezTo>
                    <a:cubicBezTo>
                      <a:pt x="46" y="57"/>
                      <a:pt x="46" y="57"/>
                      <a:pt x="46" y="57"/>
                    </a:cubicBezTo>
                    <a:cubicBezTo>
                      <a:pt x="46" y="57"/>
                      <a:pt x="46" y="57"/>
                      <a:pt x="46" y="57"/>
                    </a:cubicBezTo>
                    <a:cubicBezTo>
                      <a:pt x="46" y="57"/>
                      <a:pt x="46" y="57"/>
                      <a:pt x="46" y="57"/>
                    </a:cubicBezTo>
                    <a:cubicBezTo>
                      <a:pt x="46" y="57"/>
                      <a:pt x="46" y="57"/>
                      <a:pt x="46" y="57"/>
                    </a:cubicBezTo>
                    <a:cubicBezTo>
                      <a:pt x="46" y="57"/>
                      <a:pt x="46" y="57"/>
                      <a:pt x="46" y="57"/>
                    </a:cubicBezTo>
                    <a:cubicBezTo>
                      <a:pt x="47" y="57"/>
                      <a:pt x="47" y="57"/>
                      <a:pt x="47" y="57"/>
                    </a:cubicBezTo>
                    <a:cubicBezTo>
                      <a:pt x="47" y="57"/>
                      <a:pt x="47" y="57"/>
                      <a:pt x="47" y="57"/>
                    </a:cubicBezTo>
                    <a:cubicBezTo>
                      <a:pt x="47" y="57"/>
                      <a:pt x="47" y="57"/>
                      <a:pt x="47" y="57"/>
                    </a:cubicBezTo>
                    <a:cubicBezTo>
                      <a:pt x="47" y="57"/>
                      <a:pt x="47" y="57"/>
                      <a:pt x="47" y="57"/>
                    </a:cubicBezTo>
                    <a:cubicBezTo>
                      <a:pt x="47" y="57"/>
                      <a:pt x="47" y="57"/>
                      <a:pt x="47" y="57"/>
                    </a:cubicBezTo>
                    <a:cubicBezTo>
                      <a:pt x="47" y="57"/>
                      <a:pt x="47" y="57"/>
                      <a:pt x="47" y="57"/>
                    </a:cubicBezTo>
                    <a:cubicBezTo>
                      <a:pt x="47" y="57"/>
                      <a:pt x="47" y="57"/>
                      <a:pt x="47" y="57"/>
                    </a:cubicBezTo>
                    <a:cubicBezTo>
                      <a:pt x="47" y="57"/>
                      <a:pt x="47" y="57"/>
                      <a:pt x="47" y="57"/>
                    </a:cubicBezTo>
                    <a:cubicBezTo>
                      <a:pt x="47" y="58"/>
                      <a:pt x="47" y="58"/>
                      <a:pt x="47" y="58"/>
                    </a:cubicBezTo>
                    <a:cubicBezTo>
                      <a:pt x="47" y="58"/>
                      <a:pt x="47" y="58"/>
                      <a:pt x="47" y="58"/>
                    </a:cubicBezTo>
                    <a:cubicBezTo>
                      <a:pt x="47" y="58"/>
                      <a:pt x="47" y="58"/>
                      <a:pt x="47" y="58"/>
                    </a:cubicBezTo>
                    <a:cubicBezTo>
                      <a:pt x="47" y="58"/>
                      <a:pt x="47" y="58"/>
                      <a:pt x="47" y="58"/>
                    </a:cubicBezTo>
                    <a:cubicBezTo>
                      <a:pt x="48" y="58"/>
                      <a:pt x="48" y="58"/>
                      <a:pt x="48" y="58"/>
                    </a:cubicBezTo>
                    <a:cubicBezTo>
                      <a:pt x="48" y="58"/>
                      <a:pt x="48" y="58"/>
                      <a:pt x="48" y="58"/>
                    </a:cubicBezTo>
                    <a:cubicBezTo>
                      <a:pt x="48" y="58"/>
                      <a:pt x="48" y="58"/>
                      <a:pt x="48" y="58"/>
                    </a:cubicBezTo>
                    <a:cubicBezTo>
                      <a:pt x="48" y="58"/>
                      <a:pt x="48" y="58"/>
                      <a:pt x="48" y="58"/>
                    </a:cubicBezTo>
                    <a:cubicBezTo>
                      <a:pt x="48" y="58"/>
                      <a:pt x="48" y="58"/>
                      <a:pt x="48" y="58"/>
                    </a:cubicBezTo>
                    <a:cubicBezTo>
                      <a:pt x="48" y="58"/>
                      <a:pt x="48" y="58"/>
                      <a:pt x="48" y="58"/>
                    </a:cubicBezTo>
                    <a:cubicBezTo>
                      <a:pt x="48" y="58"/>
                      <a:pt x="48" y="58"/>
                      <a:pt x="48" y="58"/>
                    </a:cubicBezTo>
                    <a:cubicBezTo>
                      <a:pt x="48" y="58"/>
                      <a:pt x="48" y="58"/>
                      <a:pt x="48" y="58"/>
                    </a:cubicBezTo>
                    <a:cubicBezTo>
                      <a:pt x="49" y="58"/>
                      <a:pt x="49" y="58"/>
                      <a:pt x="49" y="58"/>
                    </a:cubicBezTo>
                    <a:cubicBezTo>
                      <a:pt x="49" y="58"/>
                      <a:pt x="49" y="58"/>
                      <a:pt x="49" y="58"/>
                    </a:cubicBezTo>
                    <a:cubicBezTo>
                      <a:pt x="49" y="58"/>
                      <a:pt x="49" y="58"/>
                      <a:pt x="49" y="58"/>
                    </a:cubicBezTo>
                    <a:cubicBezTo>
                      <a:pt x="49" y="58"/>
                      <a:pt x="49" y="58"/>
                      <a:pt x="49" y="58"/>
                    </a:cubicBezTo>
                    <a:cubicBezTo>
                      <a:pt x="50" y="58"/>
                      <a:pt x="50" y="58"/>
                      <a:pt x="50" y="58"/>
                    </a:cubicBezTo>
                    <a:cubicBezTo>
                      <a:pt x="50" y="58"/>
                      <a:pt x="50" y="58"/>
                      <a:pt x="50" y="58"/>
                    </a:cubicBezTo>
                    <a:cubicBezTo>
                      <a:pt x="50" y="58"/>
                      <a:pt x="50" y="58"/>
                      <a:pt x="50" y="58"/>
                    </a:cubicBezTo>
                    <a:cubicBezTo>
                      <a:pt x="51" y="59"/>
                      <a:pt x="52" y="59"/>
                      <a:pt x="53" y="59"/>
                    </a:cubicBezTo>
                    <a:cubicBezTo>
                      <a:pt x="53" y="59"/>
                      <a:pt x="53" y="59"/>
                      <a:pt x="53" y="59"/>
                    </a:cubicBezTo>
                    <a:cubicBezTo>
                      <a:pt x="56" y="60"/>
                      <a:pt x="60" y="61"/>
                      <a:pt x="63" y="61"/>
                    </a:cubicBezTo>
                    <a:cubicBezTo>
                      <a:pt x="64" y="61"/>
                      <a:pt x="64" y="62"/>
                      <a:pt x="65" y="62"/>
                    </a:cubicBezTo>
                    <a:cubicBezTo>
                      <a:pt x="65" y="62"/>
                      <a:pt x="65" y="62"/>
                      <a:pt x="65" y="62"/>
                    </a:cubicBezTo>
                    <a:cubicBezTo>
                      <a:pt x="65" y="62"/>
                      <a:pt x="65" y="62"/>
                      <a:pt x="65" y="62"/>
                    </a:cubicBezTo>
                    <a:cubicBezTo>
                      <a:pt x="65" y="62"/>
                      <a:pt x="65" y="62"/>
                      <a:pt x="65" y="62"/>
                    </a:cubicBezTo>
                    <a:cubicBezTo>
                      <a:pt x="66" y="62"/>
                      <a:pt x="66" y="62"/>
                      <a:pt x="66" y="62"/>
                    </a:cubicBezTo>
                    <a:cubicBezTo>
                      <a:pt x="66" y="62"/>
                      <a:pt x="66" y="62"/>
                      <a:pt x="66" y="62"/>
                    </a:cubicBezTo>
                    <a:cubicBezTo>
                      <a:pt x="66" y="62"/>
                      <a:pt x="66" y="62"/>
                      <a:pt x="66" y="62"/>
                    </a:cubicBezTo>
                    <a:cubicBezTo>
                      <a:pt x="66" y="62"/>
                      <a:pt x="66" y="62"/>
                      <a:pt x="66" y="62"/>
                    </a:cubicBezTo>
                    <a:cubicBezTo>
                      <a:pt x="66" y="62"/>
                      <a:pt x="66" y="62"/>
                      <a:pt x="66" y="62"/>
                    </a:cubicBezTo>
                    <a:cubicBezTo>
                      <a:pt x="66" y="62"/>
                      <a:pt x="66" y="62"/>
                      <a:pt x="66" y="62"/>
                    </a:cubicBezTo>
                    <a:cubicBezTo>
                      <a:pt x="66" y="62"/>
                      <a:pt x="66" y="62"/>
                      <a:pt x="66" y="62"/>
                    </a:cubicBezTo>
                    <a:cubicBezTo>
                      <a:pt x="66" y="62"/>
                      <a:pt x="66" y="62"/>
                      <a:pt x="66" y="62"/>
                    </a:cubicBezTo>
                    <a:cubicBezTo>
                      <a:pt x="66" y="62"/>
                      <a:pt x="66" y="62"/>
                      <a:pt x="66" y="62"/>
                    </a:cubicBezTo>
                    <a:cubicBezTo>
                      <a:pt x="66" y="62"/>
                      <a:pt x="66" y="62"/>
                      <a:pt x="66" y="62"/>
                    </a:cubicBezTo>
                    <a:cubicBezTo>
                      <a:pt x="66" y="62"/>
                      <a:pt x="66" y="62"/>
                      <a:pt x="66" y="62"/>
                    </a:cubicBezTo>
                    <a:cubicBezTo>
                      <a:pt x="66" y="62"/>
                      <a:pt x="66" y="62"/>
                      <a:pt x="66" y="62"/>
                    </a:cubicBezTo>
                    <a:cubicBezTo>
                      <a:pt x="67" y="62"/>
                      <a:pt x="67" y="62"/>
                      <a:pt x="67" y="62"/>
                    </a:cubicBezTo>
                    <a:cubicBezTo>
                      <a:pt x="67" y="62"/>
                      <a:pt x="67" y="62"/>
                      <a:pt x="67" y="62"/>
                    </a:cubicBezTo>
                    <a:cubicBezTo>
                      <a:pt x="67" y="62"/>
                      <a:pt x="67" y="62"/>
                      <a:pt x="67" y="62"/>
                    </a:cubicBezTo>
                    <a:cubicBezTo>
                      <a:pt x="67" y="62"/>
                      <a:pt x="67" y="62"/>
                      <a:pt x="67" y="62"/>
                    </a:cubicBezTo>
                    <a:cubicBezTo>
                      <a:pt x="67" y="62"/>
                      <a:pt x="67" y="62"/>
                      <a:pt x="67" y="62"/>
                    </a:cubicBezTo>
                    <a:cubicBezTo>
                      <a:pt x="67" y="62"/>
                      <a:pt x="67" y="62"/>
                      <a:pt x="67" y="62"/>
                    </a:cubicBezTo>
                    <a:cubicBezTo>
                      <a:pt x="67" y="62"/>
                      <a:pt x="67" y="62"/>
                      <a:pt x="67" y="62"/>
                    </a:cubicBezTo>
                    <a:cubicBezTo>
                      <a:pt x="67" y="62"/>
                      <a:pt x="67" y="62"/>
                      <a:pt x="67" y="62"/>
                    </a:cubicBezTo>
                    <a:cubicBezTo>
                      <a:pt x="67" y="62"/>
                      <a:pt x="67" y="62"/>
                      <a:pt x="67" y="62"/>
                    </a:cubicBezTo>
                    <a:cubicBezTo>
                      <a:pt x="67" y="62"/>
                      <a:pt x="67" y="62"/>
                      <a:pt x="67" y="62"/>
                    </a:cubicBezTo>
                    <a:cubicBezTo>
                      <a:pt x="67" y="62"/>
                      <a:pt x="67" y="62"/>
                      <a:pt x="67" y="62"/>
                    </a:cubicBezTo>
                    <a:cubicBezTo>
                      <a:pt x="67" y="62"/>
                      <a:pt x="67" y="62"/>
                      <a:pt x="67" y="62"/>
                    </a:cubicBezTo>
                    <a:cubicBezTo>
                      <a:pt x="68" y="62"/>
                      <a:pt x="68" y="62"/>
                      <a:pt x="68" y="62"/>
                    </a:cubicBezTo>
                    <a:cubicBezTo>
                      <a:pt x="68" y="62"/>
                      <a:pt x="68" y="62"/>
                      <a:pt x="68" y="62"/>
                    </a:cubicBezTo>
                    <a:cubicBezTo>
                      <a:pt x="68" y="62"/>
                      <a:pt x="68" y="62"/>
                      <a:pt x="68" y="62"/>
                    </a:cubicBezTo>
                    <a:cubicBezTo>
                      <a:pt x="68" y="62"/>
                      <a:pt x="68" y="62"/>
                      <a:pt x="68" y="62"/>
                    </a:cubicBezTo>
                    <a:cubicBezTo>
                      <a:pt x="68" y="62"/>
                      <a:pt x="68" y="62"/>
                      <a:pt x="68" y="62"/>
                    </a:cubicBezTo>
                    <a:cubicBezTo>
                      <a:pt x="68" y="62"/>
                      <a:pt x="68" y="62"/>
                      <a:pt x="68" y="62"/>
                    </a:cubicBezTo>
                    <a:cubicBezTo>
                      <a:pt x="68" y="62"/>
                      <a:pt x="68" y="62"/>
                      <a:pt x="68" y="62"/>
                    </a:cubicBezTo>
                    <a:cubicBezTo>
                      <a:pt x="68" y="62"/>
                      <a:pt x="68" y="62"/>
                      <a:pt x="68" y="62"/>
                    </a:cubicBezTo>
                    <a:cubicBezTo>
                      <a:pt x="68" y="62"/>
                      <a:pt x="68" y="62"/>
                      <a:pt x="68" y="62"/>
                    </a:cubicBezTo>
                    <a:cubicBezTo>
                      <a:pt x="68" y="62"/>
                      <a:pt x="68" y="62"/>
                      <a:pt x="68" y="62"/>
                    </a:cubicBezTo>
                    <a:cubicBezTo>
                      <a:pt x="68" y="62"/>
                      <a:pt x="68" y="62"/>
                      <a:pt x="68" y="62"/>
                    </a:cubicBezTo>
                    <a:cubicBezTo>
                      <a:pt x="68" y="62"/>
                      <a:pt x="68" y="62"/>
                      <a:pt x="68" y="62"/>
                    </a:cubicBezTo>
                    <a:cubicBezTo>
                      <a:pt x="68" y="62"/>
                      <a:pt x="68" y="62"/>
                      <a:pt x="68" y="62"/>
                    </a:cubicBezTo>
                    <a:cubicBezTo>
                      <a:pt x="68" y="62"/>
                      <a:pt x="68" y="62"/>
                      <a:pt x="68" y="62"/>
                    </a:cubicBezTo>
                    <a:cubicBezTo>
                      <a:pt x="69" y="62"/>
                      <a:pt x="69" y="62"/>
                      <a:pt x="69" y="62"/>
                    </a:cubicBezTo>
                    <a:cubicBezTo>
                      <a:pt x="69" y="62"/>
                      <a:pt x="69" y="62"/>
                      <a:pt x="69" y="62"/>
                    </a:cubicBezTo>
                    <a:cubicBezTo>
                      <a:pt x="69" y="62"/>
                      <a:pt x="69" y="62"/>
                      <a:pt x="69" y="62"/>
                    </a:cubicBezTo>
                    <a:cubicBezTo>
                      <a:pt x="69" y="62"/>
                      <a:pt x="69" y="62"/>
                      <a:pt x="69" y="62"/>
                    </a:cubicBezTo>
                    <a:cubicBezTo>
                      <a:pt x="69" y="62"/>
                      <a:pt x="69" y="62"/>
                      <a:pt x="69" y="62"/>
                    </a:cubicBezTo>
                    <a:cubicBezTo>
                      <a:pt x="69" y="62"/>
                      <a:pt x="69" y="62"/>
                      <a:pt x="69" y="62"/>
                    </a:cubicBezTo>
                    <a:cubicBezTo>
                      <a:pt x="69" y="62"/>
                      <a:pt x="69" y="62"/>
                      <a:pt x="69" y="62"/>
                    </a:cubicBezTo>
                    <a:cubicBezTo>
                      <a:pt x="69" y="62"/>
                      <a:pt x="69" y="62"/>
                      <a:pt x="69" y="62"/>
                    </a:cubicBezTo>
                    <a:cubicBezTo>
                      <a:pt x="69" y="62"/>
                      <a:pt x="69" y="62"/>
                      <a:pt x="69" y="62"/>
                    </a:cubicBezTo>
                    <a:cubicBezTo>
                      <a:pt x="69" y="62"/>
                      <a:pt x="69" y="62"/>
                      <a:pt x="69" y="62"/>
                    </a:cubicBezTo>
                    <a:cubicBezTo>
                      <a:pt x="69" y="62"/>
                      <a:pt x="69" y="62"/>
                      <a:pt x="69" y="62"/>
                    </a:cubicBezTo>
                    <a:cubicBezTo>
                      <a:pt x="69" y="62"/>
                      <a:pt x="69" y="62"/>
                      <a:pt x="69" y="62"/>
                    </a:cubicBezTo>
                    <a:cubicBezTo>
                      <a:pt x="69" y="62"/>
                      <a:pt x="69" y="62"/>
                      <a:pt x="69" y="62"/>
                    </a:cubicBezTo>
                    <a:cubicBezTo>
                      <a:pt x="69" y="62"/>
                      <a:pt x="69" y="62"/>
                      <a:pt x="69" y="62"/>
                    </a:cubicBezTo>
                    <a:cubicBezTo>
                      <a:pt x="70" y="62"/>
                      <a:pt x="70" y="62"/>
                      <a:pt x="70" y="62"/>
                    </a:cubicBezTo>
                    <a:cubicBezTo>
                      <a:pt x="70" y="62"/>
                      <a:pt x="70" y="62"/>
                      <a:pt x="70" y="62"/>
                    </a:cubicBezTo>
                    <a:cubicBezTo>
                      <a:pt x="70" y="62"/>
                      <a:pt x="70" y="62"/>
                      <a:pt x="70" y="62"/>
                    </a:cubicBezTo>
                    <a:cubicBezTo>
                      <a:pt x="70" y="63"/>
                      <a:pt x="70" y="63"/>
                      <a:pt x="70" y="63"/>
                    </a:cubicBezTo>
                    <a:cubicBezTo>
                      <a:pt x="70" y="63"/>
                      <a:pt x="70" y="63"/>
                      <a:pt x="70" y="63"/>
                    </a:cubicBezTo>
                    <a:cubicBezTo>
                      <a:pt x="70" y="63"/>
                      <a:pt x="70" y="63"/>
                      <a:pt x="70" y="63"/>
                    </a:cubicBezTo>
                    <a:cubicBezTo>
                      <a:pt x="70" y="63"/>
                      <a:pt x="70" y="63"/>
                      <a:pt x="70" y="63"/>
                    </a:cubicBezTo>
                    <a:cubicBezTo>
                      <a:pt x="70" y="63"/>
                      <a:pt x="70" y="63"/>
                      <a:pt x="70" y="63"/>
                    </a:cubicBezTo>
                    <a:cubicBezTo>
                      <a:pt x="70" y="63"/>
                      <a:pt x="70" y="63"/>
                      <a:pt x="70" y="63"/>
                    </a:cubicBezTo>
                    <a:cubicBezTo>
                      <a:pt x="70" y="63"/>
                      <a:pt x="70" y="63"/>
                      <a:pt x="70" y="63"/>
                    </a:cubicBezTo>
                    <a:cubicBezTo>
                      <a:pt x="70" y="63"/>
                      <a:pt x="70" y="63"/>
                      <a:pt x="70" y="63"/>
                    </a:cubicBezTo>
                    <a:cubicBezTo>
                      <a:pt x="70" y="63"/>
                      <a:pt x="70" y="63"/>
                      <a:pt x="70" y="63"/>
                    </a:cubicBezTo>
                    <a:cubicBezTo>
                      <a:pt x="70" y="63"/>
                      <a:pt x="70" y="63"/>
                      <a:pt x="70" y="63"/>
                    </a:cubicBezTo>
                    <a:cubicBezTo>
                      <a:pt x="71" y="63"/>
                      <a:pt x="71" y="63"/>
                      <a:pt x="71" y="63"/>
                    </a:cubicBezTo>
                    <a:cubicBezTo>
                      <a:pt x="71" y="63"/>
                      <a:pt x="71" y="63"/>
                      <a:pt x="71" y="63"/>
                    </a:cubicBezTo>
                    <a:cubicBezTo>
                      <a:pt x="71" y="63"/>
                      <a:pt x="71" y="63"/>
                      <a:pt x="71" y="63"/>
                    </a:cubicBezTo>
                    <a:cubicBezTo>
                      <a:pt x="71" y="63"/>
                      <a:pt x="71" y="63"/>
                      <a:pt x="71" y="63"/>
                    </a:cubicBezTo>
                    <a:cubicBezTo>
                      <a:pt x="71" y="63"/>
                      <a:pt x="71" y="63"/>
                      <a:pt x="71" y="63"/>
                    </a:cubicBezTo>
                    <a:cubicBezTo>
                      <a:pt x="71" y="63"/>
                      <a:pt x="71" y="63"/>
                      <a:pt x="71" y="63"/>
                    </a:cubicBezTo>
                    <a:cubicBezTo>
                      <a:pt x="71" y="63"/>
                      <a:pt x="71" y="63"/>
                      <a:pt x="71" y="63"/>
                    </a:cubicBezTo>
                    <a:cubicBezTo>
                      <a:pt x="71" y="63"/>
                      <a:pt x="71" y="63"/>
                      <a:pt x="71" y="63"/>
                    </a:cubicBezTo>
                    <a:cubicBezTo>
                      <a:pt x="71" y="63"/>
                      <a:pt x="71" y="63"/>
                      <a:pt x="71" y="63"/>
                    </a:cubicBezTo>
                    <a:cubicBezTo>
                      <a:pt x="71" y="63"/>
                      <a:pt x="71" y="63"/>
                      <a:pt x="71" y="63"/>
                    </a:cubicBezTo>
                    <a:cubicBezTo>
                      <a:pt x="71" y="63"/>
                      <a:pt x="71" y="63"/>
                      <a:pt x="71" y="63"/>
                    </a:cubicBezTo>
                    <a:cubicBezTo>
                      <a:pt x="71" y="63"/>
                      <a:pt x="71" y="63"/>
                      <a:pt x="71" y="63"/>
                    </a:cubicBezTo>
                    <a:cubicBezTo>
                      <a:pt x="71" y="63"/>
                      <a:pt x="71" y="63"/>
                      <a:pt x="71" y="63"/>
                    </a:cubicBezTo>
                    <a:cubicBezTo>
                      <a:pt x="71" y="63"/>
                      <a:pt x="71" y="63"/>
                      <a:pt x="71" y="63"/>
                    </a:cubicBezTo>
                    <a:cubicBezTo>
                      <a:pt x="72" y="63"/>
                      <a:pt x="72" y="63"/>
                      <a:pt x="72" y="63"/>
                    </a:cubicBezTo>
                    <a:cubicBezTo>
                      <a:pt x="72" y="63"/>
                      <a:pt x="72" y="63"/>
                      <a:pt x="72" y="63"/>
                    </a:cubicBezTo>
                    <a:cubicBezTo>
                      <a:pt x="72" y="63"/>
                      <a:pt x="72" y="63"/>
                      <a:pt x="72" y="63"/>
                    </a:cubicBezTo>
                    <a:cubicBezTo>
                      <a:pt x="72" y="63"/>
                      <a:pt x="72" y="63"/>
                      <a:pt x="72" y="63"/>
                    </a:cubicBezTo>
                    <a:cubicBezTo>
                      <a:pt x="72" y="63"/>
                      <a:pt x="72" y="63"/>
                      <a:pt x="72" y="63"/>
                    </a:cubicBezTo>
                    <a:cubicBezTo>
                      <a:pt x="72" y="63"/>
                      <a:pt x="72" y="63"/>
                      <a:pt x="72" y="63"/>
                    </a:cubicBezTo>
                    <a:cubicBezTo>
                      <a:pt x="72" y="63"/>
                      <a:pt x="72" y="63"/>
                      <a:pt x="72" y="63"/>
                    </a:cubicBezTo>
                    <a:cubicBezTo>
                      <a:pt x="72" y="63"/>
                      <a:pt x="72" y="63"/>
                      <a:pt x="72" y="63"/>
                    </a:cubicBezTo>
                    <a:cubicBezTo>
                      <a:pt x="72" y="63"/>
                      <a:pt x="72" y="63"/>
                      <a:pt x="72" y="63"/>
                    </a:cubicBezTo>
                    <a:cubicBezTo>
                      <a:pt x="72" y="63"/>
                      <a:pt x="72" y="63"/>
                      <a:pt x="72" y="63"/>
                    </a:cubicBezTo>
                    <a:cubicBezTo>
                      <a:pt x="72" y="63"/>
                      <a:pt x="72" y="63"/>
                      <a:pt x="72" y="63"/>
                    </a:cubicBezTo>
                    <a:cubicBezTo>
                      <a:pt x="72" y="63"/>
                      <a:pt x="72" y="63"/>
                      <a:pt x="72" y="63"/>
                    </a:cubicBezTo>
                    <a:cubicBezTo>
                      <a:pt x="72" y="63"/>
                      <a:pt x="72" y="63"/>
                      <a:pt x="72" y="63"/>
                    </a:cubicBezTo>
                    <a:cubicBezTo>
                      <a:pt x="72" y="63"/>
                      <a:pt x="72" y="63"/>
                      <a:pt x="72" y="63"/>
                    </a:cubicBezTo>
                    <a:cubicBezTo>
                      <a:pt x="73" y="63"/>
                      <a:pt x="73" y="63"/>
                      <a:pt x="73" y="63"/>
                    </a:cubicBezTo>
                    <a:cubicBezTo>
                      <a:pt x="73" y="63"/>
                      <a:pt x="73" y="63"/>
                      <a:pt x="73" y="63"/>
                    </a:cubicBezTo>
                    <a:cubicBezTo>
                      <a:pt x="73" y="63"/>
                      <a:pt x="73" y="63"/>
                      <a:pt x="73" y="63"/>
                    </a:cubicBezTo>
                    <a:cubicBezTo>
                      <a:pt x="73" y="63"/>
                      <a:pt x="73" y="63"/>
                      <a:pt x="73" y="63"/>
                    </a:cubicBezTo>
                    <a:cubicBezTo>
                      <a:pt x="73" y="63"/>
                      <a:pt x="73" y="63"/>
                      <a:pt x="73" y="63"/>
                    </a:cubicBezTo>
                    <a:cubicBezTo>
                      <a:pt x="73" y="63"/>
                      <a:pt x="73" y="63"/>
                      <a:pt x="73" y="63"/>
                    </a:cubicBezTo>
                    <a:cubicBezTo>
                      <a:pt x="73" y="63"/>
                      <a:pt x="73" y="63"/>
                      <a:pt x="73" y="63"/>
                    </a:cubicBezTo>
                    <a:cubicBezTo>
                      <a:pt x="73" y="63"/>
                      <a:pt x="73" y="63"/>
                      <a:pt x="73" y="63"/>
                    </a:cubicBezTo>
                    <a:cubicBezTo>
                      <a:pt x="73" y="63"/>
                      <a:pt x="73" y="63"/>
                      <a:pt x="73" y="63"/>
                    </a:cubicBezTo>
                    <a:cubicBezTo>
                      <a:pt x="73" y="63"/>
                      <a:pt x="73" y="63"/>
                      <a:pt x="73" y="63"/>
                    </a:cubicBezTo>
                    <a:cubicBezTo>
                      <a:pt x="73" y="63"/>
                      <a:pt x="73" y="63"/>
                      <a:pt x="73" y="63"/>
                    </a:cubicBezTo>
                    <a:cubicBezTo>
                      <a:pt x="73" y="63"/>
                      <a:pt x="73" y="63"/>
                      <a:pt x="73" y="63"/>
                    </a:cubicBezTo>
                    <a:cubicBezTo>
                      <a:pt x="73" y="63"/>
                      <a:pt x="73" y="63"/>
                      <a:pt x="73" y="63"/>
                    </a:cubicBezTo>
                    <a:cubicBezTo>
                      <a:pt x="73" y="63"/>
                      <a:pt x="73" y="63"/>
                      <a:pt x="73" y="63"/>
                    </a:cubicBezTo>
                    <a:cubicBezTo>
                      <a:pt x="74" y="63"/>
                      <a:pt x="74" y="63"/>
                      <a:pt x="74" y="63"/>
                    </a:cubicBezTo>
                    <a:cubicBezTo>
                      <a:pt x="74" y="63"/>
                      <a:pt x="74" y="63"/>
                      <a:pt x="74" y="63"/>
                    </a:cubicBezTo>
                    <a:cubicBezTo>
                      <a:pt x="74" y="63"/>
                      <a:pt x="74" y="63"/>
                      <a:pt x="74" y="63"/>
                    </a:cubicBezTo>
                    <a:cubicBezTo>
                      <a:pt x="74" y="63"/>
                      <a:pt x="74" y="63"/>
                      <a:pt x="74" y="63"/>
                    </a:cubicBezTo>
                    <a:cubicBezTo>
                      <a:pt x="74" y="63"/>
                      <a:pt x="74" y="63"/>
                      <a:pt x="74" y="63"/>
                    </a:cubicBezTo>
                    <a:cubicBezTo>
                      <a:pt x="74" y="63"/>
                      <a:pt x="74" y="63"/>
                      <a:pt x="74" y="63"/>
                    </a:cubicBezTo>
                    <a:cubicBezTo>
                      <a:pt x="74" y="63"/>
                      <a:pt x="74" y="63"/>
                      <a:pt x="74" y="63"/>
                    </a:cubicBezTo>
                    <a:cubicBezTo>
                      <a:pt x="74" y="63"/>
                      <a:pt x="74" y="63"/>
                      <a:pt x="74" y="63"/>
                    </a:cubicBezTo>
                    <a:cubicBezTo>
                      <a:pt x="74" y="63"/>
                      <a:pt x="74" y="63"/>
                      <a:pt x="74" y="63"/>
                    </a:cubicBezTo>
                    <a:cubicBezTo>
                      <a:pt x="74" y="63"/>
                      <a:pt x="74" y="63"/>
                      <a:pt x="74" y="63"/>
                    </a:cubicBezTo>
                    <a:cubicBezTo>
                      <a:pt x="74" y="63"/>
                      <a:pt x="74" y="63"/>
                      <a:pt x="74" y="63"/>
                    </a:cubicBezTo>
                    <a:cubicBezTo>
                      <a:pt x="74" y="63"/>
                      <a:pt x="74" y="63"/>
                      <a:pt x="74" y="63"/>
                    </a:cubicBezTo>
                    <a:cubicBezTo>
                      <a:pt x="74" y="63"/>
                      <a:pt x="74" y="63"/>
                      <a:pt x="74" y="63"/>
                    </a:cubicBezTo>
                    <a:cubicBezTo>
                      <a:pt x="75" y="63"/>
                      <a:pt x="75" y="63"/>
                      <a:pt x="75" y="63"/>
                    </a:cubicBezTo>
                    <a:cubicBezTo>
                      <a:pt x="75" y="63"/>
                      <a:pt x="75" y="63"/>
                      <a:pt x="75" y="63"/>
                    </a:cubicBezTo>
                    <a:cubicBezTo>
                      <a:pt x="75" y="63"/>
                      <a:pt x="75" y="63"/>
                      <a:pt x="75" y="63"/>
                    </a:cubicBezTo>
                    <a:cubicBezTo>
                      <a:pt x="75" y="63"/>
                      <a:pt x="75" y="63"/>
                      <a:pt x="75" y="63"/>
                    </a:cubicBezTo>
                    <a:cubicBezTo>
                      <a:pt x="75" y="63"/>
                      <a:pt x="75" y="63"/>
                      <a:pt x="75" y="63"/>
                    </a:cubicBezTo>
                    <a:cubicBezTo>
                      <a:pt x="77" y="63"/>
                      <a:pt x="78" y="64"/>
                      <a:pt x="79" y="64"/>
                    </a:cubicBezTo>
                    <a:cubicBezTo>
                      <a:pt x="84" y="22"/>
                      <a:pt x="84" y="22"/>
                      <a:pt x="84" y="22"/>
                    </a:cubicBezTo>
                    <a:cubicBezTo>
                      <a:pt x="62" y="19"/>
                      <a:pt x="41" y="12"/>
                      <a:pt x="23" y="0"/>
                    </a:cubicBezTo>
                    <a:lnTo>
                      <a:pt x="0" y="3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2"/>
              <p:cNvSpPr/>
              <p:nvPr/>
            </p:nvSpPr>
            <p:spPr>
              <a:xfrm>
                <a:off x="8001000" y="2646363"/>
                <a:ext cx="776287" cy="776288"/>
              </a:xfrm>
              <a:custGeom>
                <a:avLst/>
                <a:gdLst/>
                <a:ahLst/>
                <a:cxnLst/>
                <a:rect l="l" t="t" r="r" b="b"/>
                <a:pathLst>
                  <a:path w="260" h="260" extrusionOk="0">
                    <a:moveTo>
                      <a:pt x="260" y="130"/>
                    </a:moveTo>
                    <a:cubicBezTo>
                      <a:pt x="260" y="86"/>
                      <a:pt x="239" y="47"/>
                      <a:pt x="206" y="24"/>
                    </a:cubicBezTo>
                    <a:cubicBezTo>
                      <a:pt x="200" y="32"/>
                      <a:pt x="200" y="32"/>
                      <a:pt x="200" y="32"/>
                    </a:cubicBezTo>
                    <a:cubicBezTo>
                      <a:pt x="180" y="18"/>
                      <a:pt x="156" y="9"/>
                      <a:pt x="130" y="9"/>
                    </a:cubicBezTo>
                    <a:cubicBezTo>
                      <a:pt x="130" y="0"/>
                      <a:pt x="130" y="0"/>
                      <a:pt x="130" y="0"/>
                    </a:cubicBezTo>
                    <a:cubicBezTo>
                      <a:pt x="89" y="0"/>
                      <a:pt x="53" y="18"/>
                      <a:pt x="29" y="48"/>
                    </a:cubicBezTo>
                    <a:cubicBezTo>
                      <a:pt x="36" y="54"/>
                      <a:pt x="36" y="54"/>
                      <a:pt x="36" y="54"/>
                    </a:cubicBezTo>
                    <a:cubicBezTo>
                      <a:pt x="19" y="74"/>
                      <a:pt x="9" y="101"/>
                      <a:pt x="9" y="130"/>
                    </a:cubicBezTo>
                    <a:cubicBezTo>
                      <a:pt x="0" y="130"/>
                      <a:pt x="0" y="130"/>
                      <a:pt x="0" y="130"/>
                    </a:cubicBezTo>
                    <a:cubicBezTo>
                      <a:pt x="0" y="172"/>
                      <a:pt x="19" y="209"/>
                      <a:pt x="49" y="232"/>
                    </a:cubicBezTo>
                    <a:cubicBezTo>
                      <a:pt x="55" y="225"/>
                      <a:pt x="55" y="225"/>
                      <a:pt x="55" y="225"/>
                    </a:cubicBezTo>
                    <a:cubicBezTo>
                      <a:pt x="76" y="241"/>
                      <a:pt x="102" y="251"/>
                      <a:pt x="130" y="251"/>
                    </a:cubicBezTo>
                    <a:cubicBezTo>
                      <a:pt x="130" y="260"/>
                      <a:pt x="130" y="260"/>
                      <a:pt x="130" y="260"/>
                    </a:cubicBezTo>
                    <a:cubicBezTo>
                      <a:pt x="168" y="260"/>
                      <a:pt x="202" y="244"/>
                      <a:pt x="226" y="218"/>
                    </a:cubicBezTo>
                    <a:cubicBezTo>
                      <a:pt x="219" y="212"/>
                      <a:pt x="219" y="212"/>
                      <a:pt x="219" y="212"/>
                    </a:cubicBezTo>
                    <a:cubicBezTo>
                      <a:pt x="239" y="190"/>
                      <a:pt x="251" y="162"/>
                      <a:pt x="251" y="130"/>
                    </a:cubicBezTo>
                    <a:lnTo>
                      <a:pt x="260" y="130"/>
                    </a:lnTo>
                    <a:close/>
                    <a:moveTo>
                      <a:pt x="216" y="210"/>
                    </a:moveTo>
                    <a:cubicBezTo>
                      <a:pt x="209" y="203"/>
                      <a:pt x="209" y="203"/>
                      <a:pt x="209" y="203"/>
                    </a:cubicBezTo>
                    <a:cubicBezTo>
                      <a:pt x="190" y="225"/>
                      <a:pt x="161" y="238"/>
                      <a:pt x="130" y="238"/>
                    </a:cubicBezTo>
                    <a:cubicBezTo>
                      <a:pt x="130" y="248"/>
                      <a:pt x="130" y="248"/>
                      <a:pt x="130" y="248"/>
                    </a:cubicBezTo>
                    <a:cubicBezTo>
                      <a:pt x="102" y="248"/>
                      <a:pt x="77" y="238"/>
                      <a:pt x="57" y="222"/>
                    </a:cubicBezTo>
                    <a:cubicBezTo>
                      <a:pt x="63" y="215"/>
                      <a:pt x="63" y="215"/>
                      <a:pt x="63" y="215"/>
                    </a:cubicBezTo>
                    <a:cubicBezTo>
                      <a:pt x="38" y="195"/>
                      <a:pt x="22" y="164"/>
                      <a:pt x="22" y="130"/>
                    </a:cubicBezTo>
                    <a:cubicBezTo>
                      <a:pt x="12" y="130"/>
                      <a:pt x="12" y="130"/>
                      <a:pt x="12" y="130"/>
                    </a:cubicBezTo>
                    <a:cubicBezTo>
                      <a:pt x="12" y="102"/>
                      <a:pt x="22" y="76"/>
                      <a:pt x="39" y="56"/>
                    </a:cubicBezTo>
                    <a:cubicBezTo>
                      <a:pt x="46" y="62"/>
                      <a:pt x="46" y="62"/>
                      <a:pt x="46" y="62"/>
                    </a:cubicBezTo>
                    <a:cubicBezTo>
                      <a:pt x="66" y="37"/>
                      <a:pt x="96" y="22"/>
                      <a:pt x="130" y="22"/>
                    </a:cubicBezTo>
                    <a:cubicBezTo>
                      <a:pt x="130" y="12"/>
                      <a:pt x="130" y="12"/>
                      <a:pt x="130" y="12"/>
                    </a:cubicBezTo>
                    <a:cubicBezTo>
                      <a:pt x="155" y="12"/>
                      <a:pt x="179" y="21"/>
                      <a:pt x="198" y="34"/>
                    </a:cubicBezTo>
                    <a:cubicBezTo>
                      <a:pt x="193" y="42"/>
                      <a:pt x="193" y="42"/>
                      <a:pt x="193" y="42"/>
                    </a:cubicBezTo>
                    <a:cubicBezTo>
                      <a:pt x="220" y="62"/>
                      <a:pt x="238" y="94"/>
                      <a:pt x="238" y="130"/>
                    </a:cubicBezTo>
                    <a:cubicBezTo>
                      <a:pt x="247" y="130"/>
                      <a:pt x="247" y="130"/>
                      <a:pt x="247" y="130"/>
                    </a:cubicBezTo>
                    <a:cubicBezTo>
                      <a:pt x="247" y="161"/>
                      <a:pt x="236" y="189"/>
                      <a:pt x="216" y="21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2"/>
              <p:cNvSpPr/>
              <p:nvPr/>
            </p:nvSpPr>
            <p:spPr>
              <a:xfrm>
                <a:off x="8107363" y="2752725"/>
                <a:ext cx="561975" cy="561975"/>
              </a:xfrm>
              <a:custGeom>
                <a:avLst/>
                <a:gdLst/>
                <a:ahLst/>
                <a:cxnLst/>
                <a:rect l="l" t="t" r="r" b="b"/>
                <a:pathLst>
                  <a:path w="188" h="188" extrusionOk="0">
                    <a:moveTo>
                      <a:pt x="94" y="0"/>
                    </a:moveTo>
                    <a:cubicBezTo>
                      <a:pt x="42" y="0"/>
                      <a:pt x="0" y="42"/>
                      <a:pt x="0" y="94"/>
                    </a:cubicBezTo>
                    <a:cubicBezTo>
                      <a:pt x="0" y="146"/>
                      <a:pt x="42" y="188"/>
                      <a:pt x="94" y="188"/>
                    </a:cubicBezTo>
                    <a:cubicBezTo>
                      <a:pt x="146" y="188"/>
                      <a:pt x="188" y="146"/>
                      <a:pt x="188" y="94"/>
                    </a:cubicBezTo>
                    <a:cubicBezTo>
                      <a:pt x="188" y="42"/>
                      <a:pt x="146" y="0"/>
                      <a:pt x="94" y="0"/>
                    </a:cubicBezTo>
                    <a:close/>
                    <a:moveTo>
                      <a:pt x="94" y="148"/>
                    </a:moveTo>
                    <a:cubicBezTo>
                      <a:pt x="64" y="148"/>
                      <a:pt x="40" y="124"/>
                      <a:pt x="40" y="94"/>
                    </a:cubicBezTo>
                    <a:cubicBezTo>
                      <a:pt x="40" y="64"/>
                      <a:pt x="64" y="40"/>
                      <a:pt x="94" y="40"/>
                    </a:cubicBezTo>
                    <a:cubicBezTo>
                      <a:pt x="124" y="40"/>
                      <a:pt x="148" y="64"/>
                      <a:pt x="148" y="94"/>
                    </a:cubicBezTo>
                    <a:cubicBezTo>
                      <a:pt x="148" y="124"/>
                      <a:pt x="124" y="148"/>
                      <a:pt x="94" y="148"/>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2" name="Google Shape;52;p2"/>
          <p:cNvGrpSpPr/>
          <p:nvPr/>
        </p:nvGrpSpPr>
        <p:grpSpPr>
          <a:xfrm>
            <a:off x="3102410" y="4803233"/>
            <a:ext cx="2939179" cy="627189"/>
            <a:chOff x="2941638" y="1974850"/>
            <a:chExt cx="3563937" cy="760413"/>
          </a:xfrm>
        </p:grpSpPr>
        <p:sp>
          <p:nvSpPr>
            <p:cNvPr id="53" name="Google Shape;53;p2"/>
            <p:cNvSpPr/>
            <p:nvPr/>
          </p:nvSpPr>
          <p:spPr>
            <a:xfrm>
              <a:off x="6430963" y="1974850"/>
              <a:ext cx="74612" cy="77788"/>
            </a:xfrm>
            <a:custGeom>
              <a:avLst/>
              <a:gdLst/>
              <a:ahLst/>
              <a:cxnLst/>
              <a:rect l="l" t="t" r="r" b="b"/>
              <a:pathLst>
                <a:path w="25" h="26" extrusionOk="0">
                  <a:moveTo>
                    <a:pt x="13" y="0"/>
                  </a:moveTo>
                  <a:cubicBezTo>
                    <a:pt x="13" y="0"/>
                    <a:pt x="12" y="0"/>
                    <a:pt x="12" y="0"/>
                  </a:cubicBezTo>
                  <a:cubicBezTo>
                    <a:pt x="5" y="0"/>
                    <a:pt x="0" y="6"/>
                    <a:pt x="0" y="13"/>
                  </a:cubicBezTo>
                  <a:cubicBezTo>
                    <a:pt x="0" y="20"/>
                    <a:pt x="5" y="26"/>
                    <a:pt x="13" y="26"/>
                  </a:cubicBezTo>
                  <a:cubicBezTo>
                    <a:pt x="13" y="26"/>
                    <a:pt x="13" y="26"/>
                    <a:pt x="13" y="26"/>
                  </a:cubicBezTo>
                  <a:cubicBezTo>
                    <a:pt x="20" y="26"/>
                    <a:pt x="25" y="20"/>
                    <a:pt x="25" y="13"/>
                  </a:cubicBezTo>
                  <a:cubicBezTo>
                    <a:pt x="25" y="6"/>
                    <a:pt x="20" y="0"/>
                    <a:pt x="13"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2"/>
            <p:cNvSpPr/>
            <p:nvPr/>
          </p:nvSpPr>
          <p:spPr>
            <a:xfrm>
              <a:off x="6264275" y="1974850"/>
              <a:ext cx="74612" cy="77788"/>
            </a:xfrm>
            <a:custGeom>
              <a:avLst/>
              <a:gdLst/>
              <a:ahLst/>
              <a:cxnLst/>
              <a:rect l="l" t="t" r="r" b="b"/>
              <a:pathLst>
                <a:path w="25" h="26" extrusionOk="0">
                  <a:moveTo>
                    <a:pt x="13" y="0"/>
                  </a:moveTo>
                  <a:cubicBezTo>
                    <a:pt x="13" y="0"/>
                    <a:pt x="13" y="0"/>
                    <a:pt x="13" y="0"/>
                  </a:cubicBezTo>
                  <a:cubicBezTo>
                    <a:pt x="6" y="0"/>
                    <a:pt x="0" y="6"/>
                    <a:pt x="0" y="13"/>
                  </a:cubicBezTo>
                  <a:cubicBezTo>
                    <a:pt x="0" y="20"/>
                    <a:pt x="6" y="26"/>
                    <a:pt x="13" y="26"/>
                  </a:cubicBezTo>
                  <a:cubicBezTo>
                    <a:pt x="13" y="26"/>
                    <a:pt x="13" y="26"/>
                    <a:pt x="13" y="26"/>
                  </a:cubicBezTo>
                  <a:cubicBezTo>
                    <a:pt x="20" y="26"/>
                    <a:pt x="25" y="20"/>
                    <a:pt x="25" y="13"/>
                  </a:cubicBezTo>
                  <a:cubicBezTo>
                    <a:pt x="25" y="6"/>
                    <a:pt x="20" y="0"/>
                    <a:pt x="13"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2"/>
            <p:cNvSpPr/>
            <p:nvPr/>
          </p:nvSpPr>
          <p:spPr>
            <a:xfrm>
              <a:off x="6096000" y="1978025"/>
              <a:ext cx="74612" cy="74613"/>
            </a:xfrm>
            <a:custGeom>
              <a:avLst/>
              <a:gdLst/>
              <a:ahLst/>
              <a:cxnLst/>
              <a:rect l="l" t="t" r="r" b="b"/>
              <a:pathLst>
                <a:path w="25" h="25" extrusionOk="0">
                  <a:moveTo>
                    <a:pt x="13" y="0"/>
                  </a:moveTo>
                  <a:cubicBezTo>
                    <a:pt x="13" y="0"/>
                    <a:pt x="13" y="0"/>
                    <a:pt x="13" y="0"/>
                  </a:cubicBezTo>
                  <a:cubicBezTo>
                    <a:pt x="6" y="0"/>
                    <a:pt x="0" y="5"/>
                    <a:pt x="0" y="12"/>
                  </a:cubicBezTo>
                  <a:cubicBezTo>
                    <a:pt x="0" y="19"/>
                    <a:pt x="6" y="25"/>
                    <a:pt x="13" y="25"/>
                  </a:cubicBezTo>
                  <a:cubicBezTo>
                    <a:pt x="13" y="25"/>
                    <a:pt x="13" y="25"/>
                    <a:pt x="13" y="25"/>
                  </a:cubicBezTo>
                  <a:cubicBezTo>
                    <a:pt x="20" y="25"/>
                    <a:pt x="25" y="19"/>
                    <a:pt x="25" y="12"/>
                  </a:cubicBezTo>
                  <a:cubicBezTo>
                    <a:pt x="25" y="5"/>
                    <a:pt x="20" y="0"/>
                    <a:pt x="13"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2"/>
            <p:cNvSpPr/>
            <p:nvPr/>
          </p:nvSpPr>
          <p:spPr>
            <a:xfrm>
              <a:off x="5932488" y="1978025"/>
              <a:ext cx="71437" cy="71438"/>
            </a:xfrm>
            <a:custGeom>
              <a:avLst/>
              <a:gdLst/>
              <a:ahLst/>
              <a:cxnLst/>
              <a:rect l="l" t="t" r="r" b="b"/>
              <a:pathLst>
                <a:path w="24" h="24" extrusionOk="0">
                  <a:moveTo>
                    <a:pt x="12" y="0"/>
                  </a:moveTo>
                  <a:cubicBezTo>
                    <a:pt x="12" y="0"/>
                    <a:pt x="12" y="0"/>
                    <a:pt x="12" y="0"/>
                  </a:cubicBezTo>
                  <a:cubicBezTo>
                    <a:pt x="5" y="0"/>
                    <a:pt x="0" y="5"/>
                    <a:pt x="0" y="12"/>
                  </a:cubicBezTo>
                  <a:cubicBezTo>
                    <a:pt x="0" y="19"/>
                    <a:pt x="5" y="24"/>
                    <a:pt x="12" y="24"/>
                  </a:cubicBezTo>
                  <a:cubicBezTo>
                    <a:pt x="12" y="24"/>
                    <a:pt x="12" y="24"/>
                    <a:pt x="12" y="24"/>
                  </a:cubicBezTo>
                  <a:cubicBezTo>
                    <a:pt x="19" y="24"/>
                    <a:pt x="24" y="19"/>
                    <a:pt x="24" y="12"/>
                  </a:cubicBezTo>
                  <a:cubicBezTo>
                    <a:pt x="24" y="5"/>
                    <a:pt x="19"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2"/>
            <p:cNvSpPr/>
            <p:nvPr/>
          </p:nvSpPr>
          <p:spPr>
            <a:xfrm>
              <a:off x="5765800" y="1978025"/>
              <a:ext cx="71437" cy="71438"/>
            </a:xfrm>
            <a:custGeom>
              <a:avLst/>
              <a:gdLst/>
              <a:ahLst/>
              <a:cxnLst/>
              <a:rect l="l" t="t" r="r" b="b"/>
              <a:pathLst>
                <a:path w="24" h="24" extrusionOk="0">
                  <a:moveTo>
                    <a:pt x="12" y="0"/>
                  </a:moveTo>
                  <a:cubicBezTo>
                    <a:pt x="12" y="0"/>
                    <a:pt x="12" y="0"/>
                    <a:pt x="12" y="0"/>
                  </a:cubicBezTo>
                  <a:cubicBezTo>
                    <a:pt x="5" y="0"/>
                    <a:pt x="0" y="5"/>
                    <a:pt x="0" y="12"/>
                  </a:cubicBezTo>
                  <a:cubicBezTo>
                    <a:pt x="0" y="19"/>
                    <a:pt x="5" y="24"/>
                    <a:pt x="12" y="24"/>
                  </a:cubicBezTo>
                  <a:cubicBezTo>
                    <a:pt x="12" y="24"/>
                    <a:pt x="12" y="24"/>
                    <a:pt x="12" y="24"/>
                  </a:cubicBezTo>
                  <a:cubicBezTo>
                    <a:pt x="19" y="24"/>
                    <a:pt x="24" y="19"/>
                    <a:pt x="24" y="12"/>
                  </a:cubicBezTo>
                  <a:cubicBezTo>
                    <a:pt x="24" y="5"/>
                    <a:pt x="19"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2"/>
            <p:cNvSpPr/>
            <p:nvPr/>
          </p:nvSpPr>
          <p:spPr>
            <a:xfrm>
              <a:off x="5597525" y="1978025"/>
              <a:ext cx="71437" cy="71438"/>
            </a:xfrm>
            <a:custGeom>
              <a:avLst/>
              <a:gdLst/>
              <a:ahLst/>
              <a:cxnLst/>
              <a:rect l="l" t="t" r="r" b="b"/>
              <a:pathLst>
                <a:path w="24" h="24" extrusionOk="0">
                  <a:moveTo>
                    <a:pt x="12" y="0"/>
                  </a:moveTo>
                  <a:cubicBezTo>
                    <a:pt x="12" y="0"/>
                    <a:pt x="12" y="0"/>
                    <a:pt x="12" y="0"/>
                  </a:cubicBezTo>
                  <a:cubicBezTo>
                    <a:pt x="6" y="0"/>
                    <a:pt x="0" y="5"/>
                    <a:pt x="0" y="12"/>
                  </a:cubicBezTo>
                  <a:cubicBezTo>
                    <a:pt x="0" y="19"/>
                    <a:pt x="6" y="24"/>
                    <a:pt x="12" y="24"/>
                  </a:cubicBezTo>
                  <a:cubicBezTo>
                    <a:pt x="12" y="24"/>
                    <a:pt x="12" y="24"/>
                    <a:pt x="12" y="24"/>
                  </a:cubicBezTo>
                  <a:cubicBezTo>
                    <a:pt x="19" y="24"/>
                    <a:pt x="24" y="19"/>
                    <a:pt x="24" y="12"/>
                  </a:cubicBezTo>
                  <a:cubicBezTo>
                    <a:pt x="24" y="5"/>
                    <a:pt x="19"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2"/>
            <p:cNvSpPr/>
            <p:nvPr/>
          </p:nvSpPr>
          <p:spPr>
            <a:xfrm>
              <a:off x="5434013" y="1978025"/>
              <a:ext cx="68262" cy="71438"/>
            </a:xfrm>
            <a:custGeom>
              <a:avLst/>
              <a:gdLst/>
              <a:ahLst/>
              <a:cxnLst/>
              <a:rect l="l" t="t" r="r" b="b"/>
              <a:pathLst>
                <a:path w="23" h="24" extrusionOk="0">
                  <a:moveTo>
                    <a:pt x="12" y="0"/>
                  </a:moveTo>
                  <a:cubicBezTo>
                    <a:pt x="12" y="0"/>
                    <a:pt x="12" y="0"/>
                    <a:pt x="12" y="0"/>
                  </a:cubicBezTo>
                  <a:cubicBezTo>
                    <a:pt x="5" y="0"/>
                    <a:pt x="0" y="6"/>
                    <a:pt x="0" y="12"/>
                  </a:cubicBezTo>
                  <a:cubicBezTo>
                    <a:pt x="0" y="19"/>
                    <a:pt x="5" y="24"/>
                    <a:pt x="12" y="24"/>
                  </a:cubicBezTo>
                  <a:cubicBezTo>
                    <a:pt x="12" y="24"/>
                    <a:pt x="12" y="24"/>
                    <a:pt x="12" y="24"/>
                  </a:cubicBezTo>
                  <a:cubicBezTo>
                    <a:pt x="18" y="24"/>
                    <a:pt x="23" y="19"/>
                    <a:pt x="23" y="12"/>
                  </a:cubicBezTo>
                  <a:cubicBezTo>
                    <a:pt x="23" y="6"/>
                    <a:pt x="18"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2"/>
            <p:cNvSpPr/>
            <p:nvPr/>
          </p:nvSpPr>
          <p:spPr>
            <a:xfrm>
              <a:off x="5267325" y="1978025"/>
              <a:ext cx="68262" cy="71438"/>
            </a:xfrm>
            <a:custGeom>
              <a:avLst/>
              <a:gdLst/>
              <a:ahLst/>
              <a:cxnLst/>
              <a:rect l="l" t="t" r="r" b="b"/>
              <a:pathLst>
                <a:path w="23" h="24" extrusionOk="0">
                  <a:moveTo>
                    <a:pt x="12" y="0"/>
                  </a:moveTo>
                  <a:cubicBezTo>
                    <a:pt x="12" y="0"/>
                    <a:pt x="12" y="0"/>
                    <a:pt x="12" y="0"/>
                  </a:cubicBezTo>
                  <a:cubicBezTo>
                    <a:pt x="5" y="0"/>
                    <a:pt x="0" y="6"/>
                    <a:pt x="0" y="12"/>
                  </a:cubicBezTo>
                  <a:cubicBezTo>
                    <a:pt x="0" y="18"/>
                    <a:pt x="5" y="24"/>
                    <a:pt x="12" y="24"/>
                  </a:cubicBezTo>
                  <a:cubicBezTo>
                    <a:pt x="12" y="24"/>
                    <a:pt x="12" y="24"/>
                    <a:pt x="12" y="24"/>
                  </a:cubicBezTo>
                  <a:cubicBezTo>
                    <a:pt x="18" y="24"/>
                    <a:pt x="23" y="18"/>
                    <a:pt x="23" y="12"/>
                  </a:cubicBezTo>
                  <a:cubicBezTo>
                    <a:pt x="23" y="6"/>
                    <a:pt x="18"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2"/>
            <p:cNvSpPr/>
            <p:nvPr/>
          </p:nvSpPr>
          <p:spPr>
            <a:xfrm>
              <a:off x="5099050" y="1979613"/>
              <a:ext cx="68262" cy="66675"/>
            </a:xfrm>
            <a:custGeom>
              <a:avLst/>
              <a:gdLst/>
              <a:ahLst/>
              <a:cxnLst/>
              <a:rect l="l" t="t" r="r" b="b"/>
              <a:pathLst>
                <a:path w="23" h="22" extrusionOk="0">
                  <a:moveTo>
                    <a:pt x="12" y="0"/>
                  </a:moveTo>
                  <a:cubicBezTo>
                    <a:pt x="12" y="0"/>
                    <a:pt x="12" y="0"/>
                    <a:pt x="12" y="0"/>
                  </a:cubicBezTo>
                  <a:cubicBezTo>
                    <a:pt x="6" y="0"/>
                    <a:pt x="0" y="5"/>
                    <a:pt x="0" y="11"/>
                  </a:cubicBezTo>
                  <a:cubicBezTo>
                    <a:pt x="0" y="17"/>
                    <a:pt x="6" y="22"/>
                    <a:pt x="12" y="22"/>
                  </a:cubicBezTo>
                  <a:cubicBezTo>
                    <a:pt x="12" y="22"/>
                    <a:pt x="12" y="22"/>
                    <a:pt x="12" y="22"/>
                  </a:cubicBezTo>
                  <a:cubicBezTo>
                    <a:pt x="18" y="22"/>
                    <a:pt x="23" y="17"/>
                    <a:pt x="23" y="11"/>
                  </a:cubicBezTo>
                  <a:cubicBezTo>
                    <a:pt x="23" y="5"/>
                    <a:pt x="18"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2"/>
            <p:cNvSpPr/>
            <p:nvPr/>
          </p:nvSpPr>
          <p:spPr>
            <a:xfrm>
              <a:off x="4935538" y="1979613"/>
              <a:ext cx="65087" cy="66675"/>
            </a:xfrm>
            <a:custGeom>
              <a:avLst/>
              <a:gdLst/>
              <a:ahLst/>
              <a:cxnLst/>
              <a:rect l="l" t="t" r="r" b="b"/>
              <a:pathLst>
                <a:path w="22" h="22" extrusionOk="0">
                  <a:moveTo>
                    <a:pt x="11" y="0"/>
                  </a:moveTo>
                  <a:cubicBezTo>
                    <a:pt x="11" y="0"/>
                    <a:pt x="11" y="0"/>
                    <a:pt x="11" y="0"/>
                  </a:cubicBezTo>
                  <a:cubicBezTo>
                    <a:pt x="5" y="0"/>
                    <a:pt x="0" y="5"/>
                    <a:pt x="0" y="11"/>
                  </a:cubicBezTo>
                  <a:cubicBezTo>
                    <a:pt x="0" y="17"/>
                    <a:pt x="5" y="22"/>
                    <a:pt x="11" y="22"/>
                  </a:cubicBezTo>
                  <a:cubicBezTo>
                    <a:pt x="11" y="22"/>
                    <a:pt x="11" y="22"/>
                    <a:pt x="11" y="22"/>
                  </a:cubicBezTo>
                  <a:cubicBezTo>
                    <a:pt x="17" y="22"/>
                    <a:pt x="22" y="17"/>
                    <a:pt x="22" y="11"/>
                  </a:cubicBezTo>
                  <a:cubicBezTo>
                    <a:pt x="22" y="5"/>
                    <a:pt x="17" y="0"/>
                    <a:pt x="11"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2"/>
            <p:cNvSpPr/>
            <p:nvPr/>
          </p:nvSpPr>
          <p:spPr>
            <a:xfrm>
              <a:off x="4768850" y="1979613"/>
              <a:ext cx="65087" cy="66675"/>
            </a:xfrm>
            <a:custGeom>
              <a:avLst/>
              <a:gdLst/>
              <a:ahLst/>
              <a:cxnLst/>
              <a:rect l="l" t="t" r="r" b="b"/>
              <a:pathLst>
                <a:path w="22" h="22" extrusionOk="0">
                  <a:moveTo>
                    <a:pt x="11" y="0"/>
                  </a:moveTo>
                  <a:cubicBezTo>
                    <a:pt x="11" y="0"/>
                    <a:pt x="11" y="0"/>
                    <a:pt x="11" y="0"/>
                  </a:cubicBezTo>
                  <a:cubicBezTo>
                    <a:pt x="5" y="0"/>
                    <a:pt x="0" y="5"/>
                    <a:pt x="0" y="11"/>
                  </a:cubicBezTo>
                  <a:cubicBezTo>
                    <a:pt x="0" y="17"/>
                    <a:pt x="5" y="22"/>
                    <a:pt x="11" y="22"/>
                  </a:cubicBezTo>
                  <a:cubicBezTo>
                    <a:pt x="11" y="22"/>
                    <a:pt x="11" y="22"/>
                    <a:pt x="11" y="22"/>
                  </a:cubicBezTo>
                  <a:cubicBezTo>
                    <a:pt x="17" y="22"/>
                    <a:pt x="22" y="17"/>
                    <a:pt x="22" y="11"/>
                  </a:cubicBezTo>
                  <a:cubicBezTo>
                    <a:pt x="22" y="5"/>
                    <a:pt x="17" y="0"/>
                    <a:pt x="11"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2"/>
            <p:cNvSpPr/>
            <p:nvPr/>
          </p:nvSpPr>
          <p:spPr>
            <a:xfrm>
              <a:off x="4603750" y="1979613"/>
              <a:ext cx="63500" cy="66675"/>
            </a:xfrm>
            <a:custGeom>
              <a:avLst/>
              <a:gdLst/>
              <a:ahLst/>
              <a:cxnLst/>
              <a:rect l="l" t="t" r="r" b="b"/>
              <a:pathLst>
                <a:path w="21" h="22" extrusionOk="0">
                  <a:moveTo>
                    <a:pt x="10" y="0"/>
                  </a:moveTo>
                  <a:cubicBezTo>
                    <a:pt x="10" y="0"/>
                    <a:pt x="10" y="0"/>
                    <a:pt x="10" y="0"/>
                  </a:cubicBezTo>
                  <a:cubicBezTo>
                    <a:pt x="4" y="0"/>
                    <a:pt x="0" y="5"/>
                    <a:pt x="0" y="11"/>
                  </a:cubicBezTo>
                  <a:cubicBezTo>
                    <a:pt x="0" y="17"/>
                    <a:pt x="4" y="22"/>
                    <a:pt x="10" y="22"/>
                  </a:cubicBezTo>
                  <a:cubicBezTo>
                    <a:pt x="10" y="22"/>
                    <a:pt x="10" y="22"/>
                    <a:pt x="10" y="22"/>
                  </a:cubicBezTo>
                  <a:cubicBezTo>
                    <a:pt x="16" y="22"/>
                    <a:pt x="21" y="17"/>
                    <a:pt x="21" y="11"/>
                  </a:cubicBezTo>
                  <a:cubicBezTo>
                    <a:pt x="21" y="5"/>
                    <a:pt x="16"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2"/>
            <p:cNvSpPr/>
            <p:nvPr/>
          </p:nvSpPr>
          <p:spPr>
            <a:xfrm>
              <a:off x="4437063" y="1979613"/>
              <a:ext cx="61912" cy="66675"/>
            </a:xfrm>
            <a:custGeom>
              <a:avLst/>
              <a:gdLst/>
              <a:ahLst/>
              <a:cxnLst/>
              <a:rect l="l" t="t" r="r" b="b"/>
              <a:pathLst>
                <a:path w="21" h="22" extrusionOk="0">
                  <a:moveTo>
                    <a:pt x="11" y="0"/>
                  </a:moveTo>
                  <a:cubicBezTo>
                    <a:pt x="11" y="0"/>
                    <a:pt x="11" y="0"/>
                    <a:pt x="11" y="0"/>
                  </a:cubicBezTo>
                  <a:cubicBezTo>
                    <a:pt x="5" y="0"/>
                    <a:pt x="0" y="5"/>
                    <a:pt x="0" y="11"/>
                  </a:cubicBezTo>
                  <a:cubicBezTo>
                    <a:pt x="0" y="17"/>
                    <a:pt x="5" y="22"/>
                    <a:pt x="11" y="22"/>
                  </a:cubicBezTo>
                  <a:cubicBezTo>
                    <a:pt x="11" y="22"/>
                    <a:pt x="11" y="22"/>
                    <a:pt x="11" y="22"/>
                  </a:cubicBezTo>
                  <a:cubicBezTo>
                    <a:pt x="16" y="22"/>
                    <a:pt x="21" y="17"/>
                    <a:pt x="21" y="11"/>
                  </a:cubicBezTo>
                  <a:cubicBezTo>
                    <a:pt x="21" y="5"/>
                    <a:pt x="16" y="0"/>
                    <a:pt x="11"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2"/>
            <p:cNvSpPr/>
            <p:nvPr/>
          </p:nvSpPr>
          <p:spPr>
            <a:xfrm>
              <a:off x="4270375" y="1982788"/>
              <a:ext cx="61912" cy="63500"/>
            </a:xfrm>
            <a:custGeom>
              <a:avLst/>
              <a:gdLst/>
              <a:ahLst/>
              <a:cxnLst/>
              <a:rect l="l" t="t" r="r" b="b"/>
              <a:pathLst>
                <a:path w="21" h="21" extrusionOk="0">
                  <a:moveTo>
                    <a:pt x="11" y="0"/>
                  </a:moveTo>
                  <a:cubicBezTo>
                    <a:pt x="11" y="0"/>
                    <a:pt x="11" y="0"/>
                    <a:pt x="11" y="0"/>
                  </a:cubicBezTo>
                  <a:cubicBezTo>
                    <a:pt x="5" y="0"/>
                    <a:pt x="0" y="4"/>
                    <a:pt x="0" y="10"/>
                  </a:cubicBezTo>
                  <a:cubicBezTo>
                    <a:pt x="0" y="16"/>
                    <a:pt x="5" y="21"/>
                    <a:pt x="11" y="21"/>
                  </a:cubicBezTo>
                  <a:cubicBezTo>
                    <a:pt x="11" y="21"/>
                    <a:pt x="11" y="21"/>
                    <a:pt x="11" y="21"/>
                  </a:cubicBezTo>
                  <a:cubicBezTo>
                    <a:pt x="17" y="21"/>
                    <a:pt x="21" y="16"/>
                    <a:pt x="21" y="10"/>
                  </a:cubicBezTo>
                  <a:cubicBezTo>
                    <a:pt x="21" y="4"/>
                    <a:pt x="16" y="0"/>
                    <a:pt x="11"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2"/>
            <p:cNvSpPr/>
            <p:nvPr/>
          </p:nvSpPr>
          <p:spPr>
            <a:xfrm>
              <a:off x="4105275" y="1982788"/>
              <a:ext cx="60325" cy="60325"/>
            </a:xfrm>
            <a:custGeom>
              <a:avLst/>
              <a:gdLst/>
              <a:ahLst/>
              <a:cxnLst/>
              <a:rect l="l" t="t" r="r" b="b"/>
              <a:pathLst>
                <a:path w="20" h="20" extrusionOk="0">
                  <a:moveTo>
                    <a:pt x="10" y="0"/>
                  </a:moveTo>
                  <a:cubicBezTo>
                    <a:pt x="10" y="0"/>
                    <a:pt x="10" y="0"/>
                    <a:pt x="10" y="0"/>
                  </a:cubicBezTo>
                  <a:cubicBezTo>
                    <a:pt x="4" y="0"/>
                    <a:pt x="0" y="4"/>
                    <a:pt x="0" y="10"/>
                  </a:cubicBezTo>
                  <a:cubicBezTo>
                    <a:pt x="0" y="16"/>
                    <a:pt x="4" y="20"/>
                    <a:pt x="10" y="20"/>
                  </a:cubicBezTo>
                  <a:cubicBezTo>
                    <a:pt x="10" y="20"/>
                    <a:pt x="10" y="20"/>
                    <a:pt x="10" y="20"/>
                  </a:cubicBezTo>
                  <a:cubicBezTo>
                    <a:pt x="16" y="20"/>
                    <a:pt x="20" y="16"/>
                    <a:pt x="20" y="10"/>
                  </a:cubicBezTo>
                  <a:cubicBezTo>
                    <a:pt x="20" y="4"/>
                    <a:pt x="16"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2"/>
            <p:cNvSpPr/>
            <p:nvPr/>
          </p:nvSpPr>
          <p:spPr>
            <a:xfrm>
              <a:off x="3938588" y="1982788"/>
              <a:ext cx="58737" cy="60325"/>
            </a:xfrm>
            <a:custGeom>
              <a:avLst/>
              <a:gdLst/>
              <a:ahLst/>
              <a:cxnLst/>
              <a:rect l="l" t="t" r="r" b="b"/>
              <a:pathLst>
                <a:path w="20" h="20" extrusionOk="0">
                  <a:moveTo>
                    <a:pt x="10" y="0"/>
                  </a:moveTo>
                  <a:cubicBezTo>
                    <a:pt x="10" y="0"/>
                    <a:pt x="10" y="0"/>
                    <a:pt x="10" y="0"/>
                  </a:cubicBezTo>
                  <a:cubicBezTo>
                    <a:pt x="4" y="0"/>
                    <a:pt x="0" y="5"/>
                    <a:pt x="0" y="10"/>
                  </a:cubicBezTo>
                  <a:cubicBezTo>
                    <a:pt x="0" y="16"/>
                    <a:pt x="5" y="20"/>
                    <a:pt x="10" y="20"/>
                  </a:cubicBezTo>
                  <a:cubicBezTo>
                    <a:pt x="10" y="20"/>
                    <a:pt x="10" y="20"/>
                    <a:pt x="10" y="20"/>
                  </a:cubicBezTo>
                  <a:cubicBezTo>
                    <a:pt x="16" y="20"/>
                    <a:pt x="20" y="16"/>
                    <a:pt x="20" y="10"/>
                  </a:cubicBezTo>
                  <a:cubicBezTo>
                    <a:pt x="20" y="4"/>
                    <a:pt x="16"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2"/>
            <p:cNvSpPr/>
            <p:nvPr/>
          </p:nvSpPr>
          <p:spPr>
            <a:xfrm>
              <a:off x="3771900" y="1982788"/>
              <a:ext cx="58737" cy="60325"/>
            </a:xfrm>
            <a:custGeom>
              <a:avLst/>
              <a:gdLst/>
              <a:ahLst/>
              <a:cxnLst/>
              <a:rect l="l" t="t" r="r" b="b"/>
              <a:pathLst>
                <a:path w="20" h="20" extrusionOk="0">
                  <a:moveTo>
                    <a:pt x="10" y="0"/>
                  </a:moveTo>
                  <a:cubicBezTo>
                    <a:pt x="10" y="0"/>
                    <a:pt x="10" y="0"/>
                    <a:pt x="10" y="0"/>
                  </a:cubicBezTo>
                  <a:cubicBezTo>
                    <a:pt x="5" y="0"/>
                    <a:pt x="0" y="5"/>
                    <a:pt x="0" y="10"/>
                  </a:cubicBezTo>
                  <a:cubicBezTo>
                    <a:pt x="0" y="16"/>
                    <a:pt x="5" y="20"/>
                    <a:pt x="10" y="20"/>
                  </a:cubicBezTo>
                  <a:cubicBezTo>
                    <a:pt x="10" y="20"/>
                    <a:pt x="10" y="20"/>
                    <a:pt x="10" y="20"/>
                  </a:cubicBezTo>
                  <a:cubicBezTo>
                    <a:pt x="16" y="20"/>
                    <a:pt x="20" y="15"/>
                    <a:pt x="20" y="10"/>
                  </a:cubicBezTo>
                  <a:cubicBezTo>
                    <a:pt x="20" y="5"/>
                    <a:pt x="16"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2"/>
            <p:cNvSpPr/>
            <p:nvPr/>
          </p:nvSpPr>
          <p:spPr>
            <a:xfrm>
              <a:off x="3606800" y="1982788"/>
              <a:ext cx="57150" cy="60325"/>
            </a:xfrm>
            <a:custGeom>
              <a:avLst/>
              <a:gdLst/>
              <a:ahLst/>
              <a:cxnLst/>
              <a:rect l="l" t="t" r="r" b="b"/>
              <a:pathLst>
                <a:path w="19" h="20" extrusionOk="0">
                  <a:moveTo>
                    <a:pt x="9" y="0"/>
                  </a:moveTo>
                  <a:cubicBezTo>
                    <a:pt x="9" y="0"/>
                    <a:pt x="9" y="0"/>
                    <a:pt x="9" y="0"/>
                  </a:cubicBezTo>
                  <a:cubicBezTo>
                    <a:pt x="4" y="0"/>
                    <a:pt x="0" y="5"/>
                    <a:pt x="0" y="10"/>
                  </a:cubicBezTo>
                  <a:cubicBezTo>
                    <a:pt x="0" y="15"/>
                    <a:pt x="4" y="20"/>
                    <a:pt x="9" y="20"/>
                  </a:cubicBezTo>
                  <a:cubicBezTo>
                    <a:pt x="9" y="20"/>
                    <a:pt x="9" y="20"/>
                    <a:pt x="9" y="20"/>
                  </a:cubicBezTo>
                  <a:cubicBezTo>
                    <a:pt x="15" y="20"/>
                    <a:pt x="19" y="15"/>
                    <a:pt x="19" y="10"/>
                  </a:cubicBezTo>
                  <a:cubicBezTo>
                    <a:pt x="19" y="5"/>
                    <a:pt x="15" y="0"/>
                    <a:pt x="9"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2"/>
            <p:cNvSpPr/>
            <p:nvPr/>
          </p:nvSpPr>
          <p:spPr>
            <a:xfrm>
              <a:off x="3440113" y="1985963"/>
              <a:ext cx="57150" cy="57150"/>
            </a:xfrm>
            <a:custGeom>
              <a:avLst/>
              <a:gdLst/>
              <a:ahLst/>
              <a:cxnLst/>
              <a:rect l="l" t="t" r="r" b="b"/>
              <a:pathLst>
                <a:path w="19" h="19" extrusionOk="0">
                  <a:moveTo>
                    <a:pt x="10" y="0"/>
                  </a:moveTo>
                  <a:cubicBezTo>
                    <a:pt x="10" y="0"/>
                    <a:pt x="10" y="0"/>
                    <a:pt x="10" y="0"/>
                  </a:cubicBezTo>
                  <a:cubicBezTo>
                    <a:pt x="4" y="0"/>
                    <a:pt x="0" y="4"/>
                    <a:pt x="0" y="9"/>
                  </a:cubicBezTo>
                  <a:cubicBezTo>
                    <a:pt x="0" y="14"/>
                    <a:pt x="4" y="19"/>
                    <a:pt x="10" y="19"/>
                  </a:cubicBezTo>
                  <a:cubicBezTo>
                    <a:pt x="10" y="19"/>
                    <a:pt x="10" y="19"/>
                    <a:pt x="10" y="19"/>
                  </a:cubicBezTo>
                  <a:cubicBezTo>
                    <a:pt x="15" y="19"/>
                    <a:pt x="19" y="14"/>
                    <a:pt x="19" y="9"/>
                  </a:cubicBezTo>
                  <a:cubicBezTo>
                    <a:pt x="19" y="4"/>
                    <a:pt x="15"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2"/>
            <p:cNvSpPr/>
            <p:nvPr/>
          </p:nvSpPr>
          <p:spPr>
            <a:xfrm>
              <a:off x="3273425" y="1985963"/>
              <a:ext cx="55562" cy="53975"/>
            </a:xfrm>
            <a:custGeom>
              <a:avLst/>
              <a:gdLst/>
              <a:ahLst/>
              <a:cxnLst/>
              <a:rect l="l" t="t" r="r" b="b"/>
              <a:pathLst>
                <a:path w="19" h="18" extrusionOk="0">
                  <a:moveTo>
                    <a:pt x="10" y="0"/>
                  </a:moveTo>
                  <a:cubicBezTo>
                    <a:pt x="10" y="0"/>
                    <a:pt x="10" y="0"/>
                    <a:pt x="10" y="0"/>
                  </a:cubicBezTo>
                  <a:cubicBezTo>
                    <a:pt x="5" y="0"/>
                    <a:pt x="0" y="4"/>
                    <a:pt x="0" y="9"/>
                  </a:cubicBezTo>
                  <a:cubicBezTo>
                    <a:pt x="0" y="14"/>
                    <a:pt x="5" y="18"/>
                    <a:pt x="10" y="18"/>
                  </a:cubicBezTo>
                  <a:cubicBezTo>
                    <a:pt x="10" y="18"/>
                    <a:pt x="10" y="18"/>
                    <a:pt x="10" y="18"/>
                  </a:cubicBezTo>
                  <a:cubicBezTo>
                    <a:pt x="15" y="18"/>
                    <a:pt x="19" y="14"/>
                    <a:pt x="19" y="9"/>
                  </a:cubicBezTo>
                  <a:cubicBezTo>
                    <a:pt x="19" y="4"/>
                    <a:pt x="15"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2"/>
            <p:cNvSpPr/>
            <p:nvPr/>
          </p:nvSpPr>
          <p:spPr>
            <a:xfrm>
              <a:off x="3108325" y="1985963"/>
              <a:ext cx="53975" cy="53975"/>
            </a:xfrm>
            <a:custGeom>
              <a:avLst/>
              <a:gdLst/>
              <a:ahLst/>
              <a:cxnLst/>
              <a:rect l="l" t="t" r="r" b="b"/>
              <a:pathLst>
                <a:path w="18" h="18" extrusionOk="0">
                  <a:moveTo>
                    <a:pt x="9" y="0"/>
                  </a:moveTo>
                  <a:cubicBezTo>
                    <a:pt x="9" y="0"/>
                    <a:pt x="9" y="0"/>
                    <a:pt x="9" y="0"/>
                  </a:cubicBezTo>
                  <a:cubicBezTo>
                    <a:pt x="4" y="0"/>
                    <a:pt x="0" y="4"/>
                    <a:pt x="0" y="9"/>
                  </a:cubicBezTo>
                  <a:cubicBezTo>
                    <a:pt x="0" y="14"/>
                    <a:pt x="4" y="18"/>
                    <a:pt x="9" y="18"/>
                  </a:cubicBezTo>
                  <a:cubicBezTo>
                    <a:pt x="9" y="18"/>
                    <a:pt x="9" y="18"/>
                    <a:pt x="9" y="18"/>
                  </a:cubicBezTo>
                  <a:cubicBezTo>
                    <a:pt x="14" y="18"/>
                    <a:pt x="18" y="14"/>
                    <a:pt x="18" y="9"/>
                  </a:cubicBezTo>
                  <a:cubicBezTo>
                    <a:pt x="18" y="4"/>
                    <a:pt x="14" y="0"/>
                    <a:pt x="9"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2"/>
            <p:cNvSpPr/>
            <p:nvPr/>
          </p:nvSpPr>
          <p:spPr>
            <a:xfrm>
              <a:off x="2941638" y="1985963"/>
              <a:ext cx="53975" cy="53975"/>
            </a:xfrm>
            <a:custGeom>
              <a:avLst/>
              <a:gdLst/>
              <a:ahLst/>
              <a:cxnLst/>
              <a:rect l="l" t="t" r="r" b="b"/>
              <a:pathLst>
                <a:path w="18" h="18" extrusionOk="0">
                  <a:moveTo>
                    <a:pt x="9" y="0"/>
                  </a:moveTo>
                  <a:cubicBezTo>
                    <a:pt x="9" y="0"/>
                    <a:pt x="9" y="0"/>
                    <a:pt x="9" y="0"/>
                  </a:cubicBezTo>
                  <a:cubicBezTo>
                    <a:pt x="4" y="0"/>
                    <a:pt x="0" y="4"/>
                    <a:pt x="0" y="9"/>
                  </a:cubicBezTo>
                  <a:cubicBezTo>
                    <a:pt x="0" y="14"/>
                    <a:pt x="4" y="18"/>
                    <a:pt x="9" y="18"/>
                  </a:cubicBezTo>
                  <a:cubicBezTo>
                    <a:pt x="9" y="18"/>
                    <a:pt x="9" y="18"/>
                    <a:pt x="9" y="18"/>
                  </a:cubicBezTo>
                  <a:cubicBezTo>
                    <a:pt x="14" y="18"/>
                    <a:pt x="18" y="14"/>
                    <a:pt x="18" y="9"/>
                  </a:cubicBezTo>
                  <a:cubicBezTo>
                    <a:pt x="18" y="4"/>
                    <a:pt x="14" y="0"/>
                    <a:pt x="9"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2"/>
            <p:cNvSpPr/>
            <p:nvPr/>
          </p:nvSpPr>
          <p:spPr>
            <a:xfrm>
              <a:off x="6430963" y="2111375"/>
              <a:ext cx="74612" cy="77788"/>
            </a:xfrm>
            <a:custGeom>
              <a:avLst/>
              <a:gdLst/>
              <a:ahLst/>
              <a:cxnLst/>
              <a:rect l="l" t="t" r="r" b="b"/>
              <a:pathLst>
                <a:path w="25" h="26" extrusionOk="0">
                  <a:moveTo>
                    <a:pt x="13" y="0"/>
                  </a:moveTo>
                  <a:cubicBezTo>
                    <a:pt x="13" y="0"/>
                    <a:pt x="12" y="0"/>
                    <a:pt x="12" y="0"/>
                  </a:cubicBezTo>
                  <a:cubicBezTo>
                    <a:pt x="5" y="0"/>
                    <a:pt x="0" y="6"/>
                    <a:pt x="0" y="13"/>
                  </a:cubicBezTo>
                  <a:cubicBezTo>
                    <a:pt x="0" y="20"/>
                    <a:pt x="5" y="26"/>
                    <a:pt x="13" y="26"/>
                  </a:cubicBezTo>
                  <a:cubicBezTo>
                    <a:pt x="13" y="26"/>
                    <a:pt x="13" y="26"/>
                    <a:pt x="13" y="26"/>
                  </a:cubicBezTo>
                  <a:cubicBezTo>
                    <a:pt x="20" y="26"/>
                    <a:pt x="25" y="20"/>
                    <a:pt x="25" y="13"/>
                  </a:cubicBezTo>
                  <a:cubicBezTo>
                    <a:pt x="25" y="6"/>
                    <a:pt x="20" y="0"/>
                    <a:pt x="13"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2"/>
            <p:cNvSpPr/>
            <p:nvPr/>
          </p:nvSpPr>
          <p:spPr>
            <a:xfrm>
              <a:off x="6264275" y="2111375"/>
              <a:ext cx="74612" cy="77788"/>
            </a:xfrm>
            <a:custGeom>
              <a:avLst/>
              <a:gdLst/>
              <a:ahLst/>
              <a:cxnLst/>
              <a:rect l="l" t="t" r="r" b="b"/>
              <a:pathLst>
                <a:path w="25" h="26" extrusionOk="0">
                  <a:moveTo>
                    <a:pt x="13" y="0"/>
                  </a:moveTo>
                  <a:cubicBezTo>
                    <a:pt x="13" y="0"/>
                    <a:pt x="13" y="0"/>
                    <a:pt x="13" y="0"/>
                  </a:cubicBezTo>
                  <a:cubicBezTo>
                    <a:pt x="6" y="0"/>
                    <a:pt x="0" y="6"/>
                    <a:pt x="0" y="13"/>
                  </a:cubicBezTo>
                  <a:cubicBezTo>
                    <a:pt x="0" y="20"/>
                    <a:pt x="6" y="26"/>
                    <a:pt x="13" y="26"/>
                  </a:cubicBezTo>
                  <a:cubicBezTo>
                    <a:pt x="13" y="26"/>
                    <a:pt x="13" y="26"/>
                    <a:pt x="13" y="26"/>
                  </a:cubicBezTo>
                  <a:cubicBezTo>
                    <a:pt x="20" y="26"/>
                    <a:pt x="25" y="20"/>
                    <a:pt x="25" y="13"/>
                  </a:cubicBezTo>
                  <a:cubicBezTo>
                    <a:pt x="25" y="6"/>
                    <a:pt x="20" y="0"/>
                    <a:pt x="13"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2"/>
            <p:cNvSpPr/>
            <p:nvPr/>
          </p:nvSpPr>
          <p:spPr>
            <a:xfrm>
              <a:off x="6096000" y="2111375"/>
              <a:ext cx="74612" cy="74613"/>
            </a:xfrm>
            <a:custGeom>
              <a:avLst/>
              <a:gdLst/>
              <a:ahLst/>
              <a:cxnLst/>
              <a:rect l="l" t="t" r="r" b="b"/>
              <a:pathLst>
                <a:path w="25" h="25" extrusionOk="0">
                  <a:moveTo>
                    <a:pt x="13" y="0"/>
                  </a:moveTo>
                  <a:cubicBezTo>
                    <a:pt x="13" y="0"/>
                    <a:pt x="13" y="0"/>
                    <a:pt x="13" y="0"/>
                  </a:cubicBezTo>
                  <a:cubicBezTo>
                    <a:pt x="6" y="0"/>
                    <a:pt x="0" y="6"/>
                    <a:pt x="0" y="13"/>
                  </a:cubicBezTo>
                  <a:cubicBezTo>
                    <a:pt x="0" y="20"/>
                    <a:pt x="6" y="25"/>
                    <a:pt x="13" y="25"/>
                  </a:cubicBezTo>
                  <a:cubicBezTo>
                    <a:pt x="13" y="25"/>
                    <a:pt x="13" y="25"/>
                    <a:pt x="13" y="25"/>
                  </a:cubicBezTo>
                  <a:cubicBezTo>
                    <a:pt x="20" y="25"/>
                    <a:pt x="25" y="20"/>
                    <a:pt x="25" y="13"/>
                  </a:cubicBezTo>
                  <a:cubicBezTo>
                    <a:pt x="25" y="6"/>
                    <a:pt x="20" y="0"/>
                    <a:pt x="13"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2"/>
            <p:cNvSpPr/>
            <p:nvPr/>
          </p:nvSpPr>
          <p:spPr>
            <a:xfrm>
              <a:off x="5932488" y="2111375"/>
              <a:ext cx="71437" cy="74613"/>
            </a:xfrm>
            <a:custGeom>
              <a:avLst/>
              <a:gdLst/>
              <a:ahLst/>
              <a:cxnLst/>
              <a:rect l="l" t="t" r="r" b="b"/>
              <a:pathLst>
                <a:path w="24" h="25" extrusionOk="0">
                  <a:moveTo>
                    <a:pt x="12" y="0"/>
                  </a:moveTo>
                  <a:cubicBezTo>
                    <a:pt x="12" y="0"/>
                    <a:pt x="12" y="0"/>
                    <a:pt x="12" y="0"/>
                  </a:cubicBezTo>
                  <a:cubicBezTo>
                    <a:pt x="5" y="1"/>
                    <a:pt x="0" y="6"/>
                    <a:pt x="0" y="13"/>
                  </a:cubicBezTo>
                  <a:cubicBezTo>
                    <a:pt x="0" y="20"/>
                    <a:pt x="5" y="25"/>
                    <a:pt x="12" y="25"/>
                  </a:cubicBezTo>
                  <a:cubicBezTo>
                    <a:pt x="12" y="25"/>
                    <a:pt x="12" y="25"/>
                    <a:pt x="12" y="25"/>
                  </a:cubicBezTo>
                  <a:cubicBezTo>
                    <a:pt x="19" y="25"/>
                    <a:pt x="24" y="20"/>
                    <a:pt x="24" y="13"/>
                  </a:cubicBezTo>
                  <a:cubicBezTo>
                    <a:pt x="24" y="6"/>
                    <a:pt x="19"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2"/>
            <p:cNvSpPr/>
            <p:nvPr/>
          </p:nvSpPr>
          <p:spPr>
            <a:xfrm>
              <a:off x="5765800" y="2114550"/>
              <a:ext cx="71437" cy="71438"/>
            </a:xfrm>
            <a:custGeom>
              <a:avLst/>
              <a:gdLst/>
              <a:ahLst/>
              <a:cxnLst/>
              <a:rect l="l" t="t" r="r" b="b"/>
              <a:pathLst>
                <a:path w="24" h="24" extrusionOk="0">
                  <a:moveTo>
                    <a:pt x="12" y="0"/>
                  </a:moveTo>
                  <a:cubicBezTo>
                    <a:pt x="12" y="0"/>
                    <a:pt x="12" y="0"/>
                    <a:pt x="12" y="0"/>
                  </a:cubicBezTo>
                  <a:cubicBezTo>
                    <a:pt x="5" y="0"/>
                    <a:pt x="0" y="5"/>
                    <a:pt x="0" y="12"/>
                  </a:cubicBezTo>
                  <a:cubicBezTo>
                    <a:pt x="0" y="19"/>
                    <a:pt x="6" y="24"/>
                    <a:pt x="12" y="24"/>
                  </a:cubicBezTo>
                  <a:cubicBezTo>
                    <a:pt x="12" y="24"/>
                    <a:pt x="12" y="24"/>
                    <a:pt x="12" y="24"/>
                  </a:cubicBezTo>
                  <a:cubicBezTo>
                    <a:pt x="19" y="24"/>
                    <a:pt x="24" y="19"/>
                    <a:pt x="24" y="12"/>
                  </a:cubicBezTo>
                  <a:cubicBezTo>
                    <a:pt x="24" y="5"/>
                    <a:pt x="19"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2"/>
            <p:cNvSpPr/>
            <p:nvPr/>
          </p:nvSpPr>
          <p:spPr>
            <a:xfrm>
              <a:off x="5597525" y="2114550"/>
              <a:ext cx="71437" cy="71438"/>
            </a:xfrm>
            <a:custGeom>
              <a:avLst/>
              <a:gdLst/>
              <a:ahLst/>
              <a:cxnLst/>
              <a:rect l="l" t="t" r="r" b="b"/>
              <a:pathLst>
                <a:path w="24" h="24" extrusionOk="0">
                  <a:moveTo>
                    <a:pt x="12" y="0"/>
                  </a:moveTo>
                  <a:cubicBezTo>
                    <a:pt x="12" y="0"/>
                    <a:pt x="12" y="0"/>
                    <a:pt x="12" y="0"/>
                  </a:cubicBezTo>
                  <a:cubicBezTo>
                    <a:pt x="6" y="0"/>
                    <a:pt x="0" y="5"/>
                    <a:pt x="0" y="12"/>
                  </a:cubicBezTo>
                  <a:cubicBezTo>
                    <a:pt x="0" y="18"/>
                    <a:pt x="6" y="24"/>
                    <a:pt x="12" y="24"/>
                  </a:cubicBezTo>
                  <a:cubicBezTo>
                    <a:pt x="12" y="24"/>
                    <a:pt x="12" y="24"/>
                    <a:pt x="12" y="24"/>
                  </a:cubicBezTo>
                  <a:cubicBezTo>
                    <a:pt x="19" y="24"/>
                    <a:pt x="24" y="18"/>
                    <a:pt x="24" y="12"/>
                  </a:cubicBezTo>
                  <a:cubicBezTo>
                    <a:pt x="24" y="5"/>
                    <a:pt x="19"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2"/>
            <p:cNvSpPr/>
            <p:nvPr/>
          </p:nvSpPr>
          <p:spPr>
            <a:xfrm>
              <a:off x="5434013" y="2114550"/>
              <a:ext cx="68262" cy="71438"/>
            </a:xfrm>
            <a:custGeom>
              <a:avLst/>
              <a:gdLst/>
              <a:ahLst/>
              <a:cxnLst/>
              <a:rect l="l" t="t" r="r" b="b"/>
              <a:pathLst>
                <a:path w="23" h="24" extrusionOk="0">
                  <a:moveTo>
                    <a:pt x="12" y="0"/>
                  </a:moveTo>
                  <a:cubicBezTo>
                    <a:pt x="12" y="0"/>
                    <a:pt x="12" y="0"/>
                    <a:pt x="12" y="0"/>
                  </a:cubicBezTo>
                  <a:cubicBezTo>
                    <a:pt x="5" y="0"/>
                    <a:pt x="0" y="5"/>
                    <a:pt x="0" y="12"/>
                  </a:cubicBezTo>
                  <a:cubicBezTo>
                    <a:pt x="0" y="18"/>
                    <a:pt x="5" y="24"/>
                    <a:pt x="12" y="24"/>
                  </a:cubicBezTo>
                  <a:cubicBezTo>
                    <a:pt x="12" y="24"/>
                    <a:pt x="12" y="24"/>
                    <a:pt x="12" y="24"/>
                  </a:cubicBezTo>
                  <a:cubicBezTo>
                    <a:pt x="18" y="24"/>
                    <a:pt x="23" y="18"/>
                    <a:pt x="23" y="12"/>
                  </a:cubicBezTo>
                  <a:cubicBezTo>
                    <a:pt x="23" y="5"/>
                    <a:pt x="18"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2"/>
            <p:cNvSpPr/>
            <p:nvPr/>
          </p:nvSpPr>
          <p:spPr>
            <a:xfrm>
              <a:off x="5267325" y="2114550"/>
              <a:ext cx="68262" cy="68263"/>
            </a:xfrm>
            <a:custGeom>
              <a:avLst/>
              <a:gdLst/>
              <a:ahLst/>
              <a:cxnLst/>
              <a:rect l="l" t="t" r="r" b="b"/>
              <a:pathLst>
                <a:path w="23" h="23" extrusionOk="0">
                  <a:moveTo>
                    <a:pt x="12" y="0"/>
                  </a:moveTo>
                  <a:cubicBezTo>
                    <a:pt x="12" y="0"/>
                    <a:pt x="12" y="0"/>
                    <a:pt x="12" y="0"/>
                  </a:cubicBezTo>
                  <a:cubicBezTo>
                    <a:pt x="5" y="0"/>
                    <a:pt x="0" y="5"/>
                    <a:pt x="0" y="12"/>
                  </a:cubicBezTo>
                  <a:cubicBezTo>
                    <a:pt x="0" y="18"/>
                    <a:pt x="5" y="23"/>
                    <a:pt x="12" y="23"/>
                  </a:cubicBezTo>
                  <a:cubicBezTo>
                    <a:pt x="12" y="23"/>
                    <a:pt x="12" y="23"/>
                    <a:pt x="12" y="23"/>
                  </a:cubicBezTo>
                  <a:cubicBezTo>
                    <a:pt x="18" y="23"/>
                    <a:pt x="23" y="18"/>
                    <a:pt x="23" y="12"/>
                  </a:cubicBezTo>
                  <a:cubicBezTo>
                    <a:pt x="23" y="5"/>
                    <a:pt x="18"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2"/>
            <p:cNvSpPr/>
            <p:nvPr/>
          </p:nvSpPr>
          <p:spPr>
            <a:xfrm>
              <a:off x="5099050" y="2114550"/>
              <a:ext cx="68262" cy="68263"/>
            </a:xfrm>
            <a:custGeom>
              <a:avLst/>
              <a:gdLst/>
              <a:ahLst/>
              <a:cxnLst/>
              <a:rect l="l" t="t" r="r" b="b"/>
              <a:pathLst>
                <a:path w="23" h="23" extrusionOk="0">
                  <a:moveTo>
                    <a:pt x="12" y="0"/>
                  </a:moveTo>
                  <a:cubicBezTo>
                    <a:pt x="12" y="0"/>
                    <a:pt x="12" y="0"/>
                    <a:pt x="12" y="0"/>
                  </a:cubicBezTo>
                  <a:cubicBezTo>
                    <a:pt x="6" y="0"/>
                    <a:pt x="0" y="6"/>
                    <a:pt x="0" y="12"/>
                  </a:cubicBezTo>
                  <a:cubicBezTo>
                    <a:pt x="0" y="18"/>
                    <a:pt x="6" y="23"/>
                    <a:pt x="12" y="23"/>
                  </a:cubicBezTo>
                  <a:cubicBezTo>
                    <a:pt x="12" y="23"/>
                    <a:pt x="12" y="23"/>
                    <a:pt x="12" y="23"/>
                  </a:cubicBezTo>
                  <a:cubicBezTo>
                    <a:pt x="18" y="23"/>
                    <a:pt x="23" y="18"/>
                    <a:pt x="23" y="12"/>
                  </a:cubicBezTo>
                  <a:cubicBezTo>
                    <a:pt x="23" y="6"/>
                    <a:pt x="18"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2"/>
            <p:cNvSpPr/>
            <p:nvPr/>
          </p:nvSpPr>
          <p:spPr>
            <a:xfrm>
              <a:off x="4935538" y="2117725"/>
              <a:ext cx="65087" cy="65088"/>
            </a:xfrm>
            <a:custGeom>
              <a:avLst/>
              <a:gdLst/>
              <a:ahLst/>
              <a:cxnLst/>
              <a:rect l="l" t="t" r="r" b="b"/>
              <a:pathLst>
                <a:path w="22" h="22" extrusionOk="0">
                  <a:moveTo>
                    <a:pt x="11" y="0"/>
                  </a:moveTo>
                  <a:cubicBezTo>
                    <a:pt x="11" y="0"/>
                    <a:pt x="11" y="0"/>
                    <a:pt x="11" y="0"/>
                  </a:cubicBezTo>
                  <a:cubicBezTo>
                    <a:pt x="5" y="0"/>
                    <a:pt x="0" y="5"/>
                    <a:pt x="0" y="11"/>
                  </a:cubicBezTo>
                  <a:cubicBezTo>
                    <a:pt x="0" y="17"/>
                    <a:pt x="5" y="22"/>
                    <a:pt x="11" y="22"/>
                  </a:cubicBezTo>
                  <a:cubicBezTo>
                    <a:pt x="11" y="22"/>
                    <a:pt x="11" y="22"/>
                    <a:pt x="11" y="22"/>
                  </a:cubicBezTo>
                  <a:cubicBezTo>
                    <a:pt x="17" y="22"/>
                    <a:pt x="22" y="17"/>
                    <a:pt x="22" y="11"/>
                  </a:cubicBezTo>
                  <a:cubicBezTo>
                    <a:pt x="22" y="5"/>
                    <a:pt x="17" y="0"/>
                    <a:pt x="11"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2"/>
            <p:cNvSpPr/>
            <p:nvPr/>
          </p:nvSpPr>
          <p:spPr>
            <a:xfrm>
              <a:off x="4768850" y="2117725"/>
              <a:ext cx="65087" cy="65088"/>
            </a:xfrm>
            <a:custGeom>
              <a:avLst/>
              <a:gdLst/>
              <a:ahLst/>
              <a:cxnLst/>
              <a:rect l="l" t="t" r="r" b="b"/>
              <a:pathLst>
                <a:path w="22" h="22" extrusionOk="0">
                  <a:moveTo>
                    <a:pt x="11" y="0"/>
                  </a:moveTo>
                  <a:cubicBezTo>
                    <a:pt x="11" y="0"/>
                    <a:pt x="11" y="0"/>
                    <a:pt x="11" y="0"/>
                  </a:cubicBezTo>
                  <a:cubicBezTo>
                    <a:pt x="5" y="0"/>
                    <a:pt x="0" y="5"/>
                    <a:pt x="0" y="11"/>
                  </a:cubicBezTo>
                  <a:cubicBezTo>
                    <a:pt x="0" y="17"/>
                    <a:pt x="5" y="22"/>
                    <a:pt x="11" y="22"/>
                  </a:cubicBezTo>
                  <a:cubicBezTo>
                    <a:pt x="11" y="22"/>
                    <a:pt x="11" y="22"/>
                    <a:pt x="11" y="22"/>
                  </a:cubicBezTo>
                  <a:cubicBezTo>
                    <a:pt x="17" y="22"/>
                    <a:pt x="22" y="17"/>
                    <a:pt x="22" y="11"/>
                  </a:cubicBezTo>
                  <a:cubicBezTo>
                    <a:pt x="22" y="5"/>
                    <a:pt x="17" y="0"/>
                    <a:pt x="11"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2"/>
            <p:cNvSpPr/>
            <p:nvPr/>
          </p:nvSpPr>
          <p:spPr>
            <a:xfrm>
              <a:off x="4603750" y="2117725"/>
              <a:ext cx="63500" cy="65088"/>
            </a:xfrm>
            <a:custGeom>
              <a:avLst/>
              <a:gdLst/>
              <a:ahLst/>
              <a:cxnLst/>
              <a:rect l="l" t="t" r="r" b="b"/>
              <a:pathLst>
                <a:path w="21" h="22" extrusionOk="0">
                  <a:moveTo>
                    <a:pt x="10" y="0"/>
                  </a:moveTo>
                  <a:cubicBezTo>
                    <a:pt x="10" y="0"/>
                    <a:pt x="10" y="0"/>
                    <a:pt x="10" y="0"/>
                  </a:cubicBezTo>
                  <a:cubicBezTo>
                    <a:pt x="4" y="0"/>
                    <a:pt x="0" y="5"/>
                    <a:pt x="0" y="11"/>
                  </a:cubicBezTo>
                  <a:cubicBezTo>
                    <a:pt x="0" y="17"/>
                    <a:pt x="4" y="22"/>
                    <a:pt x="10" y="22"/>
                  </a:cubicBezTo>
                  <a:cubicBezTo>
                    <a:pt x="10" y="22"/>
                    <a:pt x="10" y="22"/>
                    <a:pt x="10" y="22"/>
                  </a:cubicBezTo>
                  <a:cubicBezTo>
                    <a:pt x="16" y="22"/>
                    <a:pt x="21" y="17"/>
                    <a:pt x="21" y="11"/>
                  </a:cubicBezTo>
                  <a:cubicBezTo>
                    <a:pt x="21" y="5"/>
                    <a:pt x="16"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2"/>
            <p:cNvSpPr/>
            <p:nvPr/>
          </p:nvSpPr>
          <p:spPr>
            <a:xfrm>
              <a:off x="4437063" y="2117725"/>
              <a:ext cx="61912" cy="61913"/>
            </a:xfrm>
            <a:custGeom>
              <a:avLst/>
              <a:gdLst/>
              <a:ahLst/>
              <a:cxnLst/>
              <a:rect l="l" t="t" r="r" b="b"/>
              <a:pathLst>
                <a:path w="21" h="21" extrusionOk="0">
                  <a:moveTo>
                    <a:pt x="11" y="0"/>
                  </a:moveTo>
                  <a:cubicBezTo>
                    <a:pt x="11" y="0"/>
                    <a:pt x="11" y="0"/>
                    <a:pt x="11" y="0"/>
                  </a:cubicBezTo>
                  <a:cubicBezTo>
                    <a:pt x="5" y="0"/>
                    <a:pt x="0" y="5"/>
                    <a:pt x="0" y="11"/>
                  </a:cubicBezTo>
                  <a:cubicBezTo>
                    <a:pt x="0" y="17"/>
                    <a:pt x="5" y="21"/>
                    <a:pt x="11" y="21"/>
                  </a:cubicBezTo>
                  <a:cubicBezTo>
                    <a:pt x="11" y="21"/>
                    <a:pt x="11" y="21"/>
                    <a:pt x="11" y="21"/>
                  </a:cubicBezTo>
                  <a:cubicBezTo>
                    <a:pt x="16" y="21"/>
                    <a:pt x="21" y="17"/>
                    <a:pt x="21" y="11"/>
                  </a:cubicBezTo>
                  <a:cubicBezTo>
                    <a:pt x="21" y="5"/>
                    <a:pt x="16" y="0"/>
                    <a:pt x="11"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2"/>
            <p:cNvSpPr/>
            <p:nvPr/>
          </p:nvSpPr>
          <p:spPr>
            <a:xfrm>
              <a:off x="4270375" y="2117725"/>
              <a:ext cx="61912" cy="61913"/>
            </a:xfrm>
            <a:custGeom>
              <a:avLst/>
              <a:gdLst/>
              <a:ahLst/>
              <a:cxnLst/>
              <a:rect l="l" t="t" r="r" b="b"/>
              <a:pathLst>
                <a:path w="21" h="21" extrusionOk="0">
                  <a:moveTo>
                    <a:pt x="11" y="0"/>
                  </a:moveTo>
                  <a:cubicBezTo>
                    <a:pt x="11" y="0"/>
                    <a:pt x="11" y="0"/>
                    <a:pt x="11" y="0"/>
                  </a:cubicBezTo>
                  <a:cubicBezTo>
                    <a:pt x="5" y="0"/>
                    <a:pt x="0" y="5"/>
                    <a:pt x="0" y="11"/>
                  </a:cubicBezTo>
                  <a:cubicBezTo>
                    <a:pt x="0" y="17"/>
                    <a:pt x="5" y="21"/>
                    <a:pt x="11" y="21"/>
                  </a:cubicBezTo>
                  <a:cubicBezTo>
                    <a:pt x="11" y="21"/>
                    <a:pt x="11" y="21"/>
                    <a:pt x="11" y="21"/>
                  </a:cubicBezTo>
                  <a:cubicBezTo>
                    <a:pt x="17" y="21"/>
                    <a:pt x="21" y="17"/>
                    <a:pt x="21" y="11"/>
                  </a:cubicBezTo>
                  <a:cubicBezTo>
                    <a:pt x="21" y="5"/>
                    <a:pt x="16" y="0"/>
                    <a:pt x="11"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2"/>
            <p:cNvSpPr/>
            <p:nvPr/>
          </p:nvSpPr>
          <p:spPr>
            <a:xfrm>
              <a:off x="4105275" y="2120900"/>
              <a:ext cx="60325" cy="58738"/>
            </a:xfrm>
            <a:custGeom>
              <a:avLst/>
              <a:gdLst/>
              <a:ahLst/>
              <a:cxnLst/>
              <a:rect l="l" t="t" r="r" b="b"/>
              <a:pathLst>
                <a:path w="20" h="20" extrusionOk="0">
                  <a:moveTo>
                    <a:pt x="10" y="0"/>
                  </a:moveTo>
                  <a:cubicBezTo>
                    <a:pt x="10" y="0"/>
                    <a:pt x="10" y="0"/>
                    <a:pt x="10" y="0"/>
                  </a:cubicBezTo>
                  <a:cubicBezTo>
                    <a:pt x="4" y="0"/>
                    <a:pt x="0" y="4"/>
                    <a:pt x="0" y="10"/>
                  </a:cubicBezTo>
                  <a:cubicBezTo>
                    <a:pt x="0" y="16"/>
                    <a:pt x="4" y="20"/>
                    <a:pt x="10" y="20"/>
                  </a:cubicBezTo>
                  <a:cubicBezTo>
                    <a:pt x="10" y="20"/>
                    <a:pt x="10" y="20"/>
                    <a:pt x="10" y="20"/>
                  </a:cubicBezTo>
                  <a:cubicBezTo>
                    <a:pt x="16" y="20"/>
                    <a:pt x="20" y="15"/>
                    <a:pt x="20" y="10"/>
                  </a:cubicBezTo>
                  <a:cubicBezTo>
                    <a:pt x="20" y="4"/>
                    <a:pt x="16"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2"/>
            <p:cNvSpPr/>
            <p:nvPr/>
          </p:nvSpPr>
          <p:spPr>
            <a:xfrm>
              <a:off x="3938588" y="2120900"/>
              <a:ext cx="58737" cy="58738"/>
            </a:xfrm>
            <a:custGeom>
              <a:avLst/>
              <a:gdLst/>
              <a:ahLst/>
              <a:cxnLst/>
              <a:rect l="l" t="t" r="r" b="b"/>
              <a:pathLst>
                <a:path w="20" h="20" extrusionOk="0">
                  <a:moveTo>
                    <a:pt x="10" y="0"/>
                  </a:moveTo>
                  <a:cubicBezTo>
                    <a:pt x="10" y="0"/>
                    <a:pt x="10" y="0"/>
                    <a:pt x="10" y="0"/>
                  </a:cubicBezTo>
                  <a:cubicBezTo>
                    <a:pt x="4" y="0"/>
                    <a:pt x="0" y="4"/>
                    <a:pt x="0" y="10"/>
                  </a:cubicBezTo>
                  <a:cubicBezTo>
                    <a:pt x="0" y="15"/>
                    <a:pt x="5" y="20"/>
                    <a:pt x="10" y="20"/>
                  </a:cubicBezTo>
                  <a:cubicBezTo>
                    <a:pt x="10" y="20"/>
                    <a:pt x="10" y="20"/>
                    <a:pt x="10" y="20"/>
                  </a:cubicBezTo>
                  <a:cubicBezTo>
                    <a:pt x="16" y="20"/>
                    <a:pt x="20" y="15"/>
                    <a:pt x="20" y="10"/>
                  </a:cubicBezTo>
                  <a:cubicBezTo>
                    <a:pt x="20" y="4"/>
                    <a:pt x="16"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2"/>
            <p:cNvSpPr/>
            <p:nvPr/>
          </p:nvSpPr>
          <p:spPr>
            <a:xfrm>
              <a:off x="3771900" y="2120900"/>
              <a:ext cx="58737" cy="58738"/>
            </a:xfrm>
            <a:custGeom>
              <a:avLst/>
              <a:gdLst/>
              <a:ahLst/>
              <a:cxnLst/>
              <a:rect l="l" t="t" r="r" b="b"/>
              <a:pathLst>
                <a:path w="20" h="20" extrusionOk="0">
                  <a:moveTo>
                    <a:pt x="10" y="0"/>
                  </a:moveTo>
                  <a:cubicBezTo>
                    <a:pt x="10" y="0"/>
                    <a:pt x="10" y="0"/>
                    <a:pt x="10" y="0"/>
                  </a:cubicBezTo>
                  <a:cubicBezTo>
                    <a:pt x="5" y="0"/>
                    <a:pt x="0" y="4"/>
                    <a:pt x="0" y="10"/>
                  </a:cubicBezTo>
                  <a:cubicBezTo>
                    <a:pt x="0" y="15"/>
                    <a:pt x="5" y="20"/>
                    <a:pt x="10" y="20"/>
                  </a:cubicBezTo>
                  <a:cubicBezTo>
                    <a:pt x="10" y="20"/>
                    <a:pt x="10" y="20"/>
                    <a:pt x="10" y="20"/>
                  </a:cubicBezTo>
                  <a:cubicBezTo>
                    <a:pt x="16" y="20"/>
                    <a:pt x="20" y="15"/>
                    <a:pt x="20" y="10"/>
                  </a:cubicBezTo>
                  <a:cubicBezTo>
                    <a:pt x="20" y="4"/>
                    <a:pt x="16"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2"/>
            <p:cNvSpPr/>
            <p:nvPr/>
          </p:nvSpPr>
          <p:spPr>
            <a:xfrm>
              <a:off x="3606800" y="2120900"/>
              <a:ext cx="57150" cy="58738"/>
            </a:xfrm>
            <a:custGeom>
              <a:avLst/>
              <a:gdLst/>
              <a:ahLst/>
              <a:cxnLst/>
              <a:rect l="l" t="t" r="r" b="b"/>
              <a:pathLst>
                <a:path w="19" h="20" extrusionOk="0">
                  <a:moveTo>
                    <a:pt x="9" y="0"/>
                  </a:moveTo>
                  <a:cubicBezTo>
                    <a:pt x="9" y="0"/>
                    <a:pt x="9" y="0"/>
                    <a:pt x="9" y="0"/>
                  </a:cubicBezTo>
                  <a:cubicBezTo>
                    <a:pt x="4" y="0"/>
                    <a:pt x="0" y="4"/>
                    <a:pt x="0" y="10"/>
                  </a:cubicBezTo>
                  <a:cubicBezTo>
                    <a:pt x="0" y="15"/>
                    <a:pt x="4" y="20"/>
                    <a:pt x="9" y="20"/>
                  </a:cubicBezTo>
                  <a:cubicBezTo>
                    <a:pt x="9" y="20"/>
                    <a:pt x="9" y="20"/>
                    <a:pt x="9" y="20"/>
                  </a:cubicBezTo>
                  <a:cubicBezTo>
                    <a:pt x="15" y="20"/>
                    <a:pt x="19" y="15"/>
                    <a:pt x="19" y="10"/>
                  </a:cubicBezTo>
                  <a:cubicBezTo>
                    <a:pt x="19" y="4"/>
                    <a:pt x="15" y="0"/>
                    <a:pt x="9"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2"/>
            <p:cNvSpPr/>
            <p:nvPr/>
          </p:nvSpPr>
          <p:spPr>
            <a:xfrm>
              <a:off x="3440113" y="2120900"/>
              <a:ext cx="57150" cy="57150"/>
            </a:xfrm>
            <a:custGeom>
              <a:avLst/>
              <a:gdLst/>
              <a:ahLst/>
              <a:cxnLst/>
              <a:rect l="l" t="t" r="r" b="b"/>
              <a:pathLst>
                <a:path w="19" h="19" extrusionOk="0">
                  <a:moveTo>
                    <a:pt x="10" y="0"/>
                  </a:moveTo>
                  <a:cubicBezTo>
                    <a:pt x="10" y="0"/>
                    <a:pt x="10" y="0"/>
                    <a:pt x="10" y="0"/>
                  </a:cubicBezTo>
                  <a:cubicBezTo>
                    <a:pt x="4" y="0"/>
                    <a:pt x="0" y="5"/>
                    <a:pt x="0" y="10"/>
                  </a:cubicBezTo>
                  <a:cubicBezTo>
                    <a:pt x="0" y="15"/>
                    <a:pt x="4" y="19"/>
                    <a:pt x="10" y="19"/>
                  </a:cubicBezTo>
                  <a:cubicBezTo>
                    <a:pt x="10" y="19"/>
                    <a:pt x="10" y="19"/>
                    <a:pt x="10" y="19"/>
                  </a:cubicBezTo>
                  <a:cubicBezTo>
                    <a:pt x="15" y="19"/>
                    <a:pt x="19" y="15"/>
                    <a:pt x="19" y="10"/>
                  </a:cubicBezTo>
                  <a:cubicBezTo>
                    <a:pt x="19" y="5"/>
                    <a:pt x="15"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2"/>
            <p:cNvSpPr/>
            <p:nvPr/>
          </p:nvSpPr>
          <p:spPr>
            <a:xfrm>
              <a:off x="3273425" y="2120900"/>
              <a:ext cx="55562" cy="57150"/>
            </a:xfrm>
            <a:custGeom>
              <a:avLst/>
              <a:gdLst/>
              <a:ahLst/>
              <a:cxnLst/>
              <a:rect l="l" t="t" r="r" b="b"/>
              <a:pathLst>
                <a:path w="19" h="19" extrusionOk="0">
                  <a:moveTo>
                    <a:pt x="10" y="0"/>
                  </a:moveTo>
                  <a:cubicBezTo>
                    <a:pt x="10" y="0"/>
                    <a:pt x="10" y="0"/>
                    <a:pt x="10" y="0"/>
                  </a:cubicBezTo>
                  <a:cubicBezTo>
                    <a:pt x="5" y="1"/>
                    <a:pt x="0" y="5"/>
                    <a:pt x="0" y="10"/>
                  </a:cubicBezTo>
                  <a:cubicBezTo>
                    <a:pt x="0" y="15"/>
                    <a:pt x="5" y="19"/>
                    <a:pt x="10" y="19"/>
                  </a:cubicBezTo>
                  <a:cubicBezTo>
                    <a:pt x="10" y="19"/>
                    <a:pt x="10" y="19"/>
                    <a:pt x="10" y="19"/>
                  </a:cubicBezTo>
                  <a:cubicBezTo>
                    <a:pt x="15" y="19"/>
                    <a:pt x="19" y="15"/>
                    <a:pt x="19" y="10"/>
                  </a:cubicBezTo>
                  <a:cubicBezTo>
                    <a:pt x="19" y="5"/>
                    <a:pt x="15"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2"/>
            <p:cNvSpPr/>
            <p:nvPr/>
          </p:nvSpPr>
          <p:spPr>
            <a:xfrm>
              <a:off x="3108325" y="2124075"/>
              <a:ext cx="53975" cy="53975"/>
            </a:xfrm>
            <a:custGeom>
              <a:avLst/>
              <a:gdLst/>
              <a:ahLst/>
              <a:cxnLst/>
              <a:rect l="l" t="t" r="r" b="b"/>
              <a:pathLst>
                <a:path w="18" h="18" extrusionOk="0">
                  <a:moveTo>
                    <a:pt x="9" y="0"/>
                  </a:moveTo>
                  <a:cubicBezTo>
                    <a:pt x="9" y="0"/>
                    <a:pt x="9" y="0"/>
                    <a:pt x="9" y="0"/>
                  </a:cubicBezTo>
                  <a:cubicBezTo>
                    <a:pt x="4" y="0"/>
                    <a:pt x="0" y="4"/>
                    <a:pt x="0" y="9"/>
                  </a:cubicBezTo>
                  <a:cubicBezTo>
                    <a:pt x="0" y="14"/>
                    <a:pt x="4" y="18"/>
                    <a:pt x="9" y="18"/>
                  </a:cubicBezTo>
                  <a:cubicBezTo>
                    <a:pt x="9" y="18"/>
                    <a:pt x="9" y="18"/>
                    <a:pt x="9" y="18"/>
                  </a:cubicBezTo>
                  <a:cubicBezTo>
                    <a:pt x="14" y="18"/>
                    <a:pt x="18" y="14"/>
                    <a:pt x="18" y="9"/>
                  </a:cubicBezTo>
                  <a:cubicBezTo>
                    <a:pt x="18" y="4"/>
                    <a:pt x="14" y="0"/>
                    <a:pt x="9"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2"/>
            <p:cNvSpPr/>
            <p:nvPr/>
          </p:nvSpPr>
          <p:spPr>
            <a:xfrm>
              <a:off x="2941638" y="2124075"/>
              <a:ext cx="53975" cy="53975"/>
            </a:xfrm>
            <a:custGeom>
              <a:avLst/>
              <a:gdLst/>
              <a:ahLst/>
              <a:cxnLst/>
              <a:rect l="l" t="t" r="r" b="b"/>
              <a:pathLst>
                <a:path w="18" h="18" extrusionOk="0">
                  <a:moveTo>
                    <a:pt x="9" y="0"/>
                  </a:moveTo>
                  <a:cubicBezTo>
                    <a:pt x="9" y="0"/>
                    <a:pt x="9" y="0"/>
                    <a:pt x="9" y="0"/>
                  </a:cubicBezTo>
                  <a:cubicBezTo>
                    <a:pt x="4" y="0"/>
                    <a:pt x="0" y="4"/>
                    <a:pt x="0" y="9"/>
                  </a:cubicBezTo>
                  <a:cubicBezTo>
                    <a:pt x="0" y="14"/>
                    <a:pt x="4" y="18"/>
                    <a:pt x="9" y="18"/>
                  </a:cubicBezTo>
                  <a:cubicBezTo>
                    <a:pt x="9" y="18"/>
                    <a:pt x="9" y="18"/>
                    <a:pt x="9" y="18"/>
                  </a:cubicBezTo>
                  <a:cubicBezTo>
                    <a:pt x="14" y="18"/>
                    <a:pt x="18" y="14"/>
                    <a:pt x="18" y="9"/>
                  </a:cubicBezTo>
                  <a:cubicBezTo>
                    <a:pt x="18" y="4"/>
                    <a:pt x="14" y="0"/>
                    <a:pt x="9"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2"/>
            <p:cNvSpPr/>
            <p:nvPr/>
          </p:nvSpPr>
          <p:spPr>
            <a:xfrm>
              <a:off x="6430963" y="2249488"/>
              <a:ext cx="74612" cy="77788"/>
            </a:xfrm>
            <a:custGeom>
              <a:avLst/>
              <a:gdLst/>
              <a:ahLst/>
              <a:cxnLst/>
              <a:rect l="l" t="t" r="r" b="b"/>
              <a:pathLst>
                <a:path w="25" h="26" extrusionOk="0">
                  <a:moveTo>
                    <a:pt x="13" y="0"/>
                  </a:moveTo>
                  <a:cubicBezTo>
                    <a:pt x="13" y="0"/>
                    <a:pt x="12" y="0"/>
                    <a:pt x="12" y="0"/>
                  </a:cubicBezTo>
                  <a:cubicBezTo>
                    <a:pt x="5" y="0"/>
                    <a:pt x="0" y="6"/>
                    <a:pt x="0" y="13"/>
                  </a:cubicBezTo>
                  <a:cubicBezTo>
                    <a:pt x="0" y="20"/>
                    <a:pt x="5" y="26"/>
                    <a:pt x="13" y="26"/>
                  </a:cubicBezTo>
                  <a:cubicBezTo>
                    <a:pt x="13" y="26"/>
                    <a:pt x="13" y="26"/>
                    <a:pt x="13" y="26"/>
                  </a:cubicBezTo>
                  <a:cubicBezTo>
                    <a:pt x="20" y="25"/>
                    <a:pt x="25" y="20"/>
                    <a:pt x="25" y="13"/>
                  </a:cubicBezTo>
                  <a:cubicBezTo>
                    <a:pt x="25" y="5"/>
                    <a:pt x="20" y="0"/>
                    <a:pt x="13"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2"/>
            <p:cNvSpPr/>
            <p:nvPr/>
          </p:nvSpPr>
          <p:spPr>
            <a:xfrm>
              <a:off x="6264275" y="2249488"/>
              <a:ext cx="74612" cy="74613"/>
            </a:xfrm>
            <a:custGeom>
              <a:avLst/>
              <a:gdLst/>
              <a:ahLst/>
              <a:cxnLst/>
              <a:rect l="l" t="t" r="r" b="b"/>
              <a:pathLst>
                <a:path w="25" h="25" extrusionOk="0">
                  <a:moveTo>
                    <a:pt x="13" y="0"/>
                  </a:moveTo>
                  <a:cubicBezTo>
                    <a:pt x="13" y="0"/>
                    <a:pt x="13" y="0"/>
                    <a:pt x="13" y="0"/>
                  </a:cubicBezTo>
                  <a:cubicBezTo>
                    <a:pt x="6" y="0"/>
                    <a:pt x="0" y="6"/>
                    <a:pt x="0" y="13"/>
                  </a:cubicBezTo>
                  <a:cubicBezTo>
                    <a:pt x="0" y="20"/>
                    <a:pt x="6" y="25"/>
                    <a:pt x="13" y="25"/>
                  </a:cubicBezTo>
                  <a:cubicBezTo>
                    <a:pt x="13" y="25"/>
                    <a:pt x="13" y="25"/>
                    <a:pt x="13" y="25"/>
                  </a:cubicBezTo>
                  <a:cubicBezTo>
                    <a:pt x="20" y="25"/>
                    <a:pt x="25" y="20"/>
                    <a:pt x="25" y="13"/>
                  </a:cubicBezTo>
                  <a:cubicBezTo>
                    <a:pt x="25" y="6"/>
                    <a:pt x="20" y="0"/>
                    <a:pt x="13"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2"/>
            <p:cNvSpPr/>
            <p:nvPr/>
          </p:nvSpPr>
          <p:spPr>
            <a:xfrm>
              <a:off x="6096000" y="2249488"/>
              <a:ext cx="74612" cy="74613"/>
            </a:xfrm>
            <a:custGeom>
              <a:avLst/>
              <a:gdLst/>
              <a:ahLst/>
              <a:cxnLst/>
              <a:rect l="l" t="t" r="r" b="b"/>
              <a:pathLst>
                <a:path w="25" h="25" extrusionOk="0">
                  <a:moveTo>
                    <a:pt x="13" y="0"/>
                  </a:moveTo>
                  <a:cubicBezTo>
                    <a:pt x="13" y="0"/>
                    <a:pt x="13" y="0"/>
                    <a:pt x="13" y="0"/>
                  </a:cubicBezTo>
                  <a:cubicBezTo>
                    <a:pt x="6" y="0"/>
                    <a:pt x="0" y="6"/>
                    <a:pt x="0" y="13"/>
                  </a:cubicBezTo>
                  <a:cubicBezTo>
                    <a:pt x="0" y="20"/>
                    <a:pt x="6" y="25"/>
                    <a:pt x="13" y="25"/>
                  </a:cubicBezTo>
                  <a:cubicBezTo>
                    <a:pt x="13" y="25"/>
                    <a:pt x="13" y="25"/>
                    <a:pt x="13" y="25"/>
                  </a:cubicBezTo>
                  <a:cubicBezTo>
                    <a:pt x="20" y="25"/>
                    <a:pt x="25" y="19"/>
                    <a:pt x="25" y="13"/>
                  </a:cubicBezTo>
                  <a:cubicBezTo>
                    <a:pt x="25" y="6"/>
                    <a:pt x="20" y="0"/>
                    <a:pt x="13"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2"/>
            <p:cNvSpPr/>
            <p:nvPr/>
          </p:nvSpPr>
          <p:spPr>
            <a:xfrm>
              <a:off x="5932488" y="2249488"/>
              <a:ext cx="71437" cy="74613"/>
            </a:xfrm>
            <a:custGeom>
              <a:avLst/>
              <a:gdLst/>
              <a:ahLst/>
              <a:cxnLst/>
              <a:rect l="l" t="t" r="r" b="b"/>
              <a:pathLst>
                <a:path w="24" h="25" extrusionOk="0">
                  <a:moveTo>
                    <a:pt x="12" y="0"/>
                  </a:moveTo>
                  <a:cubicBezTo>
                    <a:pt x="12" y="0"/>
                    <a:pt x="12" y="0"/>
                    <a:pt x="12" y="0"/>
                  </a:cubicBezTo>
                  <a:cubicBezTo>
                    <a:pt x="5" y="0"/>
                    <a:pt x="0" y="6"/>
                    <a:pt x="0" y="13"/>
                  </a:cubicBezTo>
                  <a:cubicBezTo>
                    <a:pt x="0" y="19"/>
                    <a:pt x="5" y="25"/>
                    <a:pt x="12" y="25"/>
                  </a:cubicBezTo>
                  <a:cubicBezTo>
                    <a:pt x="12" y="25"/>
                    <a:pt x="12" y="25"/>
                    <a:pt x="12" y="25"/>
                  </a:cubicBezTo>
                  <a:cubicBezTo>
                    <a:pt x="19" y="25"/>
                    <a:pt x="24" y="19"/>
                    <a:pt x="24" y="13"/>
                  </a:cubicBezTo>
                  <a:cubicBezTo>
                    <a:pt x="24" y="6"/>
                    <a:pt x="19"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2"/>
            <p:cNvSpPr/>
            <p:nvPr/>
          </p:nvSpPr>
          <p:spPr>
            <a:xfrm>
              <a:off x="5765800" y="2249488"/>
              <a:ext cx="71437" cy="74613"/>
            </a:xfrm>
            <a:custGeom>
              <a:avLst/>
              <a:gdLst/>
              <a:ahLst/>
              <a:cxnLst/>
              <a:rect l="l" t="t" r="r" b="b"/>
              <a:pathLst>
                <a:path w="24" h="25" extrusionOk="0">
                  <a:moveTo>
                    <a:pt x="12" y="0"/>
                  </a:moveTo>
                  <a:cubicBezTo>
                    <a:pt x="12" y="0"/>
                    <a:pt x="12" y="0"/>
                    <a:pt x="12" y="0"/>
                  </a:cubicBezTo>
                  <a:cubicBezTo>
                    <a:pt x="5" y="0"/>
                    <a:pt x="0" y="6"/>
                    <a:pt x="0" y="13"/>
                  </a:cubicBezTo>
                  <a:cubicBezTo>
                    <a:pt x="0" y="19"/>
                    <a:pt x="5" y="25"/>
                    <a:pt x="12" y="25"/>
                  </a:cubicBezTo>
                  <a:cubicBezTo>
                    <a:pt x="12" y="25"/>
                    <a:pt x="12" y="25"/>
                    <a:pt x="12" y="25"/>
                  </a:cubicBezTo>
                  <a:cubicBezTo>
                    <a:pt x="19" y="25"/>
                    <a:pt x="24" y="19"/>
                    <a:pt x="24" y="13"/>
                  </a:cubicBezTo>
                  <a:cubicBezTo>
                    <a:pt x="24" y="6"/>
                    <a:pt x="19"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2"/>
            <p:cNvSpPr/>
            <p:nvPr/>
          </p:nvSpPr>
          <p:spPr>
            <a:xfrm>
              <a:off x="5597525" y="2252663"/>
              <a:ext cx="71437" cy="71438"/>
            </a:xfrm>
            <a:custGeom>
              <a:avLst/>
              <a:gdLst/>
              <a:ahLst/>
              <a:cxnLst/>
              <a:rect l="l" t="t" r="r" b="b"/>
              <a:pathLst>
                <a:path w="24" h="24" extrusionOk="0">
                  <a:moveTo>
                    <a:pt x="12" y="0"/>
                  </a:moveTo>
                  <a:cubicBezTo>
                    <a:pt x="12" y="0"/>
                    <a:pt x="12" y="0"/>
                    <a:pt x="12" y="0"/>
                  </a:cubicBezTo>
                  <a:cubicBezTo>
                    <a:pt x="6" y="0"/>
                    <a:pt x="0" y="5"/>
                    <a:pt x="0" y="12"/>
                  </a:cubicBezTo>
                  <a:cubicBezTo>
                    <a:pt x="0" y="18"/>
                    <a:pt x="6" y="24"/>
                    <a:pt x="12" y="24"/>
                  </a:cubicBezTo>
                  <a:cubicBezTo>
                    <a:pt x="12" y="24"/>
                    <a:pt x="12" y="24"/>
                    <a:pt x="12" y="24"/>
                  </a:cubicBezTo>
                  <a:cubicBezTo>
                    <a:pt x="19" y="24"/>
                    <a:pt x="24" y="18"/>
                    <a:pt x="24" y="12"/>
                  </a:cubicBezTo>
                  <a:cubicBezTo>
                    <a:pt x="24" y="5"/>
                    <a:pt x="19"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2"/>
            <p:cNvSpPr/>
            <p:nvPr/>
          </p:nvSpPr>
          <p:spPr>
            <a:xfrm>
              <a:off x="5434013" y="2252663"/>
              <a:ext cx="68262" cy="68263"/>
            </a:xfrm>
            <a:custGeom>
              <a:avLst/>
              <a:gdLst/>
              <a:ahLst/>
              <a:cxnLst/>
              <a:rect l="l" t="t" r="r" b="b"/>
              <a:pathLst>
                <a:path w="23" h="23" extrusionOk="0">
                  <a:moveTo>
                    <a:pt x="12" y="0"/>
                  </a:moveTo>
                  <a:cubicBezTo>
                    <a:pt x="12" y="0"/>
                    <a:pt x="12" y="0"/>
                    <a:pt x="12" y="0"/>
                  </a:cubicBezTo>
                  <a:cubicBezTo>
                    <a:pt x="5" y="0"/>
                    <a:pt x="0" y="5"/>
                    <a:pt x="0" y="12"/>
                  </a:cubicBezTo>
                  <a:cubicBezTo>
                    <a:pt x="0" y="18"/>
                    <a:pt x="5" y="23"/>
                    <a:pt x="12" y="23"/>
                  </a:cubicBezTo>
                  <a:cubicBezTo>
                    <a:pt x="12" y="23"/>
                    <a:pt x="12" y="23"/>
                    <a:pt x="12" y="23"/>
                  </a:cubicBezTo>
                  <a:cubicBezTo>
                    <a:pt x="18" y="23"/>
                    <a:pt x="23" y="18"/>
                    <a:pt x="23" y="12"/>
                  </a:cubicBezTo>
                  <a:cubicBezTo>
                    <a:pt x="23" y="5"/>
                    <a:pt x="18"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2"/>
            <p:cNvSpPr/>
            <p:nvPr/>
          </p:nvSpPr>
          <p:spPr>
            <a:xfrm>
              <a:off x="5267325" y="2252663"/>
              <a:ext cx="68262" cy="68263"/>
            </a:xfrm>
            <a:custGeom>
              <a:avLst/>
              <a:gdLst/>
              <a:ahLst/>
              <a:cxnLst/>
              <a:rect l="l" t="t" r="r" b="b"/>
              <a:pathLst>
                <a:path w="23" h="23" extrusionOk="0">
                  <a:moveTo>
                    <a:pt x="12" y="0"/>
                  </a:moveTo>
                  <a:cubicBezTo>
                    <a:pt x="12" y="0"/>
                    <a:pt x="12" y="0"/>
                    <a:pt x="12" y="0"/>
                  </a:cubicBezTo>
                  <a:cubicBezTo>
                    <a:pt x="5" y="0"/>
                    <a:pt x="0" y="5"/>
                    <a:pt x="0" y="12"/>
                  </a:cubicBezTo>
                  <a:cubicBezTo>
                    <a:pt x="0" y="18"/>
                    <a:pt x="5" y="23"/>
                    <a:pt x="12" y="23"/>
                  </a:cubicBezTo>
                  <a:cubicBezTo>
                    <a:pt x="12" y="23"/>
                    <a:pt x="12" y="23"/>
                    <a:pt x="12" y="23"/>
                  </a:cubicBezTo>
                  <a:cubicBezTo>
                    <a:pt x="18" y="23"/>
                    <a:pt x="23" y="18"/>
                    <a:pt x="23" y="12"/>
                  </a:cubicBezTo>
                  <a:cubicBezTo>
                    <a:pt x="23" y="5"/>
                    <a:pt x="18"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2"/>
            <p:cNvSpPr/>
            <p:nvPr/>
          </p:nvSpPr>
          <p:spPr>
            <a:xfrm>
              <a:off x="5099050" y="2252663"/>
              <a:ext cx="68262" cy="68263"/>
            </a:xfrm>
            <a:custGeom>
              <a:avLst/>
              <a:gdLst/>
              <a:ahLst/>
              <a:cxnLst/>
              <a:rect l="l" t="t" r="r" b="b"/>
              <a:pathLst>
                <a:path w="23" h="23" extrusionOk="0">
                  <a:moveTo>
                    <a:pt x="12" y="0"/>
                  </a:moveTo>
                  <a:cubicBezTo>
                    <a:pt x="12" y="0"/>
                    <a:pt x="12" y="0"/>
                    <a:pt x="12" y="0"/>
                  </a:cubicBezTo>
                  <a:cubicBezTo>
                    <a:pt x="6" y="0"/>
                    <a:pt x="0" y="5"/>
                    <a:pt x="0" y="12"/>
                  </a:cubicBezTo>
                  <a:cubicBezTo>
                    <a:pt x="0" y="18"/>
                    <a:pt x="6" y="23"/>
                    <a:pt x="12" y="23"/>
                  </a:cubicBezTo>
                  <a:cubicBezTo>
                    <a:pt x="12" y="23"/>
                    <a:pt x="12" y="23"/>
                    <a:pt x="12" y="23"/>
                  </a:cubicBezTo>
                  <a:cubicBezTo>
                    <a:pt x="18" y="23"/>
                    <a:pt x="23" y="18"/>
                    <a:pt x="23" y="12"/>
                  </a:cubicBezTo>
                  <a:cubicBezTo>
                    <a:pt x="23" y="5"/>
                    <a:pt x="18"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2"/>
            <p:cNvSpPr/>
            <p:nvPr/>
          </p:nvSpPr>
          <p:spPr>
            <a:xfrm>
              <a:off x="4935538" y="2252663"/>
              <a:ext cx="65087" cy="68263"/>
            </a:xfrm>
            <a:custGeom>
              <a:avLst/>
              <a:gdLst/>
              <a:ahLst/>
              <a:cxnLst/>
              <a:rect l="l" t="t" r="r" b="b"/>
              <a:pathLst>
                <a:path w="22" h="23" extrusionOk="0">
                  <a:moveTo>
                    <a:pt x="11" y="0"/>
                  </a:moveTo>
                  <a:cubicBezTo>
                    <a:pt x="11" y="0"/>
                    <a:pt x="11" y="0"/>
                    <a:pt x="11" y="0"/>
                  </a:cubicBezTo>
                  <a:cubicBezTo>
                    <a:pt x="5" y="0"/>
                    <a:pt x="0" y="5"/>
                    <a:pt x="0" y="12"/>
                  </a:cubicBezTo>
                  <a:cubicBezTo>
                    <a:pt x="0" y="18"/>
                    <a:pt x="5" y="23"/>
                    <a:pt x="11" y="23"/>
                  </a:cubicBezTo>
                  <a:cubicBezTo>
                    <a:pt x="11" y="23"/>
                    <a:pt x="11" y="23"/>
                    <a:pt x="11" y="23"/>
                  </a:cubicBezTo>
                  <a:cubicBezTo>
                    <a:pt x="17" y="23"/>
                    <a:pt x="22" y="18"/>
                    <a:pt x="22" y="12"/>
                  </a:cubicBezTo>
                  <a:cubicBezTo>
                    <a:pt x="22" y="5"/>
                    <a:pt x="17" y="0"/>
                    <a:pt x="11"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2"/>
            <p:cNvSpPr/>
            <p:nvPr/>
          </p:nvSpPr>
          <p:spPr>
            <a:xfrm>
              <a:off x="4768850" y="2254250"/>
              <a:ext cx="65087" cy="66675"/>
            </a:xfrm>
            <a:custGeom>
              <a:avLst/>
              <a:gdLst/>
              <a:ahLst/>
              <a:cxnLst/>
              <a:rect l="l" t="t" r="r" b="b"/>
              <a:pathLst>
                <a:path w="22" h="22" extrusionOk="0">
                  <a:moveTo>
                    <a:pt x="11" y="0"/>
                  </a:moveTo>
                  <a:cubicBezTo>
                    <a:pt x="11" y="0"/>
                    <a:pt x="11" y="0"/>
                    <a:pt x="11" y="0"/>
                  </a:cubicBezTo>
                  <a:cubicBezTo>
                    <a:pt x="5" y="0"/>
                    <a:pt x="0" y="5"/>
                    <a:pt x="0" y="11"/>
                  </a:cubicBezTo>
                  <a:cubicBezTo>
                    <a:pt x="0" y="17"/>
                    <a:pt x="5" y="22"/>
                    <a:pt x="11" y="22"/>
                  </a:cubicBezTo>
                  <a:cubicBezTo>
                    <a:pt x="11" y="22"/>
                    <a:pt x="11" y="22"/>
                    <a:pt x="11" y="22"/>
                  </a:cubicBezTo>
                  <a:cubicBezTo>
                    <a:pt x="17" y="22"/>
                    <a:pt x="22" y="17"/>
                    <a:pt x="22" y="11"/>
                  </a:cubicBezTo>
                  <a:cubicBezTo>
                    <a:pt x="22" y="4"/>
                    <a:pt x="17" y="0"/>
                    <a:pt x="11"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2"/>
            <p:cNvSpPr/>
            <p:nvPr/>
          </p:nvSpPr>
          <p:spPr>
            <a:xfrm>
              <a:off x="4603750" y="2254250"/>
              <a:ext cx="63500" cy="63500"/>
            </a:xfrm>
            <a:custGeom>
              <a:avLst/>
              <a:gdLst/>
              <a:ahLst/>
              <a:cxnLst/>
              <a:rect l="l" t="t" r="r" b="b"/>
              <a:pathLst>
                <a:path w="21" h="21" extrusionOk="0">
                  <a:moveTo>
                    <a:pt x="10" y="0"/>
                  </a:moveTo>
                  <a:cubicBezTo>
                    <a:pt x="10" y="0"/>
                    <a:pt x="10" y="0"/>
                    <a:pt x="10" y="0"/>
                  </a:cubicBezTo>
                  <a:cubicBezTo>
                    <a:pt x="4" y="0"/>
                    <a:pt x="0" y="5"/>
                    <a:pt x="0" y="11"/>
                  </a:cubicBezTo>
                  <a:cubicBezTo>
                    <a:pt x="0" y="17"/>
                    <a:pt x="4" y="21"/>
                    <a:pt x="10" y="21"/>
                  </a:cubicBezTo>
                  <a:cubicBezTo>
                    <a:pt x="10" y="21"/>
                    <a:pt x="10" y="21"/>
                    <a:pt x="10" y="21"/>
                  </a:cubicBezTo>
                  <a:cubicBezTo>
                    <a:pt x="16" y="21"/>
                    <a:pt x="21" y="17"/>
                    <a:pt x="21" y="11"/>
                  </a:cubicBezTo>
                  <a:cubicBezTo>
                    <a:pt x="21" y="5"/>
                    <a:pt x="16"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2"/>
            <p:cNvSpPr/>
            <p:nvPr/>
          </p:nvSpPr>
          <p:spPr>
            <a:xfrm>
              <a:off x="4437063" y="2254250"/>
              <a:ext cx="61912" cy="63500"/>
            </a:xfrm>
            <a:custGeom>
              <a:avLst/>
              <a:gdLst/>
              <a:ahLst/>
              <a:cxnLst/>
              <a:rect l="l" t="t" r="r" b="b"/>
              <a:pathLst>
                <a:path w="21" h="21" extrusionOk="0">
                  <a:moveTo>
                    <a:pt x="11" y="0"/>
                  </a:moveTo>
                  <a:cubicBezTo>
                    <a:pt x="11" y="0"/>
                    <a:pt x="11" y="0"/>
                    <a:pt x="11" y="0"/>
                  </a:cubicBezTo>
                  <a:cubicBezTo>
                    <a:pt x="5" y="0"/>
                    <a:pt x="0" y="5"/>
                    <a:pt x="0" y="11"/>
                  </a:cubicBezTo>
                  <a:cubicBezTo>
                    <a:pt x="0" y="17"/>
                    <a:pt x="5" y="21"/>
                    <a:pt x="11" y="21"/>
                  </a:cubicBezTo>
                  <a:cubicBezTo>
                    <a:pt x="11" y="21"/>
                    <a:pt x="11" y="21"/>
                    <a:pt x="11" y="21"/>
                  </a:cubicBezTo>
                  <a:cubicBezTo>
                    <a:pt x="16" y="21"/>
                    <a:pt x="21" y="16"/>
                    <a:pt x="21" y="11"/>
                  </a:cubicBezTo>
                  <a:cubicBezTo>
                    <a:pt x="21" y="5"/>
                    <a:pt x="16" y="0"/>
                    <a:pt x="11"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2"/>
            <p:cNvSpPr/>
            <p:nvPr/>
          </p:nvSpPr>
          <p:spPr>
            <a:xfrm>
              <a:off x="4270375" y="2254250"/>
              <a:ext cx="61912" cy="63500"/>
            </a:xfrm>
            <a:custGeom>
              <a:avLst/>
              <a:gdLst/>
              <a:ahLst/>
              <a:cxnLst/>
              <a:rect l="l" t="t" r="r" b="b"/>
              <a:pathLst>
                <a:path w="21" h="21" extrusionOk="0">
                  <a:moveTo>
                    <a:pt x="11" y="0"/>
                  </a:moveTo>
                  <a:cubicBezTo>
                    <a:pt x="11" y="0"/>
                    <a:pt x="11" y="0"/>
                    <a:pt x="11" y="0"/>
                  </a:cubicBezTo>
                  <a:cubicBezTo>
                    <a:pt x="5" y="0"/>
                    <a:pt x="0" y="5"/>
                    <a:pt x="0" y="11"/>
                  </a:cubicBezTo>
                  <a:cubicBezTo>
                    <a:pt x="0" y="16"/>
                    <a:pt x="5" y="21"/>
                    <a:pt x="11" y="21"/>
                  </a:cubicBezTo>
                  <a:cubicBezTo>
                    <a:pt x="11" y="21"/>
                    <a:pt x="11" y="21"/>
                    <a:pt x="11" y="21"/>
                  </a:cubicBezTo>
                  <a:cubicBezTo>
                    <a:pt x="17" y="21"/>
                    <a:pt x="21" y="16"/>
                    <a:pt x="21" y="11"/>
                  </a:cubicBezTo>
                  <a:cubicBezTo>
                    <a:pt x="21" y="5"/>
                    <a:pt x="16" y="0"/>
                    <a:pt x="11"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2"/>
            <p:cNvSpPr/>
            <p:nvPr/>
          </p:nvSpPr>
          <p:spPr>
            <a:xfrm>
              <a:off x="4105275" y="2254250"/>
              <a:ext cx="60325" cy="63500"/>
            </a:xfrm>
            <a:custGeom>
              <a:avLst/>
              <a:gdLst/>
              <a:ahLst/>
              <a:cxnLst/>
              <a:rect l="l" t="t" r="r" b="b"/>
              <a:pathLst>
                <a:path w="20" h="21" extrusionOk="0">
                  <a:moveTo>
                    <a:pt x="10" y="0"/>
                  </a:moveTo>
                  <a:cubicBezTo>
                    <a:pt x="10" y="0"/>
                    <a:pt x="10" y="0"/>
                    <a:pt x="10" y="0"/>
                  </a:cubicBezTo>
                  <a:cubicBezTo>
                    <a:pt x="4" y="0"/>
                    <a:pt x="0" y="5"/>
                    <a:pt x="0" y="11"/>
                  </a:cubicBezTo>
                  <a:cubicBezTo>
                    <a:pt x="0" y="16"/>
                    <a:pt x="4" y="21"/>
                    <a:pt x="10" y="21"/>
                  </a:cubicBezTo>
                  <a:cubicBezTo>
                    <a:pt x="10" y="21"/>
                    <a:pt x="10" y="21"/>
                    <a:pt x="10" y="21"/>
                  </a:cubicBezTo>
                  <a:cubicBezTo>
                    <a:pt x="16" y="21"/>
                    <a:pt x="20" y="16"/>
                    <a:pt x="20" y="11"/>
                  </a:cubicBezTo>
                  <a:cubicBezTo>
                    <a:pt x="20" y="5"/>
                    <a:pt x="16"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2"/>
            <p:cNvSpPr/>
            <p:nvPr/>
          </p:nvSpPr>
          <p:spPr>
            <a:xfrm>
              <a:off x="3938588" y="2257425"/>
              <a:ext cx="58737" cy="60325"/>
            </a:xfrm>
            <a:custGeom>
              <a:avLst/>
              <a:gdLst/>
              <a:ahLst/>
              <a:cxnLst/>
              <a:rect l="l" t="t" r="r" b="b"/>
              <a:pathLst>
                <a:path w="20" h="20" extrusionOk="0">
                  <a:moveTo>
                    <a:pt x="10" y="0"/>
                  </a:moveTo>
                  <a:cubicBezTo>
                    <a:pt x="10" y="0"/>
                    <a:pt x="10" y="0"/>
                    <a:pt x="10" y="0"/>
                  </a:cubicBezTo>
                  <a:cubicBezTo>
                    <a:pt x="4" y="0"/>
                    <a:pt x="0" y="4"/>
                    <a:pt x="0" y="10"/>
                  </a:cubicBezTo>
                  <a:cubicBezTo>
                    <a:pt x="0" y="15"/>
                    <a:pt x="5" y="20"/>
                    <a:pt x="10" y="20"/>
                  </a:cubicBezTo>
                  <a:cubicBezTo>
                    <a:pt x="10" y="20"/>
                    <a:pt x="10" y="20"/>
                    <a:pt x="10" y="20"/>
                  </a:cubicBezTo>
                  <a:cubicBezTo>
                    <a:pt x="16" y="20"/>
                    <a:pt x="20" y="15"/>
                    <a:pt x="20" y="10"/>
                  </a:cubicBezTo>
                  <a:cubicBezTo>
                    <a:pt x="20" y="4"/>
                    <a:pt x="16"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2"/>
            <p:cNvSpPr/>
            <p:nvPr/>
          </p:nvSpPr>
          <p:spPr>
            <a:xfrm>
              <a:off x="3771900" y="2257425"/>
              <a:ext cx="58737" cy="60325"/>
            </a:xfrm>
            <a:custGeom>
              <a:avLst/>
              <a:gdLst/>
              <a:ahLst/>
              <a:cxnLst/>
              <a:rect l="l" t="t" r="r" b="b"/>
              <a:pathLst>
                <a:path w="20" h="20" extrusionOk="0">
                  <a:moveTo>
                    <a:pt x="10" y="0"/>
                  </a:moveTo>
                  <a:cubicBezTo>
                    <a:pt x="10" y="0"/>
                    <a:pt x="10" y="0"/>
                    <a:pt x="10" y="0"/>
                  </a:cubicBezTo>
                  <a:cubicBezTo>
                    <a:pt x="5" y="0"/>
                    <a:pt x="0" y="4"/>
                    <a:pt x="0" y="10"/>
                  </a:cubicBezTo>
                  <a:cubicBezTo>
                    <a:pt x="0" y="15"/>
                    <a:pt x="5" y="20"/>
                    <a:pt x="10" y="20"/>
                  </a:cubicBezTo>
                  <a:cubicBezTo>
                    <a:pt x="10" y="20"/>
                    <a:pt x="10" y="20"/>
                    <a:pt x="10" y="20"/>
                  </a:cubicBezTo>
                  <a:cubicBezTo>
                    <a:pt x="16" y="19"/>
                    <a:pt x="20" y="15"/>
                    <a:pt x="20" y="10"/>
                  </a:cubicBezTo>
                  <a:cubicBezTo>
                    <a:pt x="20" y="4"/>
                    <a:pt x="16"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2"/>
            <p:cNvSpPr/>
            <p:nvPr/>
          </p:nvSpPr>
          <p:spPr>
            <a:xfrm>
              <a:off x="3606800" y="2257425"/>
              <a:ext cx="57150" cy="57150"/>
            </a:xfrm>
            <a:custGeom>
              <a:avLst/>
              <a:gdLst/>
              <a:ahLst/>
              <a:cxnLst/>
              <a:rect l="l" t="t" r="r" b="b"/>
              <a:pathLst>
                <a:path w="19" h="19" extrusionOk="0">
                  <a:moveTo>
                    <a:pt x="9" y="0"/>
                  </a:moveTo>
                  <a:cubicBezTo>
                    <a:pt x="9" y="0"/>
                    <a:pt x="9" y="0"/>
                    <a:pt x="9" y="0"/>
                  </a:cubicBezTo>
                  <a:cubicBezTo>
                    <a:pt x="4" y="0"/>
                    <a:pt x="0" y="4"/>
                    <a:pt x="0" y="10"/>
                  </a:cubicBezTo>
                  <a:cubicBezTo>
                    <a:pt x="0" y="15"/>
                    <a:pt x="4" y="19"/>
                    <a:pt x="9" y="19"/>
                  </a:cubicBezTo>
                  <a:cubicBezTo>
                    <a:pt x="9" y="19"/>
                    <a:pt x="9" y="19"/>
                    <a:pt x="9" y="19"/>
                  </a:cubicBezTo>
                  <a:cubicBezTo>
                    <a:pt x="15" y="19"/>
                    <a:pt x="19" y="15"/>
                    <a:pt x="19" y="10"/>
                  </a:cubicBezTo>
                  <a:cubicBezTo>
                    <a:pt x="19" y="4"/>
                    <a:pt x="15" y="0"/>
                    <a:pt x="9"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2"/>
            <p:cNvSpPr/>
            <p:nvPr/>
          </p:nvSpPr>
          <p:spPr>
            <a:xfrm>
              <a:off x="3440113" y="2257425"/>
              <a:ext cx="57150" cy="57150"/>
            </a:xfrm>
            <a:custGeom>
              <a:avLst/>
              <a:gdLst/>
              <a:ahLst/>
              <a:cxnLst/>
              <a:rect l="l" t="t" r="r" b="b"/>
              <a:pathLst>
                <a:path w="19" h="19" extrusionOk="0">
                  <a:moveTo>
                    <a:pt x="10" y="0"/>
                  </a:moveTo>
                  <a:cubicBezTo>
                    <a:pt x="10" y="0"/>
                    <a:pt x="10" y="0"/>
                    <a:pt x="10" y="0"/>
                  </a:cubicBezTo>
                  <a:cubicBezTo>
                    <a:pt x="4" y="0"/>
                    <a:pt x="0" y="4"/>
                    <a:pt x="0" y="10"/>
                  </a:cubicBezTo>
                  <a:cubicBezTo>
                    <a:pt x="0" y="15"/>
                    <a:pt x="4" y="19"/>
                    <a:pt x="10" y="19"/>
                  </a:cubicBezTo>
                  <a:cubicBezTo>
                    <a:pt x="10" y="19"/>
                    <a:pt x="10" y="19"/>
                    <a:pt x="10" y="19"/>
                  </a:cubicBezTo>
                  <a:cubicBezTo>
                    <a:pt x="15" y="19"/>
                    <a:pt x="19" y="15"/>
                    <a:pt x="19" y="10"/>
                  </a:cubicBezTo>
                  <a:cubicBezTo>
                    <a:pt x="19" y="4"/>
                    <a:pt x="15"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2"/>
            <p:cNvSpPr/>
            <p:nvPr/>
          </p:nvSpPr>
          <p:spPr>
            <a:xfrm>
              <a:off x="3273425" y="2257425"/>
              <a:ext cx="55562" cy="57150"/>
            </a:xfrm>
            <a:custGeom>
              <a:avLst/>
              <a:gdLst/>
              <a:ahLst/>
              <a:cxnLst/>
              <a:rect l="l" t="t" r="r" b="b"/>
              <a:pathLst>
                <a:path w="19" h="19" extrusionOk="0">
                  <a:moveTo>
                    <a:pt x="10" y="0"/>
                  </a:moveTo>
                  <a:cubicBezTo>
                    <a:pt x="10" y="0"/>
                    <a:pt x="10" y="0"/>
                    <a:pt x="10" y="0"/>
                  </a:cubicBezTo>
                  <a:cubicBezTo>
                    <a:pt x="5" y="0"/>
                    <a:pt x="0" y="4"/>
                    <a:pt x="0" y="10"/>
                  </a:cubicBezTo>
                  <a:cubicBezTo>
                    <a:pt x="0" y="15"/>
                    <a:pt x="5" y="19"/>
                    <a:pt x="10" y="19"/>
                  </a:cubicBezTo>
                  <a:cubicBezTo>
                    <a:pt x="10" y="19"/>
                    <a:pt x="10" y="19"/>
                    <a:pt x="10" y="19"/>
                  </a:cubicBezTo>
                  <a:cubicBezTo>
                    <a:pt x="15" y="19"/>
                    <a:pt x="19" y="15"/>
                    <a:pt x="19" y="10"/>
                  </a:cubicBezTo>
                  <a:cubicBezTo>
                    <a:pt x="19" y="4"/>
                    <a:pt x="15"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2"/>
            <p:cNvSpPr/>
            <p:nvPr/>
          </p:nvSpPr>
          <p:spPr>
            <a:xfrm>
              <a:off x="3108325" y="2257425"/>
              <a:ext cx="53975" cy="57150"/>
            </a:xfrm>
            <a:custGeom>
              <a:avLst/>
              <a:gdLst/>
              <a:ahLst/>
              <a:cxnLst/>
              <a:rect l="l" t="t" r="r" b="b"/>
              <a:pathLst>
                <a:path w="18" h="19" extrusionOk="0">
                  <a:moveTo>
                    <a:pt x="9" y="0"/>
                  </a:moveTo>
                  <a:cubicBezTo>
                    <a:pt x="9" y="0"/>
                    <a:pt x="9" y="0"/>
                    <a:pt x="9" y="0"/>
                  </a:cubicBezTo>
                  <a:cubicBezTo>
                    <a:pt x="4" y="0"/>
                    <a:pt x="0" y="5"/>
                    <a:pt x="0" y="10"/>
                  </a:cubicBezTo>
                  <a:cubicBezTo>
                    <a:pt x="0" y="15"/>
                    <a:pt x="4" y="19"/>
                    <a:pt x="9" y="19"/>
                  </a:cubicBezTo>
                  <a:cubicBezTo>
                    <a:pt x="9" y="19"/>
                    <a:pt x="9" y="19"/>
                    <a:pt x="9" y="19"/>
                  </a:cubicBezTo>
                  <a:cubicBezTo>
                    <a:pt x="14" y="19"/>
                    <a:pt x="18" y="15"/>
                    <a:pt x="18" y="10"/>
                  </a:cubicBezTo>
                  <a:cubicBezTo>
                    <a:pt x="18" y="5"/>
                    <a:pt x="14" y="0"/>
                    <a:pt x="9"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2"/>
            <p:cNvSpPr/>
            <p:nvPr/>
          </p:nvSpPr>
          <p:spPr>
            <a:xfrm>
              <a:off x="2941638" y="2260600"/>
              <a:ext cx="53975" cy="53975"/>
            </a:xfrm>
            <a:custGeom>
              <a:avLst/>
              <a:gdLst/>
              <a:ahLst/>
              <a:cxnLst/>
              <a:rect l="l" t="t" r="r" b="b"/>
              <a:pathLst>
                <a:path w="18" h="18" extrusionOk="0">
                  <a:moveTo>
                    <a:pt x="9" y="0"/>
                  </a:moveTo>
                  <a:cubicBezTo>
                    <a:pt x="9" y="0"/>
                    <a:pt x="9" y="0"/>
                    <a:pt x="9" y="0"/>
                  </a:cubicBezTo>
                  <a:cubicBezTo>
                    <a:pt x="4" y="0"/>
                    <a:pt x="0" y="4"/>
                    <a:pt x="0" y="9"/>
                  </a:cubicBezTo>
                  <a:cubicBezTo>
                    <a:pt x="0" y="14"/>
                    <a:pt x="4" y="18"/>
                    <a:pt x="9" y="18"/>
                  </a:cubicBezTo>
                  <a:cubicBezTo>
                    <a:pt x="9" y="18"/>
                    <a:pt x="9" y="18"/>
                    <a:pt x="9" y="18"/>
                  </a:cubicBezTo>
                  <a:cubicBezTo>
                    <a:pt x="14" y="18"/>
                    <a:pt x="18" y="14"/>
                    <a:pt x="18" y="9"/>
                  </a:cubicBezTo>
                  <a:cubicBezTo>
                    <a:pt x="18" y="4"/>
                    <a:pt x="14" y="0"/>
                    <a:pt x="9"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2"/>
            <p:cNvSpPr/>
            <p:nvPr/>
          </p:nvSpPr>
          <p:spPr>
            <a:xfrm>
              <a:off x="6430963" y="2382838"/>
              <a:ext cx="74612" cy="77788"/>
            </a:xfrm>
            <a:custGeom>
              <a:avLst/>
              <a:gdLst/>
              <a:ahLst/>
              <a:cxnLst/>
              <a:rect l="l" t="t" r="r" b="b"/>
              <a:pathLst>
                <a:path w="25" h="26" extrusionOk="0">
                  <a:moveTo>
                    <a:pt x="13" y="0"/>
                  </a:moveTo>
                  <a:cubicBezTo>
                    <a:pt x="13" y="0"/>
                    <a:pt x="12" y="0"/>
                    <a:pt x="12" y="0"/>
                  </a:cubicBezTo>
                  <a:cubicBezTo>
                    <a:pt x="5" y="1"/>
                    <a:pt x="0" y="6"/>
                    <a:pt x="0" y="13"/>
                  </a:cubicBezTo>
                  <a:cubicBezTo>
                    <a:pt x="0" y="21"/>
                    <a:pt x="5" y="26"/>
                    <a:pt x="13" y="26"/>
                  </a:cubicBezTo>
                  <a:cubicBezTo>
                    <a:pt x="13" y="26"/>
                    <a:pt x="13" y="26"/>
                    <a:pt x="13" y="26"/>
                  </a:cubicBezTo>
                  <a:cubicBezTo>
                    <a:pt x="20" y="26"/>
                    <a:pt x="25" y="20"/>
                    <a:pt x="25" y="13"/>
                  </a:cubicBezTo>
                  <a:cubicBezTo>
                    <a:pt x="25" y="6"/>
                    <a:pt x="20" y="0"/>
                    <a:pt x="13"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2"/>
            <p:cNvSpPr/>
            <p:nvPr/>
          </p:nvSpPr>
          <p:spPr>
            <a:xfrm>
              <a:off x="6264275" y="2386013"/>
              <a:ext cx="74612" cy="74613"/>
            </a:xfrm>
            <a:custGeom>
              <a:avLst/>
              <a:gdLst/>
              <a:ahLst/>
              <a:cxnLst/>
              <a:rect l="l" t="t" r="r" b="b"/>
              <a:pathLst>
                <a:path w="25" h="25" extrusionOk="0">
                  <a:moveTo>
                    <a:pt x="13" y="0"/>
                  </a:moveTo>
                  <a:cubicBezTo>
                    <a:pt x="13" y="0"/>
                    <a:pt x="13" y="0"/>
                    <a:pt x="13" y="0"/>
                  </a:cubicBezTo>
                  <a:cubicBezTo>
                    <a:pt x="6" y="0"/>
                    <a:pt x="0" y="5"/>
                    <a:pt x="0" y="12"/>
                  </a:cubicBezTo>
                  <a:cubicBezTo>
                    <a:pt x="0" y="19"/>
                    <a:pt x="6" y="25"/>
                    <a:pt x="13" y="25"/>
                  </a:cubicBezTo>
                  <a:cubicBezTo>
                    <a:pt x="13" y="25"/>
                    <a:pt x="13" y="25"/>
                    <a:pt x="13" y="25"/>
                  </a:cubicBezTo>
                  <a:cubicBezTo>
                    <a:pt x="20" y="25"/>
                    <a:pt x="25" y="19"/>
                    <a:pt x="25" y="12"/>
                  </a:cubicBezTo>
                  <a:cubicBezTo>
                    <a:pt x="25" y="5"/>
                    <a:pt x="20" y="0"/>
                    <a:pt x="13"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2"/>
            <p:cNvSpPr/>
            <p:nvPr/>
          </p:nvSpPr>
          <p:spPr>
            <a:xfrm>
              <a:off x="6096000" y="2386013"/>
              <a:ext cx="74612" cy="74613"/>
            </a:xfrm>
            <a:custGeom>
              <a:avLst/>
              <a:gdLst/>
              <a:ahLst/>
              <a:cxnLst/>
              <a:rect l="l" t="t" r="r" b="b"/>
              <a:pathLst>
                <a:path w="25" h="25" extrusionOk="0">
                  <a:moveTo>
                    <a:pt x="13" y="0"/>
                  </a:moveTo>
                  <a:cubicBezTo>
                    <a:pt x="13" y="0"/>
                    <a:pt x="13" y="0"/>
                    <a:pt x="13" y="0"/>
                  </a:cubicBezTo>
                  <a:cubicBezTo>
                    <a:pt x="6" y="0"/>
                    <a:pt x="0" y="6"/>
                    <a:pt x="0" y="12"/>
                  </a:cubicBezTo>
                  <a:cubicBezTo>
                    <a:pt x="0" y="19"/>
                    <a:pt x="6" y="25"/>
                    <a:pt x="13" y="25"/>
                  </a:cubicBezTo>
                  <a:cubicBezTo>
                    <a:pt x="13" y="25"/>
                    <a:pt x="13" y="25"/>
                    <a:pt x="13" y="25"/>
                  </a:cubicBezTo>
                  <a:cubicBezTo>
                    <a:pt x="20" y="25"/>
                    <a:pt x="25" y="19"/>
                    <a:pt x="25" y="12"/>
                  </a:cubicBezTo>
                  <a:cubicBezTo>
                    <a:pt x="25" y="5"/>
                    <a:pt x="20" y="0"/>
                    <a:pt x="13"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2"/>
            <p:cNvSpPr/>
            <p:nvPr/>
          </p:nvSpPr>
          <p:spPr>
            <a:xfrm>
              <a:off x="5932488" y="2386013"/>
              <a:ext cx="71437" cy="74613"/>
            </a:xfrm>
            <a:custGeom>
              <a:avLst/>
              <a:gdLst/>
              <a:ahLst/>
              <a:cxnLst/>
              <a:rect l="l" t="t" r="r" b="b"/>
              <a:pathLst>
                <a:path w="24" h="25" extrusionOk="0">
                  <a:moveTo>
                    <a:pt x="12" y="0"/>
                  </a:moveTo>
                  <a:cubicBezTo>
                    <a:pt x="12" y="0"/>
                    <a:pt x="12" y="0"/>
                    <a:pt x="12" y="0"/>
                  </a:cubicBezTo>
                  <a:cubicBezTo>
                    <a:pt x="5" y="0"/>
                    <a:pt x="0" y="6"/>
                    <a:pt x="0" y="12"/>
                  </a:cubicBezTo>
                  <a:cubicBezTo>
                    <a:pt x="0" y="19"/>
                    <a:pt x="5" y="25"/>
                    <a:pt x="12" y="25"/>
                  </a:cubicBezTo>
                  <a:cubicBezTo>
                    <a:pt x="12" y="25"/>
                    <a:pt x="12" y="25"/>
                    <a:pt x="12" y="25"/>
                  </a:cubicBezTo>
                  <a:cubicBezTo>
                    <a:pt x="19" y="25"/>
                    <a:pt x="24" y="19"/>
                    <a:pt x="24" y="12"/>
                  </a:cubicBezTo>
                  <a:cubicBezTo>
                    <a:pt x="24" y="6"/>
                    <a:pt x="19"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2"/>
            <p:cNvSpPr/>
            <p:nvPr/>
          </p:nvSpPr>
          <p:spPr>
            <a:xfrm>
              <a:off x="5765800" y="2386013"/>
              <a:ext cx="71437" cy="74613"/>
            </a:xfrm>
            <a:custGeom>
              <a:avLst/>
              <a:gdLst/>
              <a:ahLst/>
              <a:cxnLst/>
              <a:rect l="l" t="t" r="r" b="b"/>
              <a:pathLst>
                <a:path w="24" h="25" extrusionOk="0">
                  <a:moveTo>
                    <a:pt x="12" y="0"/>
                  </a:moveTo>
                  <a:cubicBezTo>
                    <a:pt x="12" y="0"/>
                    <a:pt x="12" y="0"/>
                    <a:pt x="12" y="0"/>
                  </a:cubicBezTo>
                  <a:cubicBezTo>
                    <a:pt x="5" y="0"/>
                    <a:pt x="0" y="6"/>
                    <a:pt x="0" y="12"/>
                  </a:cubicBezTo>
                  <a:cubicBezTo>
                    <a:pt x="0" y="19"/>
                    <a:pt x="6" y="25"/>
                    <a:pt x="12" y="25"/>
                  </a:cubicBezTo>
                  <a:cubicBezTo>
                    <a:pt x="12" y="25"/>
                    <a:pt x="12" y="25"/>
                    <a:pt x="12" y="25"/>
                  </a:cubicBezTo>
                  <a:cubicBezTo>
                    <a:pt x="19" y="25"/>
                    <a:pt x="24" y="19"/>
                    <a:pt x="24" y="12"/>
                  </a:cubicBezTo>
                  <a:cubicBezTo>
                    <a:pt x="24" y="6"/>
                    <a:pt x="19"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2"/>
            <p:cNvSpPr/>
            <p:nvPr/>
          </p:nvSpPr>
          <p:spPr>
            <a:xfrm>
              <a:off x="5597525" y="2386013"/>
              <a:ext cx="71437" cy="71438"/>
            </a:xfrm>
            <a:custGeom>
              <a:avLst/>
              <a:gdLst/>
              <a:ahLst/>
              <a:cxnLst/>
              <a:rect l="l" t="t" r="r" b="b"/>
              <a:pathLst>
                <a:path w="24" h="24" extrusionOk="0">
                  <a:moveTo>
                    <a:pt x="12" y="0"/>
                  </a:moveTo>
                  <a:cubicBezTo>
                    <a:pt x="12" y="0"/>
                    <a:pt x="12" y="0"/>
                    <a:pt x="12" y="0"/>
                  </a:cubicBezTo>
                  <a:cubicBezTo>
                    <a:pt x="6" y="0"/>
                    <a:pt x="0" y="6"/>
                    <a:pt x="0" y="12"/>
                  </a:cubicBezTo>
                  <a:cubicBezTo>
                    <a:pt x="0" y="19"/>
                    <a:pt x="6" y="24"/>
                    <a:pt x="12" y="24"/>
                  </a:cubicBezTo>
                  <a:cubicBezTo>
                    <a:pt x="12" y="24"/>
                    <a:pt x="12" y="24"/>
                    <a:pt x="12" y="24"/>
                  </a:cubicBezTo>
                  <a:cubicBezTo>
                    <a:pt x="19" y="24"/>
                    <a:pt x="24" y="19"/>
                    <a:pt x="24" y="12"/>
                  </a:cubicBezTo>
                  <a:cubicBezTo>
                    <a:pt x="24" y="6"/>
                    <a:pt x="19"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2"/>
            <p:cNvSpPr/>
            <p:nvPr/>
          </p:nvSpPr>
          <p:spPr>
            <a:xfrm>
              <a:off x="5434013" y="2389188"/>
              <a:ext cx="68262" cy="68263"/>
            </a:xfrm>
            <a:custGeom>
              <a:avLst/>
              <a:gdLst/>
              <a:ahLst/>
              <a:cxnLst/>
              <a:rect l="l" t="t" r="r" b="b"/>
              <a:pathLst>
                <a:path w="23" h="23" extrusionOk="0">
                  <a:moveTo>
                    <a:pt x="12" y="0"/>
                  </a:moveTo>
                  <a:cubicBezTo>
                    <a:pt x="12" y="0"/>
                    <a:pt x="12" y="0"/>
                    <a:pt x="12" y="0"/>
                  </a:cubicBezTo>
                  <a:cubicBezTo>
                    <a:pt x="5" y="0"/>
                    <a:pt x="0" y="5"/>
                    <a:pt x="0" y="11"/>
                  </a:cubicBezTo>
                  <a:cubicBezTo>
                    <a:pt x="0" y="18"/>
                    <a:pt x="5" y="23"/>
                    <a:pt x="12" y="23"/>
                  </a:cubicBezTo>
                  <a:cubicBezTo>
                    <a:pt x="12" y="23"/>
                    <a:pt x="12" y="23"/>
                    <a:pt x="12" y="23"/>
                  </a:cubicBezTo>
                  <a:cubicBezTo>
                    <a:pt x="18" y="23"/>
                    <a:pt x="23" y="18"/>
                    <a:pt x="23" y="11"/>
                  </a:cubicBezTo>
                  <a:cubicBezTo>
                    <a:pt x="23" y="5"/>
                    <a:pt x="18"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2"/>
            <p:cNvSpPr/>
            <p:nvPr/>
          </p:nvSpPr>
          <p:spPr>
            <a:xfrm>
              <a:off x="5267325" y="2389188"/>
              <a:ext cx="68262" cy="68263"/>
            </a:xfrm>
            <a:custGeom>
              <a:avLst/>
              <a:gdLst/>
              <a:ahLst/>
              <a:cxnLst/>
              <a:rect l="l" t="t" r="r" b="b"/>
              <a:pathLst>
                <a:path w="23" h="23" extrusionOk="0">
                  <a:moveTo>
                    <a:pt x="12" y="0"/>
                  </a:moveTo>
                  <a:cubicBezTo>
                    <a:pt x="12" y="0"/>
                    <a:pt x="12" y="0"/>
                    <a:pt x="12" y="0"/>
                  </a:cubicBezTo>
                  <a:cubicBezTo>
                    <a:pt x="5" y="0"/>
                    <a:pt x="0" y="5"/>
                    <a:pt x="0" y="11"/>
                  </a:cubicBezTo>
                  <a:cubicBezTo>
                    <a:pt x="0" y="18"/>
                    <a:pt x="5" y="23"/>
                    <a:pt x="12" y="23"/>
                  </a:cubicBezTo>
                  <a:cubicBezTo>
                    <a:pt x="12" y="23"/>
                    <a:pt x="12" y="23"/>
                    <a:pt x="12" y="23"/>
                  </a:cubicBezTo>
                  <a:cubicBezTo>
                    <a:pt x="18" y="23"/>
                    <a:pt x="23" y="18"/>
                    <a:pt x="23" y="11"/>
                  </a:cubicBezTo>
                  <a:cubicBezTo>
                    <a:pt x="23" y="5"/>
                    <a:pt x="18"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2"/>
            <p:cNvSpPr/>
            <p:nvPr/>
          </p:nvSpPr>
          <p:spPr>
            <a:xfrm>
              <a:off x="5099050" y="2389188"/>
              <a:ext cx="68262" cy="68263"/>
            </a:xfrm>
            <a:custGeom>
              <a:avLst/>
              <a:gdLst/>
              <a:ahLst/>
              <a:cxnLst/>
              <a:rect l="l" t="t" r="r" b="b"/>
              <a:pathLst>
                <a:path w="23" h="23" extrusionOk="0">
                  <a:moveTo>
                    <a:pt x="12" y="0"/>
                  </a:moveTo>
                  <a:cubicBezTo>
                    <a:pt x="12" y="0"/>
                    <a:pt x="12" y="0"/>
                    <a:pt x="12" y="0"/>
                  </a:cubicBezTo>
                  <a:cubicBezTo>
                    <a:pt x="6" y="0"/>
                    <a:pt x="0" y="5"/>
                    <a:pt x="0" y="11"/>
                  </a:cubicBezTo>
                  <a:cubicBezTo>
                    <a:pt x="0" y="18"/>
                    <a:pt x="6" y="23"/>
                    <a:pt x="12" y="23"/>
                  </a:cubicBezTo>
                  <a:cubicBezTo>
                    <a:pt x="12" y="23"/>
                    <a:pt x="12" y="23"/>
                    <a:pt x="12" y="23"/>
                  </a:cubicBezTo>
                  <a:cubicBezTo>
                    <a:pt x="18" y="23"/>
                    <a:pt x="23" y="18"/>
                    <a:pt x="23" y="11"/>
                  </a:cubicBezTo>
                  <a:cubicBezTo>
                    <a:pt x="23" y="5"/>
                    <a:pt x="18"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2"/>
            <p:cNvSpPr/>
            <p:nvPr/>
          </p:nvSpPr>
          <p:spPr>
            <a:xfrm>
              <a:off x="4935538" y="2389188"/>
              <a:ext cx="65087" cy="68263"/>
            </a:xfrm>
            <a:custGeom>
              <a:avLst/>
              <a:gdLst/>
              <a:ahLst/>
              <a:cxnLst/>
              <a:rect l="l" t="t" r="r" b="b"/>
              <a:pathLst>
                <a:path w="22" h="23" extrusionOk="0">
                  <a:moveTo>
                    <a:pt x="11" y="0"/>
                  </a:moveTo>
                  <a:cubicBezTo>
                    <a:pt x="11" y="0"/>
                    <a:pt x="11" y="0"/>
                    <a:pt x="11" y="0"/>
                  </a:cubicBezTo>
                  <a:cubicBezTo>
                    <a:pt x="5" y="0"/>
                    <a:pt x="0" y="5"/>
                    <a:pt x="0" y="11"/>
                  </a:cubicBezTo>
                  <a:cubicBezTo>
                    <a:pt x="0" y="18"/>
                    <a:pt x="5" y="23"/>
                    <a:pt x="11" y="23"/>
                  </a:cubicBezTo>
                  <a:cubicBezTo>
                    <a:pt x="11" y="23"/>
                    <a:pt x="11" y="23"/>
                    <a:pt x="11" y="23"/>
                  </a:cubicBezTo>
                  <a:cubicBezTo>
                    <a:pt x="17" y="23"/>
                    <a:pt x="22" y="18"/>
                    <a:pt x="22" y="11"/>
                  </a:cubicBezTo>
                  <a:cubicBezTo>
                    <a:pt x="22" y="5"/>
                    <a:pt x="17" y="0"/>
                    <a:pt x="11"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2"/>
            <p:cNvSpPr/>
            <p:nvPr/>
          </p:nvSpPr>
          <p:spPr>
            <a:xfrm>
              <a:off x="4768850" y="2389188"/>
              <a:ext cx="65087" cy="65088"/>
            </a:xfrm>
            <a:custGeom>
              <a:avLst/>
              <a:gdLst/>
              <a:ahLst/>
              <a:cxnLst/>
              <a:rect l="l" t="t" r="r" b="b"/>
              <a:pathLst>
                <a:path w="22" h="22" extrusionOk="0">
                  <a:moveTo>
                    <a:pt x="11" y="0"/>
                  </a:moveTo>
                  <a:cubicBezTo>
                    <a:pt x="11" y="0"/>
                    <a:pt x="11" y="0"/>
                    <a:pt x="11" y="0"/>
                  </a:cubicBezTo>
                  <a:cubicBezTo>
                    <a:pt x="5" y="0"/>
                    <a:pt x="0" y="5"/>
                    <a:pt x="0" y="11"/>
                  </a:cubicBezTo>
                  <a:cubicBezTo>
                    <a:pt x="0" y="17"/>
                    <a:pt x="5" y="22"/>
                    <a:pt x="11" y="22"/>
                  </a:cubicBezTo>
                  <a:cubicBezTo>
                    <a:pt x="11" y="22"/>
                    <a:pt x="11" y="22"/>
                    <a:pt x="11" y="22"/>
                  </a:cubicBezTo>
                  <a:cubicBezTo>
                    <a:pt x="17" y="22"/>
                    <a:pt x="22" y="17"/>
                    <a:pt x="22" y="11"/>
                  </a:cubicBezTo>
                  <a:cubicBezTo>
                    <a:pt x="22" y="5"/>
                    <a:pt x="17" y="0"/>
                    <a:pt x="11"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2"/>
            <p:cNvSpPr/>
            <p:nvPr/>
          </p:nvSpPr>
          <p:spPr>
            <a:xfrm>
              <a:off x="4603750" y="2392363"/>
              <a:ext cx="63500" cy="61913"/>
            </a:xfrm>
            <a:custGeom>
              <a:avLst/>
              <a:gdLst/>
              <a:ahLst/>
              <a:cxnLst/>
              <a:rect l="l" t="t" r="r" b="b"/>
              <a:pathLst>
                <a:path w="21" h="21" extrusionOk="0">
                  <a:moveTo>
                    <a:pt x="10" y="0"/>
                  </a:moveTo>
                  <a:cubicBezTo>
                    <a:pt x="10" y="0"/>
                    <a:pt x="10" y="0"/>
                    <a:pt x="10" y="0"/>
                  </a:cubicBezTo>
                  <a:cubicBezTo>
                    <a:pt x="4" y="0"/>
                    <a:pt x="0" y="4"/>
                    <a:pt x="0" y="10"/>
                  </a:cubicBezTo>
                  <a:cubicBezTo>
                    <a:pt x="0" y="16"/>
                    <a:pt x="4" y="21"/>
                    <a:pt x="10" y="21"/>
                  </a:cubicBezTo>
                  <a:cubicBezTo>
                    <a:pt x="10" y="21"/>
                    <a:pt x="10" y="21"/>
                    <a:pt x="10" y="21"/>
                  </a:cubicBezTo>
                  <a:cubicBezTo>
                    <a:pt x="16" y="21"/>
                    <a:pt x="21" y="16"/>
                    <a:pt x="21" y="10"/>
                  </a:cubicBezTo>
                  <a:cubicBezTo>
                    <a:pt x="21" y="4"/>
                    <a:pt x="16"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2"/>
            <p:cNvSpPr/>
            <p:nvPr/>
          </p:nvSpPr>
          <p:spPr>
            <a:xfrm>
              <a:off x="4437063" y="2392363"/>
              <a:ext cx="61912" cy="61913"/>
            </a:xfrm>
            <a:custGeom>
              <a:avLst/>
              <a:gdLst/>
              <a:ahLst/>
              <a:cxnLst/>
              <a:rect l="l" t="t" r="r" b="b"/>
              <a:pathLst>
                <a:path w="21" h="21" extrusionOk="0">
                  <a:moveTo>
                    <a:pt x="11" y="0"/>
                  </a:moveTo>
                  <a:cubicBezTo>
                    <a:pt x="11" y="0"/>
                    <a:pt x="11" y="0"/>
                    <a:pt x="11" y="0"/>
                  </a:cubicBezTo>
                  <a:cubicBezTo>
                    <a:pt x="5" y="0"/>
                    <a:pt x="0" y="5"/>
                    <a:pt x="0" y="10"/>
                  </a:cubicBezTo>
                  <a:cubicBezTo>
                    <a:pt x="0" y="16"/>
                    <a:pt x="5" y="21"/>
                    <a:pt x="11" y="21"/>
                  </a:cubicBezTo>
                  <a:cubicBezTo>
                    <a:pt x="11" y="21"/>
                    <a:pt x="11" y="21"/>
                    <a:pt x="11" y="21"/>
                  </a:cubicBezTo>
                  <a:cubicBezTo>
                    <a:pt x="16" y="21"/>
                    <a:pt x="21" y="16"/>
                    <a:pt x="21" y="10"/>
                  </a:cubicBezTo>
                  <a:cubicBezTo>
                    <a:pt x="21" y="4"/>
                    <a:pt x="16" y="0"/>
                    <a:pt x="11"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2"/>
            <p:cNvSpPr/>
            <p:nvPr/>
          </p:nvSpPr>
          <p:spPr>
            <a:xfrm>
              <a:off x="4270375" y="2392363"/>
              <a:ext cx="61912" cy="61913"/>
            </a:xfrm>
            <a:custGeom>
              <a:avLst/>
              <a:gdLst/>
              <a:ahLst/>
              <a:cxnLst/>
              <a:rect l="l" t="t" r="r" b="b"/>
              <a:pathLst>
                <a:path w="21" h="21" extrusionOk="0">
                  <a:moveTo>
                    <a:pt x="11" y="0"/>
                  </a:moveTo>
                  <a:cubicBezTo>
                    <a:pt x="11" y="0"/>
                    <a:pt x="11" y="0"/>
                    <a:pt x="11" y="0"/>
                  </a:cubicBezTo>
                  <a:cubicBezTo>
                    <a:pt x="5" y="0"/>
                    <a:pt x="0" y="5"/>
                    <a:pt x="0" y="10"/>
                  </a:cubicBezTo>
                  <a:cubicBezTo>
                    <a:pt x="0" y="16"/>
                    <a:pt x="5" y="21"/>
                    <a:pt x="11" y="21"/>
                  </a:cubicBezTo>
                  <a:cubicBezTo>
                    <a:pt x="11" y="21"/>
                    <a:pt x="11" y="21"/>
                    <a:pt x="11" y="21"/>
                  </a:cubicBezTo>
                  <a:cubicBezTo>
                    <a:pt x="17" y="21"/>
                    <a:pt x="21" y="16"/>
                    <a:pt x="21" y="10"/>
                  </a:cubicBezTo>
                  <a:cubicBezTo>
                    <a:pt x="21" y="5"/>
                    <a:pt x="16" y="0"/>
                    <a:pt x="11"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2"/>
            <p:cNvSpPr/>
            <p:nvPr/>
          </p:nvSpPr>
          <p:spPr>
            <a:xfrm>
              <a:off x="4105275" y="2392363"/>
              <a:ext cx="60325" cy="61913"/>
            </a:xfrm>
            <a:custGeom>
              <a:avLst/>
              <a:gdLst/>
              <a:ahLst/>
              <a:cxnLst/>
              <a:rect l="l" t="t" r="r" b="b"/>
              <a:pathLst>
                <a:path w="20" h="21" extrusionOk="0">
                  <a:moveTo>
                    <a:pt x="10" y="0"/>
                  </a:moveTo>
                  <a:cubicBezTo>
                    <a:pt x="10" y="0"/>
                    <a:pt x="10" y="0"/>
                    <a:pt x="10" y="0"/>
                  </a:cubicBezTo>
                  <a:cubicBezTo>
                    <a:pt x="4" y="0"/>
                    <a:pt x="0" y="5"/>
                    <a:pt x="0" y="10"/>
                  </a:cubicBezTo>
                  <a:cubicBezTo>
                    <a:pt x="0" y="16"/>
                    <a:pt x="4" y="21"/>
                    <a:pt x="10" y="21"/>
                  </a:cubicBezTo>
                  <a:cubicBezTo>
                    <a:pt x="10" y="21"/>
                    <a:pt x="10" y="21"/>
                    <a:pt x="10" y="21"/>
                  </a:cubicBezTo>
                  <a:cubicBezTo>
                    <a:pt x="16" y="21"/>
                    <a:pt x="20" y="16"/>
                    <a:pt x="20" y="10"/>
                  </a:cubicBezTo>
                  <a:cubicBezTo>
                    <a:pt x="20" y="5"/>
                    <a:pt x="16"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2"/>
            <p:cNvSpPr/>
            <p:nvPr/>
          </p:nvSpPr>
          <p:spPr>
            <a:xfrm>
              <a:off x="3938588" y="2392363"/>
              <a:ext cx="58737" cy="60325"/>
            </a:xfrm>
            <a:custGeom>
              <a:avLst/>
              <a:gdLst/>
              <a:ahLst/>
              <a:cxnLst/>
              <a:rect l="l" t="t" r="r" b="b"/>
              <a:pathLst>
                <a:path w="20" h="20" extrusionOk="0">
                  <a:moveTo>
                    <a:pt x="10" y="0"/>
                  </a:moveTo>
                  <a:cubicBezTo>
                    <a:pt x="10" y="0"/>
                    <a:pt x="10" y="0"/>
                    <a:pt x="10" y="0"/>
                  </a:cubicBezTo>
                  <a:cubicBezTo>
                    <a:pt x="4" y="0"/>
                    <a:pt x="0" y="5"/>
                    <a:pt x="0" y="10"/>
                  </a:cubicBezTo>
                  <a:cubicBezTo>
                    <a:pt x="0" y="16"/>
                    <a:pt x="5" y="20"/>
                    <a:pt x="10" y="20"/>
                  </a:cubicBezTo>
                  <a:cubicBezTo>
                    <a:pt x="10" y="20"/>
                    <a:pt x="10" y="20"/>
                    <a:pt x="10" y="20"/>
                  </a:cubicBezTo>
                  <a:cubicBezTo>
                    <a:pt x="16" y="20"/>
                    <a:pt x="20" y="16"/>
                    <a:pt x="20" y="10"/>
                  </a:cubicBezTo>
                  <a:cubicBezTo>
                    <a:pt x="20" y="5"/>
                    <a:pt x="16"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2"/>
            <p:cNvSpPr/>
            <p:nvPr/>
          </p:nvSpPr>
          <p:spPr>
            <a:xfrm>
              <a:off x="3771900" y="2392363"/>
              <a:ext cx="58737" cy="60325"/>
            </a:xfrm>
            <a:custGeom>
              <a:avLst/>
              <a:gdLst/>
              <a:ahLst/>
              <a:cxnLst/>
              <a:rect l="l" t="t" r="r" b="b"/>
              <a:pathLst>
                <a:path w="20" h="20" extrusionOk="0">
                  <a:moveTo>
                    <a:pt x="10" y="0"/>
                  </a:moveTo>
                  <a:cubicBezTo>
                    <a:pt x="10" y="0"/>
                    <a:pt x="10" y="0"/>
                    <a:pt x="10" y="0"/>
                  </a:cubicBezTo>
                  <a:cubicBezTo>
                    <a:pt x="5" y="0"/>
                    <a:pt x="0" y="5"/>
                    <a:pt x="0" y="10"/>
                  </a:cubicBezTo>
                  <a:cubicBezTo>
                    <a:pt x="0" y="16"/>
                    <a:pt x="5" y="20"/>
                    <a:pt x="10" y="20"/>
                  </a:cubicBezTo>
                  <a:cubicBezTo>
                    <a:pt x="10" y="20"/>
                    <a:pt x="10" y="20"/>
                    <a:pt x="10" y="20"/>
                  </a:cubicBezTo>
                  <a:cubicBezTo>
                    <a:pt x="16" y="20"/>
                    <a:pt x="20" y="16"/>
                    <a:pt x="20" y="10"/>
                  </a:cubicBezTo>
                  <a:cubicBezTo>
                    <a:pt x="20" y="5"/>
                    <a:pt x="16"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2"/>
            <p:cNvSpPr/>
            <p:nvPr/>
          </p:nvSpPr>
          <p:spPr>
            <a:xfrm>
              <a:off x="3606800" y="2395538"/>
              <a:ext cx="57150" cy="57150"/>
            </a:xfrm>
            <a:custGeom>
              <a:avLst/>
              <a:gdLst/>
              <a:ahLst/>
              <a:cxnLst/>
              <a:rect l="l" t="t" r="r" b="b"/>
              <a:pathLst>
                <a:path w="19" h="19" extrusionOk="0">
                  <a:moveTo>
                    <a:pt x="9" y="0"/>
                  </a:moveTo>
                  <a:cubicBezTo>
                    <a:pt x="9" y="0"/>
                    <a:pt x="9" y="0"/>
                    <a:pt x="9" y="0"/>
                  </a:cubicBezTo>
                  <a:cubicBezTo>
                    <a:pt x="4" y="0"/>
                    <a:pt x="0" y="4"/>
                    <a:pt x="0" y="9"/>
                  </a:cubicBezTo>
                  <a:cubicBezTo>
                    <a:pt x="0" y="15"/>
                    <a:pt x="4" y="19"/>
                    <a:pt x="9" y="19"/>
                  </a:cubicBezTo>
                  <a:cubicBezTo>
                    <a:pt x="9" y="19"/>
                    <a:pt x="9" y="19"/>
                    <a:pt x="9" y="19"/>
                  </a:cubicBezTo>
                  <a:cubicBezTo>
                    <a:pt x="15" y="19"/>
                    <a:pt x="19" y="15"/>
                    <a:pt x="19" y="9"/>
                  </a:cubicBezTo>
                  <a:cubicBezTo>
                    <a:pt x="19" y="4"/>
                    <a:pt x="15" y="0"/>
                    <a:pt x="9"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2"/>
            <p:cNvSpPr/>
            <p:nvPr/>
          </p:nvSpPr>
          <p:spPr>
            <a:xfrm>
              <a:off x="3440113" y="2395538"/>
              <a:ext cx="57150" cy="57150"/>
            </a:xfrm>
            <a:custGeom>
              <a:avLst/>
              <a:gdLst/>
              <a:ahLst/>
              <a:cxnLst/>
              <a:rect l="l" t="t" r="r" b="b"/>
              <a:pathLst>
                <a:path w="19" h="19" extrusionOk="0">
                  <a:moveTo>
                    <a:pt x="10" y="0"/>
                  </a:moveTo>
                  <a:cubicBezTo>
                    <a:pt x="10" y="0"/>
                    <a:pt x="10" y="0"/>
                    <a:pt x="10" y="0"/>
                  </a:cubicBezTo>
                  <a:cubicBezTo>
                    <a:pt x="4" y="0"/>
                    <a:pt x="0" y="4"/>
                    <a:pt x="0" y="9"/>
                  </a:cubicBezTo>
                  <a:cubicBezTo>
                    <a:pt x="0" y="15"/>
                    <a:pt x="4" y="19"/>
                    <a:pt x="10" y="19"/>
                  </a:cubicBezTo>
                  <a:cubicBezTo>
                    <a:pt x="10" y="19"/>
                    <a:pt x="10" y="19"/>
                    <a:pt x="10" y="19"/>
                  </a:cubicBezTo>
                  <a:cubicBezTo>
                    <a:pt x="15" y="19"/>
                    <a:pt x="19" y="15"/>
                    <a:pt x="19" y="9"/>
                  </a:cubicBezTo>
                  <a:cubicBezTo>
                    <a:pt x="19" y="4"/>
                    <a:pt x="15"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2"/>
            <p:cNvSpPr/>
            <p:nvPr/>
          </p:nvSpPr>
          <p:spPr>
            <a:xfrm>
              <a:off x="3273425" y="2395538"/>
              <a:ext cx="55562" cy="57150"/>
            </a:xfrm>
            <a:custGeom>
              <a:avLst/>
              <a:gdLst/>
              <a:ahLst/>
              <a:cxnLst/>
              <a:rect l="l" t="t" r="r" b="b"/>
              <a:pathLst>
                <a:path w="19" h="19" extrusionOk="0">
                  <a:moveTo>
                    <a:pt x="10" y="0"/>
                  </a:moveTo>
                  <a:cubicBezTo>
                    <a:pt x="10" y="0"/>
                    <a:pt x="10" y="0"/>
                    <a:pt x="10" y="0"/>
                  </a:cubicBezTo>
                  <a:cubicBezTo>
                    <a:pt x="5" y="0"/>
                    <a:pt x="0" y="4"/>
                    <a:pt x="0" y="9"/>
                  </a:cubicBezTo>
                  <a:cubicBezTo>
                    <a:pt x="0" y="15"/>
                    <a:pt x="5" y="19"/>
                    <a:pt x="10" y="19"/>
                  </a:cubicBezTo>
                  <a:cubicBezTo>
                    <a:pt x="10" y="19"/>
                    <a:pt x="10" y="19"/>
                    <a:pt x="10" y="19"/>
                  </a:cubicBezTo>
                  <a:cubicBezTo>
                    <a:pt x="15" y="19"/>
                    <a:pt x="19" y="15"/>
                    <a:pt x="19" y="9"/>
                  </a:cubicBezTo>
                  <a:cubicBezTo>
                    <a:pt x="19" y="4"/>
                    <a:pt x="15"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2"/>
            <p:cNvSpPr/>
            <p:nvPr/>
          </p:nvSpPr>
          <p:spPr>
            <a:xfrm>
              <a:off x="3108325" y="2395538"/>
              <a:ext cx="53975" cy="57150"/>
            </a:xfrm>
            <a:custGeom>
              <a:avLst/>
              <a:gdLst/>
              <a:ahLst/>
              <a:cxnLst/>
              <a:rect l="l" t="t" r="r" b="b"/>
              <a:pathLst>
                <a:path w="18" h="19" extrusionOk="0">
                  <a:moveTo>
                    <a:pt x="9" y="0"/>
                  </a:moveTo>
                  <a:cubicBezTo>
                    <a:pt x="9" y="0"/>
                    <a:pt x="9" y="0"/>
                    <a:pt x="9" y="0"/>
                  </a:cubicBezTo>
                  <a:cubicBezTo>
                    <a:pt x="4" y="0"/>
                    <a:pt x="0" y="4"/>
                    <a:pt x="0" y="9"/>
                  </a:cubicBezTo>
                  <a:cubicBezTo>
                    <a:pt x="0" y="14"/>
                    <a:pt x="4" y="19"/>
                    <a:pt x="9" y="19"/>
                  </a:cubicBezTo>
                  <a:cubicBezTo>
                    <a:pt x="9" y="19"/>
                    <a:pt x="9" y="19"/>
                    <a:pt x="9" y="19"/>
                  </a:cubicBezTo>
                  <a:cubicBezTo>
                    <a:pt x="14" y="19"/>
                    <a:pt x="18" y="14"/>
                    <a:pt x="18" y="9"/>
                  </a:cubicBezTo>
                  <a:cubicBezTo>
                    <a:pt x="18" y="4"/>
                    <a:pt x="14" y="0"/>
                    <a:pt x="9"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2"/>
            <p:cNvSpPr/>
            <p:nvPr/>
          </p:nvSpPr>
          <p:spPr>
            <a:xfrm>
              <a:off x="2941638" y="2395538"/>
              <a:ext cx="53975" cy="53975"/>
            </a:xfrm>
            <a:custGeom>
              <a:avLst/>
              <a:gdLst/>
              <a:ahLst/>
              <a:cxnLst/>
              <a:rect l="l" t="t" r="r" b="b"/>
              <a:pathLst>
                <a:path w="18" h="18" extrusionOk="0">
                  <a:moveTo>
                    <a:pt x="9" y="0"/>
                  </a:moveTo>
                  <a:cubicBezTo>
                    <a:pt x="9" y="0"/>
                    <a:pt x="9" y="0"/>
                    <a:pt x="9" y="0"/>
                  </a:cubicBezTo>
                  <a:cubicBezTo>
                    <a:pt x="4" y="0"/>
                    <a:pt x="0" y="4"/>
                    <a:pt x="0" y="9"/>
                  </a:cubicBezTo>
                  <a:cubicBezTo>
                    <a:pt x="0" y="14"/>
                    <a:pt x="4" y="18"/>
                    <a:pt x="9" y="18"/>
                  </a:cubicBezTo>
                  <a:cubicBezTo>
                    <a:pt x="9" y="18"/>
                    <a:pt x="9" y="18"/>
                    <a:pt x="9" y="18"/>
                  </a:cubicBezTo>
                  <a:cubicBezTo>
                    <a:pt x="14" y="18"/>
                    <a:pt x="18" y="14"/>
                    <a:pt x="18" y="9"/>
                  </a:cubicBezTo>
                  <a:cubicBezTo>
                    <a:pt x="18" y="4"/>
                    <a:pt x="14" y="0"/>
                    <a:pt x="9"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2"/>
            <p:cNvSpPr/>
            <p:nvPr/>
          </p:nvSpPr>
          <p:spPr>
            <a:xfrm>
              <a:off x="6430963" y="2520950"/>
              <a:ext cx="74612" cy="77788"/>
            </a:xfrm>
            <a:custGeom>
              <a:avLst/>
              <a:gdLst/>
              <a:ahLst/>
              <a:cxnLst/>
              <a:rect l="l" t="t" r="r" b="b"/>
              <a:pathLst>
                <a:path w="25" h="26" extrusionOk="0">
                  <a:moveTo>
                    <a:pt x="13" y="0"/>
                  </a:moveTo>
                  <a:cubicBezTo>
                    <a:pt x="13" y="0"/>
                    <a:pt x="12" y="0"/>
                    <a:pt x="12" y="0"/>
                  </a:cubicBezTo>
                  <a:cubicBezTo>
                    <a:pt x="5" y="0"/>
                    <a:pt x="0" y="6"/>
                    <a:pt x="0" y="13"/>
                  </a:cubicBezTo>
                  <a:cubicBezTo>
                    <a:pt x="0" y="20"/>
                    <a:pt x="5" y="26"/>
                    <a:pt x="13" y="26"/>
                  </a:cubicBezTo>
                  <a:cubicBezTo>
                    <a:pt x="13" y="26"/>
                    <a:pt x="13" y="26"/>
                    <a:pt x="13" y="26"/>
                  </a:cubicBezTo>
                  <a:cubicBezTo>
                    <a:pt x="20" y="26"/>
                    <a:pt x="25" y="20"/>
                    <a:pt x="25" y="13"/>
                  </a:cubicBezTo>
                  <a:cubicBezTo>
                    <a:pt x="25" y="6"/>
                    <a:pt x="20" y="0"/>
                    <a:pt x="13"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2"/>
            <p:cNvSpPr/>
            <p:nvPr/>
          </p:nvSpPr>
          <p:spPr>
            <a:xfrm>
              <a:off x="6264275" y="2520950"/>
              <a:ext cx="74612" cy="77788"/>
            </a:xfrm>
            <a:custGeom>
              <a:avLst/>
              <a:gdLst/>
              <a:ahLst/>
              <a:cxnLst/>
              <a:rect l="l" t="t" r="r" b="b"/>
              <a:pathLst>
                <a:path w="25" h="26" extrusionOk="0">
                  <a:moveTo>
                    <a:pt x="13" y="0"/>
                  </a:moveTo>
                  <a:cubicBezTo>
                    <a:pt x="13" y="0"/>
                    <a:pt x="13" y="0"/>
                    <a:pt x="13" y="0"/>
                  </a:cubicBezTo>
                  <a:cubicBezTo>
                    <a:pt x="6" y="0"/>
                    <a:pt x="0" y="6"/>
                    <a:pt x="0" y="13"/>
                  </a:cubicBezTo>
                  <a:cubicBezTo>
                    <a:pt x="0" y="20"/>
                    <a:pt x="6" y="26"/>
                    <a:pt x="13" y="26"/>
                  </a:cubicBezTo>
                  <a:cubicBezTo>
                    <a:pt x="13" y="26"/>
                    <a:pt x="13" y="26"/>
                    <a:pt x="13" y="26"/>
                  </a:cubicBezTo>
                  <a:cubicBezTo>
                    <a:pt x="20" y="26"/>
                    <a:pt x="25" y="20"/>
                    <a:pt x="25" y="13"/>
                  </a:cubicBezTo>
                  <a:cubicBezTo>
                    <a:pt x="25" y="6"/>
                    <a:pt x="20" y="0"/>
                    <a:pt x="13"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2"/>
            <p:cNvSpPr/>
            <p:nvPr/>
          </p:nvSpPr>
          <p:spPr>
            <a:xfrm>
              <a:off x="6096000" y="2524125"/>
              <a:ext cx="74612" cy="74613"/>
            </a:xfrm>
            <a:custGeom>
              <a:avLst/>
              <a:gdLst/>
              <a:ahLst/>
              <a:cxnLst/>
              <a:rect l="l" t="t" r="r" b="b"/>
              <a:pathLst>
                <a:path w="25" h="25" extrusionOk="0">
                  <a:moveTo>
                    <a:pt x="13" y="0"/>
                  </a:moveTo>
                  <a:cubicBezTo>
                    <a:pt x="13" y="0"/>
                    <a:pt x="13" y="0"/>
                    <a:pt x="13" y="0"/>
                  </a:cubicBezTo>
                  <a:cubicBezTo>
                    <a:pt x="6" y="0"/>
                    <a:pt x="0" y="5"/>
                    <a:pt x="0" y="12"/>
                  </a:cubicBezTo>
                  <a:cubicBezTo>
                    <a:pt x="0" y="19"/>
                    <a:pt x="6" y="25"/>
                    <a:pt x="13" y="25"/>
                  </a:cubicBezTo>
                  <a:cubicBezTo>
                    <a:pt x="13" y="25"/>
                    <a:pt x="13" y="25"/>
                    <a:pt x="13" y="25"/>
                  </a:cubicBezTo>
                  <a:cubicBezTo>
                    <a:pt x="20" y="25"/>
                    <a:pt x="25" y="19"/>
                    <a:pt x="25" y="12"/>
                  </a:cubicBezTo>
                  <a:cubicBezTo>
                    <a:pt x="25" y="5"/>
                    <a:pt x="20" y="0"/>
                    <a:pt x="13"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2"/>
            <p:cNvSpPr/>
            <p:nvPr/>
          </p:nvSpPr>
          <p:spPr>
            <a:xfrm>
              <a:off x="5932488" y="2524125"/>
              <a:ext cx="71437" cy="74613"/>
            </a:xfrm>
            <a:custGeom>
              <a:avLst/>
              <a:gdLst/>
              <a:ahLst/>
              <a:cxnLst/>
              <a:rect l="l" t="t" r="r" b="b"/>
              <a:pathLst>
                <a:path w="24" h="25" extrusionOk="0">
                  <a:moveTo>
                    <a:pt x="12" y="0"/>
                  </a:moveTo>
                  <a:cubicBezTo>
                    <a:pt x="12" y="0"/>
                    <a:pt x="12" y="0"/>
                    <a:pt x="12" y="0"/>
                  </a:cubicBezTo>
                  <a:cubicBezTo>
                    <a:pt x="5" y="0"/>
                    <a:pt x="0" y="5"/>
                    <a:pt x="0" y="12"/>
                  </a:cubicBezTo>
                  <a:cubicBezTo>
                    <a:pt x="0" y="19"/>
                    <a:pt x="5" y="25"/>
                    <a:pt x="12" y="25"/>
                  </a:cubicBezTo>
                  <a:cubicBezTo>
                    <a:pt x="12" y="25"/>
                    <a:pt x="12" y="25"/>
                    <a:pt x="12" y="25"/>
                  </a:cubicBezTo>
                  <a:cubicBezTo>
                    <a:pt x="19" y="24"/>
                    <a:pt x="24" y="19"/>
                    <a:pt x="24" y="12"/>
                  </a:cubicBezTo>
                  <a:cubicBezTo>
                    <a:pt x="24" y="5"/>
                    <a:pt x="19"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2"/>
            <p:cNvSpPr/>
            <p:nvPr/>
          </p:nvSpPr>
          <p:spPr>
            <a:xfrm>
              <a:off x="5765800" y="2524125"/>
              <a:ext cx="71437" cy="71438"/>
            </a:xfrm>
            <a:custGeom>
              <a:avLst/>
              <a:gdLst/>
              <a:ahLst/>
              <a:cxnLst/>
              <a:rect l="l" t="t" r="r" b="b"/>
              <a:pathLst>
                <a:path w="24" h="24" extrusionOk="0">
                  <a:moveTo>
                    <a:pt x="12" y="0"/>
                  </a:moveTo>
                  <a:cubicBezTo>
                    <a:pt x="12" y="0"/>
                    <a:pt x="12" y="0"/>
                    <a:pt x="12" y="0"/>
                  </a:cubicBezTo>
                  <a:cubicBezTo>
                    <a:pt x="5" y="0"/>
                    <a:pt x="0" y="5"/>
                    <a:pt x="0" y="12"/>
                  </a:cubicBezTo>
                  <a:cubicBezTo>
                    <a:pt x="0" y="19"/>
                    <a:pt x="6" y="24"/>
                    <a:pt x="12" y="24"/>
                  </a:cubicBezTo>
                  <a:cubicBezTo>
                    <a:pt x="12" y="24"/>
                    <a:pt x="12" y="24"/>
                    <a:pt x="12" y="24"/>
                  </a:cubicBezTo>
                  <a:cubicBezTo>
                    <a:pt x="19" y="24"/>
                    <a:pt x="24" y="19"/>
                    <a:pt x="24" y="12"/>
                  </a:cubicBezTo>
                  <a:cubicBezTo>
                    <a:pt x="24" y="5"/>
                    <a:pt x="19"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2"/>
            <p:cNvSpPr/>
            <p:nvPr/>
          </p:nvSpPr>
          <p:spPr>
            <a:xfrm>
              <a:off x="5597525" y="2524125"/>
              <a:ext cx="71437" cy="71438"/>
            </a:xfrm>
            <a:custGeom>
              <a:avLst/>
              <a:gdLst/>
              <a:ahLst/>
              <a:cxnLst/>
              <a:rect l="l" t="t" r="r" b="b"/>
              <a:pathLst>
                <a:path w="24" h="24" extrusionOk="0">
                  <a:moveTo>
                    <a:pt x="12" y="0"/>
                  </a:moveTo>
                  <a:cubicBezTo>
                    <a:pt x="12" y="0"/>
                    <a:pt x="12" y="0"/>
                    <a:pt x="12" y="0"/>
                  </a:cubicBezTo>
                  <a:cubicBezTo>
                    <a:pt x="6" y="0"/>
                    <a:pt x="0" y="6"/>
                    <a:pt x="0" y="12"/>
                  </a:cubicBezTo>
                  <a:cubicBezTo>
                    <a:pt x="0" y="19"/>
                    <a:pt x="6" y="24"/>
                    <a:pt x="12" y="24"/>
                  </a:cubicBezTo>
                  <a:cubicBezTo>
                    <a:pt x="12" y="24"/>
                    <a:pt x="12" y="24"/>
                    <a:pt x="12" y="24"/>
                  </a:cubicBezTo>
                  <a:cubicBezTo>
                    <a:pt x="19" y="24"/>
                    <a:pt x="24" y="19"/>
                    <a:pt x="24" y="12"/>
                  </a:cubicBezTo>
                  <a:cubicBezTo>
                    <a:pt x="24" y="6"/>
                    <a:pt x="19"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2"/>
            <p:cNvSpPr/>
            <p:nvPr/>
          </p:nvSpPr>
          <p:spPr>
            <a:xfrm>
              <a:off x="5434013" y="2524125"/>
              <a:ext cx="68262" cy="71438"/>
            </a:xfrm>
            <a:custGeom>
              <a:avLst/>
              <a:gdLst/>
              <a:ahLst/>
              <a:cxnLst/>
              <a:rect l="l" t="t" r="r" b="b"/>
              <a:pathLst>
                <a:path w="23" h="24" extrusionOk="0">
                  <a:moveTo>
                    <a:pt x="12" y="0"/>
                  </a:moveTo>
                  <a:cubicBezTo>
                    <a:pt x="12" y="0"/>
                    <a:pt x="12" y="0"/>
                    <a:pt x="12" y="0"/>
                  </a:cubicBezTo>
                  <a:cubicBezTo>
                    <a:pt x="5" y="0"/>
                    <a:pt x="0" y="6"/>
                    <a:pt x="0" y="12"/>
                  </a:cubicBezTo>
                  <a:cubicBezTo>
                    <a:pt x="0" y="19"/>
                    <a:pt x="5" y="24"/>
                    <a:pt x="12" y="24"/>
                  </a:cubicBezTo>
                  <a:cubicBezTo>
                    <a:pt x="12" y="24"/>
                    <a:pt x="12" y="24"/>
                    <a:pt x="12" y="24"/>
                  </a:cubicBezTo>
                  <a:cubicBezTo>
                    <a:pt x="18" y="24"/>
                    <a:pt x="23" y="19"/>
                    <a:pt x="23" y="12"/>
                  </a:cubicBezTo>
                  <a:cubicBezTo>
                    <a:pt x="23" y="6"/>
                    <a:pt x="18"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2"/>
            <p:cNvSpPr/>
            <p:nvPr/>
          </p:nvSpPr>
          <p:spPr>
            <a:xfrm>
              <a:off x="5267325" y="2527300"/>
              <a:ext cx="68262" cy="68263"/>
            </a:xfrm>
            <a:custGeom>
              <a:avLst/>
              <a:gdLst/>
              <a:ahLst/>
              <a:cxnLst/>
              <a:rect l="l" t="t" r="r" b="b"/>
              <a:pathLst>
                <a:path w="23" h="23" extrusionOk="0">
                  <a:moveTo>
                    <a:pt x="12" y="0"/>
                  </a:moveTo>
                  <a:cubicBezTo>
                    <a:pt x="12" y="0"/>
                    <a:pt x="12" y="0"/>
                    <a:pt x="12" y="0"/>
                  </a:cubicBezTo>
                  <a:cubicBezTo>
                    <a:pt x="5" y="0"/>
                    <a:pt x="0" y="5"/>
                    <a:pt x="0" y="11"/>
                  </a:cubicBezTo>
                  <a:cubicBezTo>
                    <a:pt x="0" y="18"/>
                    <a:pt x="5" y="23"/>
                    <a:pt x="12" y="23"/>
                  </a:cubicBezTo>
                  <a:cubicBezTo>
                    <a:pt x="12" y="23"/>
                    <a:pt x="12" y="23"/>
                    <a:pt x="12" y="23"/>
                  </a:cubicBezTo>
                  <a:cubicBezTo>
                    <a:pt x="18" y="23"/>
                    <a:pt x="23" y="18"/>
                    <a:pt x="23" y="11"/>
                  </a:cubicBezTo>
                  <a:cubicBezTo>
                    <a:pt x="23" y="5"/>
                    <a:pt x="18"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2"/>
            <p:cNvSpPr/>
            <p:nvPr/>
          </p:nvSpPr>
          <p:spPr>
            <a:xfrm>
              <a:off x="5099050" y="2527300"/>
              <a:ext cx="68262" cy="68263"/>
            </a:xfrm>
            <a:custGeom>
              <a:avLst/>
              <a:gdLst/>
              <a:ahLst/>
              <a:cxnLst/>
              <a:rect l="l" t="t" r="r" b="b"/>
              <a:pathLst>
                <a:path w="23" h="23" extrusionOk="0">
                  <a:moveTo>
                    <a:pt x="12" y="0"/>
                  </a:moveTo>
                  <a:cubicBezTo>
                    <a:pt x="12" y="0"/>
                    <a:pt x="12" y="0"/>
                    <a:pt x="12" y="0"/>
                  </a:cubicBezTo>
                  <a:cubicBezTo>
                    <a:pt x="6" y="0"/>
                    <a:pt x="0" y="5"/>
                    <a:pt x="0" y="11"/>
                  </a:cubicBezTo>
                  <a:cubicBezTo>
                    <a:pt x="0" y="17"/>
                    <a:pt x="6" y="23"/>
                    <a:pt x="12" y="23"/>
                  </a:cubicBezTo>
                  <a:cubicBezTo>
                    <a:pt x="12" y="23"/>
                    <a:pt x="12" y="23"/>
                    <a:pt x="12" y="23"/>
                  </a:cubicBezTo>
                  <a:cubicBezTo>
                    <a:pt x="18" y="23"/>
                    <a:pt x="23" y="17"/>
                    <a:pt x="23" y="11"/>
                  </a:cubicBezTo>
                  <a:cubicBezTo>
                    <a:pt x="23" y="5"/>
                    <a:pt x="18"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2"/>
            <p:cNvSpPr/>
            <p:nvPr/>
          </p:nvSpPr>
          <p:spPr>
            <a:xfrm>
              <a:off x="4935538" y="2527300"/>
              <a:ext cx="65087" cy="65088"/>
            </a:xfrm>
            <a:custGeom>
              <a:avLst/>
              <a:gdLst/>
              <a:ahLst/>
              <a:cxnLst/>
              <a:rect l="l" t="t" r="r" b="b"/>
              <a:pathLst>
                <a:path w="22" h="22" extrusionOk="0">
                  <a:moveTo>
                    <a:pt x="11" y="0"/>
                  </a:moveTo>
                  <a:cubicBezTo>
                    <a:pt x="11" y="0"/>
                    <a:pt x="11" y="0"/>
                    <a:pt x="11" y="0"/>
                  </a:cubicBezTo>
                  <a:cubicBezTo>
                    <a:pt x="5" y="0"/>
                    <a:pt x="0" y="5"/>
                    <a:pt x="0" y="11"/>
                  </a:cubicBezTo>
                  <a:cubicBezTo>
                    <a:pt x="0" y="17"/>
                    <a:pt x="5" y="22"/>
                    <a:pt x="11" y="22"/>
                  </a:cubicBezTo>
                  <a:cubicBezTo>
                    <a:pt x="11" y="22"/>
                    <a:pt x="11" y="22"/>
                    <a:pt x="11" y="22"/>
                  </a:cubicBezTo>
                  <a:cubicBezTo>
                    <a:pt x="17" y="22"/>
                    <a:pt x="22" y="17"/>
                    <a:pt x="22" y="11"/>
                  </a:cubicBezTo>
                  <a:cubicBezTo>
                    <a:pt x="22" y="5"/>
                    <a:pt x="17" y="0"/>
                    <a:pt x="11"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2"/>
            <p:cNvSpPr/>
            <p:nvPr/>
          </p:nvSpPr>
          <p:spPr>
            <a:xfrm>
              <a:off x="4768850" y="2527300"/>
              <a:ext cx="65087" cy="65088"/>
            </a:xfrm>
            <a:custGeom>
              <a:avLst/>
              <a:gdLst/>
              <a:ahLst/>
              <a:cxnLst/>
              <a:rect l="l" t="t" r="r" b="b"/>
              <a:pathLst>
                <a:path w="22" h="22" extrusionOk="0">
                  <a:moveTo>
                    <a:pt x="11" y="0"/>
                  </a:moveTo>
                  <a:cubicBezTo>
                    <a:pt x="11" y="0"/>
                    <a:pt x="11" y="0"/>
                    <a:pt x="11" y="0"/>
                  </a:cubicBezTo>
                  <a:cubicBezTo>
                    <a:pt x="5" y="0"/>
                    <a:pt x="0" y="5"/>
                    <a:pt x="0" y="11"/>
                  </a:cubicBezTo>
                  <a:cubicBezTo>
                    <a:pt x="0" y="17"/>
                    <a:pt x="5" y="22"/>
                    <a:pt x="11" y="22"/>
                  </a:cubicBezTo>
                  <a:cubicBezTo>
                    <a:pt x="11" y="22"/>
                    <a:pt x="11" y="22"/>
                    <a:pt x="11" y="22"/>
                  </a:cubicBezTo>
                  <a:cubicBezTo>
                    <a:pt x="17" y="22"/>
                    <a:pt x="22" y="17"/>
                    <a:pt x="22" y="11"/>
                  </a:cubicBezTo>
                  <a:cubicBezTo>
                    <a:pt x="22" y="5"/>
                    <a:pt x="17" y="0"/>
                    <a:pt x="11"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2"/>
            <p:cNvSpPr/>
            <p:nvPr/>
          </p:nvSpPr>
          <p:spPr>
            <a:xfrm>
              <a:off x="4603750" y="2527300"/>
              <a:ext cx="63500" cy="65088"/>
            </a:xfrm>
            <a:custGeom>
              <a:avLst/>
              <a:gdLst/>
              <a:ahLst/>
              <a:cxnLst/>
              <a:rect l="l" t="t" r="r" b="b"/>
              <a:pathLst>
                <a:path w="21" h="22" extrusionOk="0">
                  <a:moveTo>
                    <a:pt x="10" y="0"/>
                  </a:moveTo>
                  <a:cubicBezTo>
                    <a:pt x="10" y="0"/>
                    <a:pt x="10" y="0"/>
                    <a:pt x="10" y="0"/>
                  </a:cubicBezTo>
                  <a:cubicBezTo>
                    <a:pt x="4" y="0"/>
                    <a:pt x="0" y="5"/>
                    <a:pt x="0" y="11"/>
                  </a:cubicBezTo>
                  <a:cubicBezTo>
                    <a:pt x="0" y="17"/>
                    <a:pt x="4" y="22"/>
                    <a:pt x="10" y="22"/>
                  </a:cubicBezTo>
                  <a:cubicBezTo>
                    <a:pt x="10" y="22"/>
                    <a:pt x="10" y="22"/>
                    <a:pt x="10" y="22"/>
                  </a:cubicBezTo>
                  <a:cubicBezTo>
                    <a:pt x="16" y="22"/>
                    <a:pt x="21" y="17"/>
                    <a:pt x="21" y="11"/>
                  </a:cubicBezTo>
                  <a:cubicBezTo>
                    <a:pt x="21" y="5"/>
                    <a:pt x="16"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2"/>
            <p:cNvSpPr/>
            <p:nvPr/>
          </p:nvSpPr>
          <p:spPr>
            <a:xfrm>
              <a:off x="4437063" y="2528888"/>
              <a:ext cx="61912" cy="63500"/>
            </a:xfrm>
            <a:custGeom>
              <a:avLst/>
              <a:gdLst/>
              <a:ahLst/>
              <a:cxnLst/>
              <a:rect l="l" t="t" r="r" b="b"/>
              <a:pathLst>
                <a:path w="21" h="21" extrusionOk="0">
                  <a:moveTo>
                    <a:pt x="11" y="0"/>
                  </a:moveTo>
                  <a:cubicBezTo>
                    <a:pt x="11" y="0"/>
                    <a:pt x="11" y="0"/>
                    <a:pt x="11" y="0"/>
                  </a:cubicBezTo>
                  <a:cubicBezTo>
                    <a:pt x="5" y="0"/>
                    <a:pt x="0" y="4"/>
                    <a:pt x="0" y="10"/>
                  </a:cubicBezTo>
                  <a:cubicBezTo>
                    <a:pt x="0" y="16"/>
                    <a:pt x="5" y="21"/>
                    <a:pt x="11" y="21"/>
                  </a:cubicBezTo>
                  <a:cubicBezTo>
                    <a:pt x="11" y="21"/>
                    <a:pt x="11" y="21"/>
                    <a:pt x="11" y="21"/>
                  </a:cubicBezTo>
                  <a:cubicBezTo>
                    <a:pt x="16" y="21"/>
                    <a:pt x="21" y="16"/>
                    <a:pt x="21" y="10"/>
                  </a:cubicBezTo>
                  <a:cubicBezTo>
                    <a:pt x="21" y="4"/>
                    <a:pt x="16" y="0"/>
                    <a:pt x="11"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2"/>
            <p:cNvSpPr/>
            <p:nvPr/>
          </p:nvSpPr>
          <p:spPr>
            <a:xfrm>
              <a:off x="4270375" y="2528888"/>
              <a:ext cx="61912" cy="63500"/>
            </a:xfrm>
            <a:custGeom>
              <a:avLst/>
              <a:gdLst/>
              <a:ahLst/>
              <a:cxnLst/>
              <a:rect l="l" t="t" r="r" b="b"/>
              <a:pathLst>
                <a:path w="21" h="21" extrusionOk="0">
                  <a:moveTo>
                    <a:pt x="11" y="0"/>
                  </a:moveTo>
                  <a:cubicBezTo>
                    <a:pt x="11" y="0"/>
                    <a:pt x="11" y="0"/>
                    <a:pt x="11" y="0"/>
                  </a:cubicBezTo>
                  <a:cubicBezTo>
                    <a:pt x="5" y="0"/>
                    <a:pt x="0" y="4"/>
                    <a:pt x="0" y="10"/>
                  </a:cubicBezTo>
                  <a:cubicBezTo>
                    <a:pt x="0" y="16"/>
                    <a:pt x="5" y="21"/>
                    <a:pt x="11" y="21"/>
                  </a:cubicBezTo>
                  <a:cubicBezTo>
                    <a:pt x="11" y="21"/>
                    <a:pt x="11" y="21"/>
                    <a:pt x="11" y="21"/>
                  </a:cubicBezTo>
                  <a:cubicBezTo>
                    <a:pt x="17" y="21"/>
                    <a:pt x="21" y="16"/>
                    <a:pt x="21" y="10"/>
                  </a:cubicBezTo>
                  <a:cubicBezTo>
                    <a:pt x="21" y="4"/>
                    <a:pt x="16" y="0"/>
                    <a:pt x="11"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2"/>
            <p:cNvSpPr/>
            <p:nvPr/>
          </p:nvSpPr>
          <p:spPr>
            <a:xfrm>
              <a:off x="4105275" y="2528888"/>
              <a:ext cx="60325" cy="60325"/>
            </a:xfrm>
            <a:custGeom>
              <a:avLst/>
              <a:gdLst/>
              <a:ahLst/>
              <a:cxnLst/>
              <a:rect l="l" t="t" r="r" b="b"/>
              <a:pathLst>
                <a:path w="20" h="20" extrusionOk="0">
                  <a:moveTo>
                    <a:pt x="10" y="0"/>
                  </a:moveTo>
                  <a:cubicBezTo>
                    <a:pt x="10" y="0"/>
                    <a:pt x="10" y="0"/>
                    <a:pt x="10" y="0"/>
                  </a:cubicBezTo>
                  <a:cubicBezTo>
                    <a:pt x="4" y="0"/>
                    <a:pt x="0" y="5"/>
                    <a:pt x="0" y="10"/>
                  </a:cubicBezTo>
                  <a:cubicBezTo>
                    <a:pt x="0" y="16"/>
                    <a:pt x="4" y="20"/>
                    <a:pt x="10" y="20"/>
                  </a:cubicBezTo>
                  <a:cubicBezTo>
                    <a:pt x="10" y="20"/>
                    <a:pt x="10" y="20"/>
                    <a:pt x="10" y="20"/>
                  </a:cubicBezTo>
                  <a:cubicBezTo>
                    <a:pt x="16" y="20"/>
                    <a:pt x="20" y="16"/>
                    <a:pt x="20" y="10"/>
                  </a:cubicBezTo>
                  <a:cubicBezTo>
                    <a:pt x="20" y="4"/>
                    <a:pt x="16"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2"/>
            <p:cNvSpPr/>
            <p:nvPr/>
          </p:nvSpPr>
          <p:spPr>
            <a:xfrm>
              <a:off x="3938588" y="2528888"/>
              <a:ext cx="58737" cy="60325"/>
            </a:xfrm>
            <a:custGeom>
              <a:avLst/>
              <a:gdLst/>
              <a:ahLst/>
              <a:cxnLst/>
              <a:rect l="l" t="t" r="r" b="b"/>
              <a:pathLst>
                <a:path w="20" h="20" extrusionOk="0">
                  <a:moveTo>
                    <a:pt x="10" y="0"/>
                  </a:moveTo>
                  <a:cubicBezTo>
                    <a:pt x="10" y="0"/>
                    <a:pt x="10" y="0"/>
                    <a:pt x="10" y="0"/>
                  </a:cubicBezTo>
                  <a:cubicBezTo>
                    <a:pt x="4" y="0"/>
                    <a:pt x="0" y="5"/>
                    <a:pt x="0" y="10"/>
                  </a:cubicBezTo>
                  <a:cubicBezTo>
                    <a:pt x="0" y="16"/>
                    <a:pt x="5" y="20"/>
                    <a:pt x="10" y="20"/>
                  </a:cubicBezTo>
                  <a:cubicBezTo>
                    <a:pt x="10" y="20"/>
                    <a:pt x="10" y="20"/>
                    <a:pt x="10" y="20"/>
                  </a:cubicBezTo>
                  <a:cubicBezTo>
                    <a:pt x="16" y="20"/>
                    <a:pt x="20" y="16"/>
                    <a:pt x="20" y="10"/>
                  </a:cubicBezTo>
                  <a:cubicBezTo>
                    <a:pt x="20" y="5"/>
                    <a:pt x="16"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2"/>
            <p:cNvSpPr/>
            <p:nvPr/>
          </p:nvSpPr>
          <p:spPr>
            <a:xfrm>
              <a:off x="3771900" y="2528888"/>
              <a:ext cx="58737" cy="60325"/>
            </a:xfrm>
            <a:custGeom>
              <a:avLst/>
              <a:gdLst/>
              <a:ahLst/>
              <a:cxnLst/>
              <a:rect l="l" t="t" r="r" b="b"/>
              <a:pathLst>
                <a:path w="20" h="20" extrusionOk="0">
                  <a:moveTo>
                    <a:pt x="10" y="0"/>
                  </a:moveTo>
                  <a:cubicBezTo>
                    <a:pt x="10" y="0"/>
                    <a:pt x="10" y="0"/>
                    <a:pt x="10" y="0"/>
                  </a:cubicBezTo>
                  <a:cubicBezTo>
                    <a:pt x="5" y="0"/>
                    <a:pt x="0" y="5"/>
                    <a:pt x="0" y="10"/>
                  </a:cubicBezTo>
                  <a:cubicBezTo>
                    <a:pt x="0" y="16"/>
                    <a:pt x="5" y="20"/>
                    <a:pt x="10" y="20"/>
                  </a:cubicBezTo>
                  <a:cubicBezTo>
                    <a:pt x="10" y="20"/>
                    <a:pt x="10" y="20"/>
                    <a:pt x="10" y="20"/>
                  </a:cubicBezTo>
                  <a:cubicBezTo>
                    <a:pt x="16" y="20"/>
                    <a:pt x="20" y="16"/>
                    <a:pt x="20" y="10"/>
                  </a:cubicBezTo>
                  <a:cubicBezTo>
                    <a:pt x="20" y="5"/>
                    <a:pt x="16"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2"/>
            <p:cNvSpPr/>
            <p:nvPr/>
          </p:nvSpPr>
          <p:spPr>
            <a:xfrm>
              <a:off x="3606800" y="2528888"/>
              <a:ext cx="57150" cy="60325"/>
            </a:xfrm>
            <a:custGeom>
              <a:avLst/>
              <a:gdLst/>
              <a:ahLst/>
              <a:cxnLst/>
              <a:rect l="l" t="t" r="r" b="b"/>
              <a:pathLst>
                <a:path w="19" h="20" extrusionOk="0">
                  <a:moveTo>
                    <a:pt x="9" y="0"/>
                  </a:moveTo>
                  <a:cubicBezTo>
                    <a:pt x="9" y="0"/>
                    <a:pt x="9" y="0"/>
                    <a:pt x="9" y="0"/>
                  </a:cubicBezTo>
                  <a:cubicBezTo>
                    <a:pt x="4" y="0"/>
                    <a:pt x="0" y="5"/>
                    <a:pt x="0" y="10"/>
                  </a:cubicBezTo>
                  <a:cubicBezTo>
                    <a:pt x="0" y="16"/>
                    <a:pt x="4" y="20"/>
                    <a:pt x="9" y="20"/>
                  </a:cubicBezTo>
                  <a:cubicBezTo>
                    <a:pt x="9" y="20"/>
                    <a:pt x="9" y="20"/>
                    <a:pt x="9" y="20"/>
                  </a:cubicBezTo>
                  <a:cubicBezTo>
                    <a:pt x="15" y="20"/>
                    <a:pt x="19" y="16"/>
                    <a:pt x="19" y="10"/>
                  </a:cubicBezTo>
                  <a:cubicBezTo>
                    <a:pt x="19" y="5"/>
                    <a:pt x="15" y="0"/>
                    <a:pt x="9"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2"/>
            <p:cNvSpPr/>
            <p:nvPr/>
          </p:nvSpPr>
          <p:spPr>
            <a:xfrm>
              <a:off x="3440113" y="2532063"/>
              <a:ext cx="57150" cy="57150"/>
            </a:xfrm>
            <a:custGeom>
              <a:avLst/>
              <a:gdLst/>
              <a:ahLst/>
              <a:cxnLst/>
              <a:rect l="l" t="t" r="r" b="b"/>
              <a:pathLst>
                <a:path w="19" h="19" extrusionOk="0">
                  <a:moveTo>
                    <a:pt x="10" y="0"/>
                  </a:moveTo>
                  <a:cubicBezTo>
                    <a:pt x="10" y="0"/>
                    <a:pt x="10" y="0"/>
                    <a:pt x="10" y="0"/>
                  </a:cubicBezTo>
                  <a:cubicBezTo>
                    <a:pt x="4" y="0"/>
                    <a:pt x="0" y="4"/>
                    <a:pt x="0" y="9"/>
                  </a:cubicBezTo>
                  <a:cubicBezTo>
                    <a:pt x="0" y="14"/>
                    <a:pt x="4" y="19"/>
                    <a:pt x="10" y="19"/>
                  </a:cubicBezTo>
                  <a:cubicBezTo>
                    <a:pt x="10" y="19"/>
                    <a:pt x="10" y="19"/>
                    <a:pt x="10" y="19"/>
                  </a:cubicBezTo>
                  <a:cubicBezTo>
                    <a:pt x="15" y="19"/>
                    <a:pt x="19" y="14"/>
                    <a:pt x="19" y="9"/>
                  </a:cubicBezTo>
                  <a:cubicBezTo>
                    <a:pt x="19" y="4"/>
                    <a:pt x="15"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2"/>
            <p:cNvSpPr/>
            <p:nvPr/>
          </p:nvSpPr>
          <p:spPr>
            <a:xfrm>
              <a:off x="3273425" y="2532063"/>
              <a:ext cx="55562" cy="57150"/>
            </a:xfrm>
            <a:custGeom>
              <a:avLst/>
              <a:gdLst/>
              <a:ahLst/>
              <a:cxnLst/>
              <a:rect l="l" t="t" r="r" b="b"/>
              <a:pathLst>
                <a:path w="19" h="19" extrusionOk="0">
                  <a:moveTo>
                    <a:pt x="10" y="0"/>
                  </a:moveTo>
                  <a:cubicBezTo>
                    <a:pt x="10" y="0"/>
                    <a:pt x="10" y="0"/>
                    <a:pt x="10" y="0"/>
                  </a:cubicBezTo>
                  <a:cubicBezTo>
                    <a:pt x="5" y="0"/>
                    <a:pt x="0" y="4"/>
                    <a:pt x="0" y="9"/>
                  </a:cubicBezTo>
                  <a:cubicBezTo>
                    <a:pt x="0" y="14"/>
                    <a:pt x="5" y="19"/>
                    <a:pt x="10" y="19"/>
                  </a:cubicBezTo>
                  <a:cubicBezTo>
                    <a:pt x="10" y="19"/>
                    <a:pt x="10" y="19"/>
                    <a:pt x="10" y="19"/>
                  </a:cubicBezTo>
                  <a:cubicBezTo>
                    <a:pt x="15" y="18"/>
                    <a:pt x="19" y="14"/>
                    <a:pt x="19" y="9"/>
                  </a:cubicBezTo>
                  <a:cubicBezTo>
                    <a:pt x="19" y="4"/>
                    <a:pt x="15"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2"/>
            <p:cNvSpPr/>
            <p:nvPr/>
          </p:nvSpPr>
          <p:spPr>
            <a:xfrm>
              <a:off x="3108325" y="2532063"/>
              <a:ext cx="53975" cy="53975"/>
            </a:xfrm>
            <a:custGeom>
              <a:avLst/>
              <a:gdLst/>
              <a:ahLst/>
              <a:cxnLst/>
              <a:rect l="l" t="t" r="r" b="b"/>
              <a:pathLst>
                <a:path w="18" h="18" extrusionOk="0">
                  <a:moveTo>
                    <a:pt x="9" y="0"/>
                  </a:moveTo>
                  <a:cubicBezTo>
                    <a:pt x="9" y="0"/>
                    <a:pt x="9" y="0"/>
                    <a:pt x="9" y="0"/>
                  </a:cubicBezTo>
                  <a:cubicBezTo>
                    <a:pt x="4" y="0"/>
                    <a:pt x="0" y="4"/>
                    <a:pt x="0" y="9"/>
                  </a:cubicBezTo>
                  <a:cubicBezTo>
                    <a:pt x="0" y="14"/>
                    <a:pt x="4" y="18"/>
                    <a:pt x="9" y="18"/>
                  </a:cubicBezTo>
                  <a:cubicBezTo>
                    <a:pt x="9" y="18"/>
                    <a:pt x="9" y="18"/>
                    <a:pt x="9" y="18"/>
                  </a:cubicBezTo>
                  <a:cubicBezTo>
                    <a:pt x="14" y="18"/>
                    <a:pt x="18" y="14"/>
                    <a:pt x="18" y="9"/>
                  </a:cubicBezTo>
                  <a:cubicBezTo>
                    <a:pt x="18" y="4"/>
                    <a:pt x="14" y="0"/>
                    <a:pt x="9"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2"/>
            <p:cNvSpPr/>
            <p:nvPr/>
          </p:nvSpPr>
          <p:spPr>
            <a:xfrm>
              <a:off x="2941638" y="2532063"/>
              <a:ext cx="53975" cy="53975"/>
            </a:xfrm>
            <a:custGeom>
              <a:avLst/>
              <a:gdLst/>
              <a:ahLst/>
              <a:cxnLst/>
              <a:rect l="l" t="t" r="r" b="b"/>
              <a:pathLst>
                <a:path w="18" h="18" extrusionOk="0">
                  <a:moveTo>
                    <a:pt x="9" y="0"/>
                  </a:moveTo>
                  <a:cubicBezTo>
                    <a:pt x="9" y="0"/>
                    <a:pt x="9" y="0"/>
                    <a:pt x="9" y="0"/>
                  </a:cubicBezTo>
                  <a:cubicBezTo>
                    <a:pt x="4" y="0"/>
                    <a:pt x="0" y="4"/>
                    <a:pt x="0" y="9"/>
                  </a:cubicBezTo>
                  <a:cubicBezTo>
                    <a:pt x="0" y="14"/>
                    <a:pt x="4" y="18"/>
                    <a:pt x="9" y="18"/>
                  </a:cubicBezTo>
                  <a:cubicBezTo>
                    <a:pt x="9" y="18"/>
                    <a:pt x="9" y="18"/>
                    <a:pt x="9" y="18"/>
                  </a:cubicBezTo>
                  <a:cubicBezTo>
                    <a:pt x="14" y="18"/>
                    <a:pt x="18" y="14"/>
                    <a:pt x="18" y="9"/>
                  </a:cubicBezTo>
                  <a:cubicBezTo>
                    <a:pt x="18" y="4"/>
                    <a:pt x="14" y="0"/>
                    <a:pt x="9"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2"/>
            <p:cNvSpPr/>
            <p:nvPr/>
          </p:nvSpPr>
          <p:spPr>
            <a:xfrm>
              <a:off x="6430963" y="2657475"/>
              <a:ext cx="74612" cy="77788"/>
            </a:xfrm>
            <a:custGeom>
              <a:avLst/>
              <a:gdLst/>
              <a:ahLst/>
              <a:cxnLst/>
              <a:rect l="l" t="t" r="r" b="b"/>
              <a:pathLst>
                <a:path w="25" h="26" extrusionOk="0">
                  <a:moveTo>
                    <a:pt x="13" y="0"/>
                  </a:moveTo>
                  <a:cubicBezTo>
                    <a:pt x="13" y="0"/>
                    <a:pt x="12" y="0"/>
                    <a:pt x="12" y="0"/>
                  </a:cubicBezTo>
                  <a:cubicBezTo>
                    <a:pt x="5" y="0"/>
                    <a:pt x="0" y="6"/>
                    <a:pt x="0" y="13"/>
                  </a:cubicBezTo>
                  <a:cubicBezTo>
                    <a:pt x="0" y="20"/>
                    <a:pt x="5" y="26"/>
                    <a:pt x="13" y="26"/>
                  </a:cubicBezTo>
                  <a:cubicBezTo>
                    <a:pt x="13" y="26"/>
                    <a:pt x="13" y="26"/>
                    <a:pt x="13" y="26"/>
                  </a:cubicBezTo>
                  <a:cubicBezTo>
                    <a:pt x="20" y="26"/>
                    <a:pt x="25" y="20"/>
                    <a:pt x="25" y="13"/>
                  </a:cubicBezTo>
                  <a:cubicBezTo>
                    <a:pt x="25" y="6"/>
                    <a:pt x="20" y="0"/>
                    <a:pt x="13"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2"/>
            <p:cNvSpPr/>
            <p:nvPr/>
          </p:nvSpPr>
          <p:spPr>
            <a:xfrm>
              <a:off x="6264275" y="2657475"/>
              <a:ext cx="74612" cy="77788"/>
            </a:xfrm>
            <a:custGeom>
              <a:avLst/>
              <a:gdLst/>
              <a:ahLst/>
              <a:cxnLst/>
              <a:rect l="l" t="t" r="r" b="b"/>
              <a:pathLst>
                <a:path w="25" h="26" extrusionOk="0">
                  <a:moveTo>
                    <a:pt x="13" y="0"/>
                  </a:moveTo>
                  <a:cubicBezTo>
                    <a:pt x="13" y="0"/>
                    <a:pt x="13" y="0"/>
                    <a:pt x="13" y="0"/>
                  </a:cubicBezTo>
                  <a:cubicBezTo>
                    <a:pt x="6" y="0"/>
                    <a:pt x="0" y="6"/>
                    <a:pt x="0" y="13"/>
                  </a:cubicBezTo>
                  <a:cubicBezTo>
                    <a:pt x="0" y="20"/>
                    <a:pt x="6" y="26"/>
                    <a:pt x="13" y="26"/>
                  </a:cubicBezTo>
                  <a:cubicBezTo>
                    <a:pt x="13" y="26"/>
                    <a:pt x="13" y="26"/>
                    <a:pt x="13" y="26"/>
                  </a:cubicBezTo>
                  <a:cubicBezTo>
                    <a:pt x="20" y="26"/>
                    <a:pt x="25" y="20"/>
                    <a:pt x="25" y="13"/>
                  </a:cubicBezTo>
                  <a:cubicBezTo>
                    <a:pt x="25" y="6"/>
                    <a:pt x="20" y="0"/>
                    <a:pt x="13"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2"/>
            <p:cNvSpPr/>
            <p:nvPr/>
          </p:nvSpPr>
          <p:spPr>
            <a:xfrm>
              <a:off x="6096000" y="2657475"/>
              <a:ext cx="74612" cy="74613"/>
            </a:xfrm>
            <a:custGeom>
              <a:avLst/>
              <a:gdLst/>
              <a:ahLst/>
              <a:cxnLst/>
              <a:rect l="l" t="t" r="r" b="b"/>
              <a:pathLst>
                <a:path w="25" h="25" extrusionOk="0">
                  <a:moveTo>
                    <a:pt x="13" y="0"/>
                  </a:moveTo>
                  <a:cubicBezTo>
                    <a:pt x="13" y="0"/>
                    <a:pt x="13" y="0"/>
                    <a:pt x="13" y="0"/>
                  </a:cubicBezTo>
                  <a:cubicBezTo>
                    <a:pt x="6" y="0"/>
                    <a:pt x="0" y="6"/>
                    <a:pt x="0" y="13"/>
                  </a:cubicBezTo>
                  <a:cubicBezTo>
                    <a:pt x="0" y="20"/>
                    <a:pt x="6" y="25"/>
                    <a:pt x="13" y="25"/>
                  </a:cubicBezTo>
                  <a:cubicBezTo>
                    <a:pt x="13" y="25"/>
                    <a:pt x="13" y="25"/>
                    <a:pt x="13" y="25"/>
                  </a:cubicBezTo>
                  <a:cubicBezTo>
                    <a:pt x="20" y="25"/>
                    <a:pt x="25" y="20"/>
                    <a:pt x="25" y="13"/>
                  </a:cubicBezTo>
                  <a:cubicBezTo>
                    <a:pt x="25" y="6"/>
                    <a:pt x="20" y="0"/>
                    <a:pt x="13"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2"/>
            <p:cNvSpPr/>
            <p:nvPr/>
          </p:nvSpPr>
          <p:spPr>
            <a:xfrm>
              <a:off x="5932488" y="2660650"/>
              <a:ext cx="71437" cy="71438"/>
            </a:xfrm>
            <a:custGeom>
              <a:avLst/>
              <a:gdLst/>
              <a:ahLst/>
              <a:cxnLst/>
              <a:rect l="l" t="t" r="r" b="b"/>
              <a:pathLst>
                <a:path w="24" h="24" extrusionOk="0">
                  <a:moveTo>
                    <a:pt x="12" y="0"/>
                  </a:moveTo>
                  <a:cubicBezTo>
                    <a:pt x="12" y="0"/>
                    <a:pt x="12" y="0"/>
                    <a:pt x="12" y="0"/>
                  </a:cubicBezTo>
                  <a:cubicBezTo>
                    <a:pt x="5" y="0"/>
                    <a:pt x="0" y="5"/>
                    <a:pt x="0" y="12"/>
                  </a:cubicBezTo>
                  <a:cubicBezTo>
                    <a:pt x="0" y="19"/>
                    <a:pt x="5" y="24"/>
                    <a:pt x="12" y="24"/>
                  </a:cubicBezTo>
                  <a:cubicBezTo>
                    <a:pt x="12" y="24"/>
                    <a:pt x="12" y="24"/>
                    <a:pt x="12" y="24"/>
                  </a:cubicBezTo>
                  <a:cubicBezTo>
                    <a:pt x="19" y="24"/>
                    <a:pt x="24" y="19"/>
                    <a:pt x="24" y="12"/>
                  </a:cubicBezTo>
                  <a:cubicBezTo>
                    <a:pt x="24" y="5"/>
                    <a:pt x="19"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2"/>
            <p:cNvSpPr/>
            <p:nvPr/>
          </p:nvSpPr>
          <p:spPr>
            <a:xfrm>
              <a:off x="5765800" y="2660650"/>
              <a:ext cx="71437" cy="71438"/>
            </a:xfrm>
            <a:custGeom>
              <a:avLst/>
              <a:gdLst/>
              <a:ahLst/>
              <a:cxnLst/>
              <a:rect l="l" t="t" r="r" b="b"/>
              <a:pathLst>
                <a:path w="24" h="24" extrusionOk="0">
                  <a:moveTo>
                    <a:pt x="12" y="0"/>
                  </a:moveTo>
                  <a:cubicBezTo>
                    <a:pt x="12" y="0"/>
                    <a:pt x="12" y="0"/>
                    <a:pt x="12" y="0"/>
                  </a:cubicBezTo>
                  <a:cubicBezTo>
                    <a:pt x="5" y="0"/>
                    <a:pt x="0" y="5"/>
                    <a:pt x="0" y="12"/>
                  </a:cubicBezTo>
                  <a:cubicBezTo>
                    <a:pt x="0" y="19"/>
                    <a:pt x="6" y="24"/>
                    <a:pt x="12" y="24"/>
                  </a:cubicBezTo>
                  <a:cubicBezTo>
                    <a:pt x="12" y="24"/>
                    <a:pt x="12" y="24"/>
                    <a:pt x="12" y="24"/>
                  </a:cubicBezTo>
                  <a:cubicBezTo>
                    <a:pt x="19" y="24"/>
                    <a:pt x="24" y="19"/>
                    <a:pt x="24" y="12"/>
                  </a:cubicBezTo>
                  <a:cubicBezTo>
                    <a:pt x="24" y="5"/>
                    <a:pt x="19"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2"/>
            <p:cNvSpPr/>
            <p:nvPr/>
          </p:nvSpPr>
          <p:spPr>
            <a:xfrm>
              <a:off x="5597525" y="2660650"/>
              <a:ext cx="71437" cy="71438"/>
            </a:xfrm>
            <a:custGeom>
              <a:avLst/>
              <a:gdLst/>
              <a:ahLst/>
              <a:cxnLst/>
              <a:rect l="l" t="t" r="r" b="b"/>
              <a:pathLst>
                <a:path w="24" h="24" extrusionOk="0">
                  <a:moveTo>
                    <a:pt x="12" y="0"/>
                  </a:moveTo>
                  <a:cubicBezTo>
                    <a:pt x="12" y="0"/>
                    <a:pt x="12" y="0"/>
                    <a:pt x="12" y="0"/>
                  </a:cubicBezTo>
                  <a:cubicBezTo>
                    <a:pt x="6" y="0"/>
                    <a:pt x="0" y="5"/>
                    <a:pt x="0" y="12"/>
                  </a:cubicBezTo>
                  <a:cubicBezTo>
                    <a:pt x="0" y="19"/>
                    <a:pt x="6" y="24"/>
                    <a:pt x="12" y="24"/>
                  </a:cubicBezTo>
                  <a:cubicBezTo>
                    <a:pt x="12" y="24"/>
                    <a:pt x="12" y="24"/>
                    <a:pt x="12" y="24"/>
                  </a:cubicBezTo>
                  <a:cubicBezTo>
                    <a:pt x="19" y="24"/>
                    <a:pt x="24" y="19"/>
                    <a:pt x="24" y="12"/>
                  </a:cubicBezTo>
                  <a:cubicBezTo>
                    <a:pt x="24" y="5"/>
                    <a:pt x="19"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2"/>
            <p:cNvSpPr/>
            <p:nvPr/>
          </p:nvSpPr>
          <p:spPr>
            <a:xfrm>
              <a:off x="5434013" y="2660650"/>
              <a:ext cx="68262" cy="71438"/>
            </a:xfrm>
            <a:custGeom>
              <a:avLst/>
              <a:gdLst/>
              <a:ahLst/>
              <a:cxnLst/>
              <a:rect l="l" t="t" r="r" b="b"/>
              <a:pathLst>
                <a:path w="23" h="24" extrusionOk="0">
                  <a:moveTo>
                    <a:pt x="12" y="0"/>
                  </a:moveTo>
                  <a:cubicBezTo>
                    <a:pt x="12" y="0"/>
                    <a:pt x="12" y="0"/>
                    <a:pt x="12" y="0"/>
                  </a:cubicBezTo>
                  <a:cubicBezTo>
                    <a:pt x="5" y="0"/>
                    <a:pt x="0" y="5"/>
                    <a:pt x="0" y="12"/>
                  </a:cubicBezTo>
                  <a:cubicBezTo>
                    <a:pt x="0" y="18"/>
                    <a:pt x="5" y="24"/>
                    <a:pt x="12" y="24"/>
                  </a:cubicBezTo>
                  <a:cubicBezTo>
                    <a:pt x="12" y="24"/>
                    <a:pt x="12" y="24"/>
                    <a:pt x="12" y="24"/>
                  </a:cubicBezTo>
                  <a:cubicBezTo>
                    <a:pt x="18" y="24"/>
                    <a:pt x="23" y="18"/>
                    <a:pt x="23" y="12"/>
                  </a:cubicBezTo>
                  <a:cubicBezTo>
                    <a:pt x="23" y="5"/>
                    <a:pt x="18"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2"/>
            <p:cNvSpPr/>
            <p:nvPr/>
          </p:nvSpPr>
          <p:spPr>
            <a:xfrm>
              <a:off x="5267325" y="2660650"/>
              <a:ext cx="68262" cy="71438"/>
            </a:xfrm>
            <a:custGeom>
              <a:avLst/>
              <a:gdLst/>
              <a:ahLst/>
              <a:cxnLst/>
              <a:rect l="l" t="t" r="r" b="b"/>
              <a:pathLst>
                <a:path w="23" h="24" extrusionOk="0">
                  <a:moveTo>
                    <a:pt x="12" y="0"/>
                  </a:moveTo>
                  <a:cubicBezTo>
                    <a:pt x="12" y="0"/>
                    <a:pt x="12" y="0"/>
                    <a:pt x="12" y="0"/>
                  </a:cubicBezTo>
                  <a:cubicBezTo>
                    <a:pt x="5" y="0"/>
                    <a:pt x="0" y="6"/>
                    <a:pt x="0" y="12"/>
                  </a:cubicBezTo>
                  <a:cubicBezTo>
                    <a:pt x="0" y="18"/>
                    <a:pt x="5" y="24"/>
                    <a:pt x="12" y="24"/>
                  </a:cubicBezTo>
                  <a:cubicBezTo>
                    <a:pt x="12" y="24"/>
                    <a:pt x="12" y="24"/>
                    <a:pt x="12" y="24"/>
                  </a:cubicBezTo>
                  <a:cubicBezTo>
                    <a:pt x="18" y="24"/>
                    <a:pt x="23" y="18"/>
                    <a:pt x="23" y="12"/>
                  </a:cubicBezTo>
                  <a:cubicBezTo>
                    <a:pt x="23" y="6"/>
                    <a:pt x="18"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2"/>
            <p:cNvSpPr/>
            <p:nvPr/>
          </p:nvSpPr>
          <p:spPr>
            <a:xfrm>
              <a:off x="5099050" y="2663825"/>
              <a:ext cx="68262" cy="65088"/>
            </a:xfrm>
            <a:custGeom>
              <a:avLst/>
              <a:gdLst/>
              <a:ahLst/>
              <a:cxnLst/>
              <a:rect l="l" t="t" r="r" b="b"/>
              <a:pathLst>
                <a:path w="23" h="22" extrusionOk="0">
                  <a:moveTo>
                    <a:pt x="12" y="0"/>
                  </a:moveTo>
                  <a:cubicBezTo>
                    <a:pt x="12" y="0"/>
                    <a:pt x="12" y="0"/>
                    <a:pt x="12" y="0"/>
                  </a:cubicBezTo>
                  <a:cubicBezTo>
                    <a:pt x="6" y="0"/>
                    <a:pt x="0" y="5"/>
                    <a:pt x="0" y="11"/>
                  </a:cubicBezTo>
                  <a:cubicBezTo>
                    <a:pt x="0" y="17"/>
                    <a:pt x="6" y="22"/>
                    <a:pt x="12" y="22"/>
                  </a:cubicBezTo>
                  <a:cubicBezTo>
                    <a:pt x="12" y="22"/>
                    <a:pt x="12" y="22"/>
                    <a:pt x="12" y="22"/>
                  </a:cubicBezTo>
                  <a:cubicBezTo>
                    <a:pt x="18" y="22"/>
                    <a:pt x="23" y="17"/>
                    <a:pt x="23" y="11"/>
                  </a:cubicBezTo>
                  <a:cubicBezTo>
                    <a:pt x="23" y="5"/>
                    <a:pt x="18"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2"/>
            <p:cNvSpPr/>
            <p:nvPr/>
          </p:nvSpPr>
          <p:spPr>
            <a:xfrm>
              <a:off x="4935538" y="2663825"/>
              <a:ext cx="65087" cy="65088"/>
            </a:xfrm>
            <a:custGeom>
              <a:avLst/>
              <a:gdLst/>
              <a:ahLst/>
              <a:cxnLst/>
              <a:rect l="l" t="t" r="r" b="b"/>
              <a:pathLst>
                <a:path w="22" h="22" extrusionOk="0">
                  <a:moveTo>
                    <a:pt x="11" y="0"/>
                  </a:moveTo>
                  <a:cubicBezTo>
                    <a:pt x="11" y="0"/>
                    <a:pt x="11" y="0"/>
                    <a:pt x="11" y="0"/>
                  </a:cubicBezTo>
                  <a:cubicBezTo>
                    <a:pt x="5" y="0"/>
                    <a:pt x="0" y="5"/>
                    <a:pt x="0" y="11"/>
                  </a:cubicBezTo>
                  <a:cubicBezTo>
                    <a:pt x="0" y="17"/>
                    <a:pt x="5" y="22"/>
                    <a:pt x="11" y="22"/>
                  </a:cubicBezTo>
                  <a:cubicBezTo>
                    <a:pt x="11" y="22"/>
                    <a:pt x="11" y="22"/>
                    <a:pt x="11" y="22"/>
                  </a:cubicBezTo>
                  <a:cubicBezTo>
                    <a:pt x="17" y="22"/>
                    <a:pt x="22" y="17"/>
                    <a:pt x="22" y="11"/>
                  </a:cubicBezTo>
                  <a:cubicBezTo>
                    <a:pt x="22" y="5"/>
                    <a:pt x="17" y="0"/>
                    <a:pt x="11"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2"/>
            <p:cNvSpPr/>
            <p:nvPr/>
          </p:nvSpPr>
          <p:spPr>
            <a:xfrm>
              <a:off x="4768850" y="2663825"/>
              <a:ext cx="65087" cy="65088"/>
            </a:xfrm>
            <a:custGeom>
              <a:avLst/>
              <a:gdLst/>
              <a:ahLst/>
              <a:cxnLst/>
              <a:rect l="l" t="t" r="r" b="b"/>
              <a:pathLst>
                <a:path w="22" h="22" extrusionOk="0">
                  <a:moveTo>
                    <a:pt x="11" y="0"/>
                  </a:moveTo>
                  <a:cubicBezTo>
                    <a:pt x="11" y="0"/>
                    <a:pt x="11" y="0"/>
                    <a:pt x="11" y="0"/>
                  </a:cubicBezTo>
                  <a:cubicBezTo>
                    <a:pt x="5" y="0"/>
                    <a:pt x="0" y="5"/>
                    <a:pt x="0" y="11"/>
                  </a:cubicBezTo>
                  <a:cubicBezTo>
                    <a:pt x="0" y="17"/>
                    <a:pt x="5" y="22"/>
                    <a:pt x="11" y="22"/>
                  </a:cubicBezTo>
                  <a:cubicBezTo>
                    <a:pt x="11" y="22"/>
                    <a:pt x="11" y="22"/>
                    <a:pt x="11" y="22"/>
                  </a:cubicBezTo>
                  <a:cubicBezTo>
                    <a:pt x="17" y="22"/>
                    <a:pt x="22" y="17"/>
                    <a:pt x="22" y="11"/>
                  </a:cubicBezTo>
                  <a:cubicBezTo>
                    <a:pt x="22" y="5"/>
                    <a:pt x="17" y="0"/>
                    <a:pt x="11"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2"/>
            <p:cNvSpPr/>
            <p:nvPr/>
          </p:nvSpPr>
          <p:spPr>
            <a:xfrm>
              <a:off x="4603750" y="2663825"/>
              <a:ext cx="63500" cy="65088"/>
            </a:xfrm>
            <a:custGeom>
              <a:avLst/>
              <a:gdLst/>
              <a:ahLst/>
              <a:cxnLst/>
              <a:rect l="l" t="t" r="r" b="b"/>
              <a:pathLst>
                <a:path w="21" h="22" extrusionOk="0">
                  <a:moveTo>
                    <a:pt x="10" y="0"/>
                  </a:moveTo>
                  <a:cubicBezTo>
                    <a:pt x="10" y="0"/>
                    <a:pt x="10" y="0"/>
                    <a:pt x="10" y="0"/>
                  </a:cubicBezTo>
                  <a:cubicBezTo>
                    <a:pt x="4" y="0"/>
                    <a:pt x="0" y="5"/>
                    <a:pt x="0" y="11"/>
                  </a:cubicBezTo>
                  <a:cubicBezTo>
                    <a:pt x="0" y="17"/>
                    <a:pt x="4" y="22"/>
                    <a:pt x="10" y="22"/>
                  </a:cubicBezTo>
                  <a:cubicBezTo>
                    <a:pt x="10" y="22"/>
                    <a:pt x="10" y="22"/>
                    <a:pt x="10" y="22"/>
                  </a:cubicBezTo>
                  <a:cubicBezTo>
                    <a:pt x="16" y="22"/>
                    <a:pt x="21" y="17"/>
                    <a:pt x="21" y="11"/>
                  </a:cubicBezTo>
                  <a:cubicBezTo>
                    <a:pt x="21" y="5"/>
                    <a:pt x="16"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2"/>
            <p:cNvSpPr/>
            <p:nvPr/>
          </p:nvSpPr>
          <p:spPr>
            <a:xfrm>
              <a:off x="4437063" y="2663825"/>
              <a:ext cx="61912" cy="65088"/>
            </a:xfrm>
            <a:custGeom>
              <a:avLst/>
              <a:gdLst/>
              <a:ahLst/>
              <a:cxnLst/>
              <a:rect l="l" t="t" r="r" b="b"/>
              <a:pathLst>
                <a:path w="21" h="22" extrusionOk="0">
                  <a:moveTo>
                    <a:pt x="11" y="0"/>
                  </a:moveTo>
                  <a:cubicBezTo>
                    <a:pt x="11" y="0"/>
                    <a:pt x="11" y="0"/>
                    <a:pt x="11" y="0"/>
                  </a:cubicBezTo>
                  <a:cubicBezTo>
                    <a:pt x="5" y="0"/>
                    <a:pt x="0" y="5"/>
                    <a:pt x="0" y="11"/>
                  </a:cubicBezTo>
                  <a:cubicBezTo>
                    <a:pt x="0" y="17"/>
                    <a:pt x="5" y="22"/>
                    <a:pt x="11" y="22"/>
                  </a:cubicBezTo>
                  <a:cubicBezTo>
                    <a:pt x="11" y="22"/>
                    <a:pt x="11" y="22"/>
                    <a:pt x="11" y="22"/>
                  </a:cubicBezTo>
                  <a:cubicBezTo>
                    <a:pt x="16" y="22"/>
                    <a:pt x="21" y="17"/>
                    <a:pt x="21" y="11"/>
                  </a:cubicBezTo>
                  <a:cubicBezTo>
                    <a:pt x="21" y="5"/>
                    <a:pt x="16" y="0"/>
                    <a:pt x="11"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2"/>
            <p:cNvSpPr/>
            <p:nvPr/>
          </p:nvSpPr>
          <p:spPr>
            <a:xfrm>
              <a:off x="4270375" y="2663825"/>
              <a:ext cx="61912" cy="61913"/>
            </a:xfrm>
            <a:custGeom>
              <a:avLst/>
              <a:gdLst/>
              <a:ahLst/>
              <a:cxnLst/>
              <a:rect l="l" t="t" r="r" b="b"/>
              <a:pathLst>
                <a:path w="21" h="21" extrusionOk="0">
                  <a:moveTo>
                    <a:pt x="11" y="0"/>
                  </a:moveTo>
                  <a:cubicBezTo>
                    <a:pt x="11" y="0"/>
                    <a:pt x="11" y="0"/>
                    <a:pt x="11" y="0"/>
                  </a:cubicBezTo>
                  <a:cubicBezTo>
                    <a:pt x="5" y="0"/>
                    <a:pt x="0" y="5"/>
                    <a:pt x="0" y="11"/>
                  </a:cubicBezTo>
                  <a:cubicBezTo>
                    <a:pt x="0" y="17"/>
                    <a:pt x="5" y="21"/>
                    <a:pt x="11" y="21"/>
                  </a:cubicBezTo>
                  <a:cubicBezTo>
                    <a:pt x="11" y="21"/>
                    <a:pt x="11" y="21"/>
                    <a:pt x="11" y="21"/>
                  </a:cubicBezTo>
                  <a:cubicBezTo>
                    <a:pt x="17" y="21"/>
                    <a:pt x="21" y="17"/>
                    <a:pt x="21" y="11"/>
                  </a:cubicBezTo>
                  <a:cubicBezTo>
                    <a:pt x="21" y="5"/>
                    <a:pt x="16" y="0"/>
                    <a:pt x="11"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2"/>
            <p:cNvSpPr/>
            <p:nvPr/>
          </p:nvSpPr>
          <p:spPr>
            <a:xfrm>
              <a:off x="4105275" y="2667000"/>
              <a:ext cx="60325" cy="58738"/>
            </a:xfrm>
            <a:custGeom>
              <a:avLst/>
              <a:gdLst/>
              <a:ahLst/>
              <a:cxnLst/>
              <a:rect l="l" t="t" r="r" b="b"/>
              <a:pathLst>
                <a:path w="20" h="20" extrusionOk="0">
                  <a:moveTo>
                    <a:pt x="10" y="0"/>
                  </a:moveTo>
                  <a:cubicBezTo>
                    <a:pt x="10" y="0"/>
                    <a:pt x="10" y="0"/>
                    <a:pt x="10" y="0"/>
                  </a:cubicBezTo>
                  <a:cubicBezTo>
                    <a:pt x="4" y="0"/>
                    <a:pt x="0" y="4"/>
                    <a:pt x="0" y="10"/>
                  </a:cubicBezTo>
                  <a:cubicBezTo>
                    <a:pt x="0" y="16"/>
                    <a:pt x="4" y="20"/>
                    <a:pt x="10" y="20"/>
                  </a:cubicBezTo>
                  <a:cubicBezTo>
                    <a:pt x="10" y="20"/>
                    <a:pt x="10" y="20"/>
                    <a:pt x="10" y="20"/>
                  </a:cubicBezTo>
                  <a:cubicBezTo>
                    <a:pt x="16" y="20"/>
                    <a:pt x="20" y="16"/>
                    <a:pt x="20" y="10"/>
                  </a:cubicBezTo>
                  <a:cubicBezTo>
                    <a:pt x="20" y="4"/>
                    <a:pt x="16"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2"/>
            <p:cNvSpPr/>
            <p:nvPr/>
          </p:nvSpPr>
          <p:spPr>
            <a:xfrm>
              <a:off x="3938588" y="2667000"/>
              <a:ext cx="58737" cy="58738"/>
            </a:xfrm>
            <a:custGeom>
              <a:avLst/>
              <a:gdLst/>
              <a:ahLst/>
              <a:cxnLst/>
              <a:rect l="l" t="t" r="r" b="b"/>
              <a:pathLst>
                <a:path w="20" h="20" extrusionOk="0">
                  <a:moveTo>
                    <a:pt x="10" y="0"/>
                  </a:moveTo>
                  <a:cubicBezTo>
                    <a:pt x="10" y="0"/>
                    <a:pt x="10" y="0"/>
                    <a:pt x="10" y="0"/>
                  </a:cubicBezTo>
                  <a:cubicBezTo>
                    <a:pt x="4" y="0"/>
                    <a:pt x="0" y="4"/>
                    <a:pt x="0" y="10"/>
                  </a:cubicBezTo>
                  <a:cubicBezTo>
                    <a:pt x="0" y="16"/>
                    <a:pt x="5" y="20"/>
                    <a:pt x="10" y="20"/>
                  </a:cubicBezTo>
                  <a:cubicBezTo>
                    <a:pt x="10" y="20"/>
                    <a:pt x="10" y="20"/>
                    <a:pt x="10" y="20"/>
                  </a:cubicBezTo>
                  <a:cubicBezTo>
                    <a:pt x="16" y="20"/>
                    <a:pt x="20" y="15"/>
                    <a:pt x="20" y="10"/>
                  </a:cubicBezTo>
                  <a:cubicBezTo>
                    <a:pt x="20" y="4"/>
                    <a:pt x="16"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2"/>
            <p:cNvSpPr/>
            <p:nvPr/>
          </p:nvSpPr>
          <p:spPr>
            <a:xfrm>
              <a:off x="3771900" y="2667000"/>
              <a:ext cx="58737" cy="58738"/>
            </a:xfrm>
            <a:custGeom>
              <a:avLst/>
              <a:gdLst/>
              <a:ahLst/>
              <a:cxnLst/>
              <a:rect l="l" t="t" r="r" b="b"/>
              <a:pathLst>
                <a:path w="20" h="20" extrusionOk="0">
                  <a:moveTo>
                    <a:pt x="10" y="0"/>
                  </a:moveTo>
                  <a:cubicBezTo>
                    <a:pt x="10" y="0"/>
                    <a:pt x="10" y="0"/>
                    <a:pt x="10" y="0"/>
                  </a:cubicBezTo>
                  <a:cubicBezTo>
                    <a:pt x="5" y="0"/>
                    <a:pt x="0" y="4"/>
                    <a:pt x="0" y="10"/>
                  </a:cubicBezTo>
                  <a:cubicBezTo>
                    <a:pt x="0" y="15"/>
                    <a:pt x="5" y="20"/>
                    <a:pt x="10" y="20"/>
                  </a:cubicBezTo>
                  <a:cubicBezTo>
                    <a:pt x="10" y="20"/>
                    <a:pt x="10" y="20"/>
                    <a:pt x="10" y="20"/>
                  </a:cubicBezTo>
                  <a:cubicBezTo>
                    <a:pt x="16" y="20"/>
                    <a:pt x="20" y="15"/>
                    <a:pt x="20" y="10"/>
                  </a:cubicBezTo>
                  <a:cubicBezTo>
                    <a:pt x="20" y="4"/>
                    <a:pt x="16"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2"/>
            <p:cNvSpPr/>
            <p:nvPr/>
          </p:nvSpPr>
          <p:spPr>
            <a:xfrm>
              <a:off x="3606800" y="2667000"/>
              <a:ext cx="57150" cy="58738"/>
            </a:xfrm>
            <a:custGeom>
              <a:avLst/>
              <a:gdLst/>
              <a:ahLst/>
              <a:cxnLst/>
              <a:rect l="l" t="t" r="r" b="b"/>
              <a:pathLst>
                <a:path w="19" h="20" extrusionOk="0">
                  <a:moveTo>
                    <a:pt x="9" y="0"/>
                  </a:moveTo>
                  <a:cubicBezTo>
                    <a:pt x="9" y="0"/>
                    <a:pt x="9" y="0"/>
                    <a:pt x="9" y="0"/>
                  </a:cubicBezTo>
                  <a:cubicBezTo>
                    <a:pt x="4" y="0"/>
                    <a:pt x="0" y="5"/>
                    <a:pt x="0" y="10"/>
                  </a:cubicBezTo>
                  <a:cubicBezTo>
                    <a:pt x="0" y="15"/>
                    <a:pt x="4" y="20"/>
                    <a:pt x="9" y="20"/>
                  </a:cubicBezTo>
                  <a:cubicBezTo>
                    <a:pt x="9" y="20"/>
                    <a:pt x="9" y="20"/>
                    <a:pt x="9" y="20"/>
                  </a:cubicBezTo>
                  <a:cubicBezTo>
                    <a:pt x="15" y="20"/>
                    <a:pt x="19" y="15"/>
                    <a:pt x="19" y="10"/>
                  </a:cubicBezTo>
                  <a:cubicBezTo>
                    <a:pt x="19" y="5"/>
                    <a:pt x="15" y="0"/>
                    <a:pt x="9"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2"/>
            <p:cNvSpPr/>
            <p:nvPr/>
          </p:nvSpPr>
          <p:spPr>
            <a:xfrm>
              <a:off x="3440113" y="2667000"/>
              <a:ext cx="57150" cy="57150"/>
            </a:xfrm>
            <a:custGeom>
              <a:avLst/>
              <a:gdLst/>
              <a:ahLst/>
              <a:cxnLst/>
              <a:rect l="l" t="t" r="r" b="b"/>
              <a:pathLst>
                <a:path w="19" h="19" extrusionOk="0">
                  <a:moveTo>
                    <a:pt x="10" y="0"/>
                  </a:moveTo>
                  <a:cubicBezTo>
                    <a:pt x="10" y="0"/>
                    <a:pt x="10" y="0"/>
                    <a:pt x="10" y="0"/>
                  </a:cubicBezTo>
                  <a:cubicBezTo>
                    <a:pt x="4" y="0"/>
                    <a:pt x="0" y="5"/>
                    <a:pt x="0" y="10"/>
                  </a:cubicBezTo>
                  <a:cubicBezTo>
                    <a:pt x="0" y="15"/>
                    <a:pt x="4" y="19"/>
                    <a:pt x="10" y="19"/>
                  </a:cubicBezTo>
                  <a:cubicBezTo>
                    <a:pt x="10" y="19"/>
                    <a:pt x="10" y="19"/>
                    <a:pt x="10" y="19"/>
                  </a:cubicBezTo>
                  <a:cubicBezTo>
                    <a:pt x="15" y="19"/>
                    <a:pt x="19" y="15"/>
                    <a:pt x="19" y="10"/>
                  </a:cubicBezTo>
                  <a:cubicBezTo>
                    <a:pt x="19" y="5"/>
                    <a:pt x="15"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2"/>
            <p:cNvSpPr/>
            <p:nvPr/>
          </p:nvSpPr>
          <p:spPr>
            <a:xfrm>
              <a:off x="3273425" y="2670175"/>
              <a:ext cx="55562" cy="53975"/>
            </a:xfrm>
            <a:custGeom>
              <a:avLst/>
              <a:gdLst/>
              <a:ahLst/>
              <a:cxnLst/>
              <a:rect l="l" t="t" r="r" b="b"/>
              <a:pathLst>
                <a:path w="19" h="18" extrusionOk="0">
                  <a:moveTo>
                    <a:pt x="10" y="0"/>
                  </a:moveTo>
                  <a:cubicBezTo>
                    <a:pt x="10" y="0"/>
                    <a:pt x="10" y="0"/>
                    <a:pt x="10" y="0"/>
                  </a:cubicBezTo>
                  <a:cubicBezTo>
                    <a:pt x="5" y="0"/>
                    <a:pt x="0" y="4"/>
                    <a:pt x="0" y="9"/>
                  </a:cubicBezTo>
                  <a:cubicBezTo>
                    <a:pt x="0" y="14"/>
                    <a:pt x="5" y="18"/>
                    <a:pt x="10" y="18"/>
                  </a:cubicBezTo>
                  <a:cubicBezTo>
                    <a:pt x="10" y="18"/>
                    <a:pt x="10" y="18"/>
                    <a:pt x="10" y="18"/>
                  </a:cubicBezTo>
                  <a:cubicBezTo>
                    <a:pt x="15" y="18"/>
                    <a:pt x="19" y="14"/>
                    <a:pt x="19" y="9"/>
                  </a:cubicBezTo>
                  <a:cubicBezTo>
                    <a:pt x="19" y="4"/>
                    <a:pt x="15"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2"/>
            <p:cNvSpPr/>
            <p:nvPr/>
          </p:nvSpPr>
          <p:spPr>
            <a:xfrm>
              <a:off x="3108325" y="2670175"/>
              <a:ext cx="53975" cy="53975"/>
            </a:xfrm>
            <a:custGeom>
              <a:avLst/>
              <a:gdLst/>
              <a:ahLst/>
              <a:cxnLst/>
              <a:rect l="l" t="t" r="r" b="b"/>
              <a:pathLst>
                <a:path w="18" h="18" extrusionOk="0">
                  <a:moveTo>
                    <a:pt x="9" y="0"/>
                  </a:moveTo>
                  <a:cubicBezTo>
                    <a:pt x="9" y="0"/>
                    <a:pt x="9" y="0"/>
                    <a:pt x="9" y="0"/>
                  </a:cubicBezTo>
                  <a:cubicBezTo>
                    <a:pt x="4" y="0"/>
                    <a:pt x="0" y="4"/>
                    <a:pt x="0" y="9"/>
                  </a:cubicBezTo>
                  <a:cubicBezTo>
                    <a:pt x="0" y="14"/>
                    <a:pt x="4" y="18"/>
                    <a:pt x="9" y="18"/>
                  </a:cubicBezTo>
                  <a:cubicBezTo>
                    <a:pt x="9" y="18"/>
                    <a:pt x="9" y="18"/>
                    <a:pt x="9" y="18"/>
                  </a:cubicBezTo>
                  <a:cubicBezTo>
                    <a:pt x="14" y="18"/>
                    <a:pt x="18" y="14"/>
                    <a:pt x="18" y="9"/>
                  </a:cubicBezTo>
                  <a:cubicBezTo>
                    <a:pt x="18" y="4"/>
                    <a:pt x="14" y="0"/>
                    <a:pt x="9"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2"/>
            <p:cNvSpPr/>
            <p:nvPr/>
          </p:nvSpPr>
          <p:spPr>
            <a:xfrm>
              <a:off x="2941638" y="2670175"/>
              <a:ext cx="53975" cy="53975"/>
            </a:xfrm>
            <a:custGeom>
              <a:avLst/>
              <a:gdLst/>
              <a:ahLst/>
              <a:cxnLst/>
              <a:rect l="l" t="t" r="r" b="b"/>
              <a:pathLst>
                <a:path w="18" h="18" extrusionOk="0">
                  <a:moveTo>
                    <a:pt x="9" y="0"/>
                  </a:moveTo>
                  <a:cubicBezTo>
                    <a:pt x="9" y="0"/>
                    <a:pt x="9" y="0"/>
                    <a:pt x="9" y="0"/>
                  </a:cubicBezTo>
                  <a:cubicBezTo>
                    <a:pt x="4" y="0"/>
                    <a:pt x="0" y="4"/>
                    <a:pt x="0" y="9"/>
                  </a:cubicBezTo>
                  <a:cubicBezTo>
                    <a:pt x="0" y="14"/>
                    <a:pt x="4" y="18"/>
                    <a:pt x="9" y="18"/>
                  </a:cubicBezTo>
                  <a:cubicBezTo>
                    <a:pt x="9" y="18"/>
                    <a:pt x="9" y="18"/>
                    <a:pt x="9" y="18"/>
                  </a:cubicBezTo>
                  <a:cubicBezTo>
                    <a:pt x="14" y="18"/>
                    <a:pt x="18" y="14"/>
                    <a:pt x="18" y="9"/>
                  </a:cubicBezTo>
                  <a:cubicBezTo>
                    <a:pt x="18" y="4"/>
                    <a:pt x="14" y="0"/>
                    <a:pt x="9"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60"/>
        <p:cNvGrpSpPr/>
        <p:nvPr/>
      </p:nvGrpSpPr>
      <p:grpSpPr>
        <a:xfrm>
          <a:off x="0" y="0"/>
          <a:ext cx="0" cy="0"/>
          <a:chOff x="0" y="0"/>
          <a:chExt cx="0" cy="0"/>
        </a:xfrm>
      </p:grpSpPr>
      <p:pic>
        <p:nvPicPr>
          <p:cNvPr id="361" name="Google Shape;361;p4"/>
          <p:cNvPicPr preferRelativeResize="0"/>
          <p:nvPr/>
        </p:nvPicPr>
        <p:blipFill>
          <a:blip r:embed="rId2">
            <a:alphaModFix/>
          </a:blip>
          <a:stretch>
            <a:fillRect/>
          </a:stretch>
        </p:blipFill>
        <p:spPr>
          <a:xfrm>
            <a:off x="0" y="0"/>
            <a:ext cx="9144003" cy="5143501"/>
          </a:xfrm>
          <a:prstGeom prst="rect">
            <a:avLst/>
          </a:prstGeom>
          <a:noFill/>
          <a:ln>
            <a:noFill/>
          </a:ln>
        </p:spPr>
      </p:pic>
      <p:sp>
        <p:nvSpPr>
          <p:cNvPr id="362" name="Google Shape;362;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363" name="Google Shape;363;p4"/>
          <p:cNvSpPr txBox="1">
            <a:spLocks noGrp="1"/>
          </p:cNvSpPr>
          <p:nvPr>
            <p:ph type="body" idx="1"/>
          </p:nvPr>
        </p:nvSpPr>
        <p:spPr>
          <a:xfrm>
            <a:off x="720000" y="1152475"/>
            <a:ext cx="7704000" cy="3588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SzPts val="1400"/>
              <a:buChar char="●"/>
              <a:defRPr/>
            </a:lvl1pPr>
            <a:lvl2pPr marL="914400" lvl="1" indent="-304800" rtl="0">
              <a:lnSpc>
                <a:spcPct val="100000"/>
              </a:lnSpc>
              <a:spcBef>
                <a:spcPts val="0"/>
              </a:spcBef>
              <a:spcAft>
                <a:spcPts val="0"/>
              </a:spcAft>
              <a:buSzPts val="1200"/>
              <a:buChar char="○"/>
              <a:defRPr/>
            </a:lvl2pPr>
            <a:lvl3pPr marL="1371600" lvl="2" indent="-304800" rtl="0">
              <a:lnSpc>
                <a:spcPct val="100000"/>
              </a:lnSpc>
              <a:spcBef>
                <a:spcPts val="0"/>
              </a:spcBef>
              <a:spcAft>
                <a:spcPts val="0"/>
              </a:spcAft>
              <a:buSzPts val="1200"/>
              <a:buChar char="■"/>
              <a:defRPr/>
            </a:lvl3pPr>
            <a:lvl4pPr marL="1828800" lvl="3" indent="-304800" rtl="0">
              <a:lnSpc>
                <a:spcPct val="100000"/>
              </a:lnSpc>
              <a:spcBef>
                <a:spcPts val="0"/>
              </a:spcBef>
              <a:spcAft>
                <a:spcPts val="0"/>
              </a:spcAft>
              <a:buSzPts val="1200"/>
              <a:buChar char="●"/>
              <a:defRPr/>
            </a:lvl4pPr>
            <a:lvl5pPr marL="2286000" lvl="4" indent="-304800" rtl="0">
              <a:lnSpc>
                <a:spcPct val="100000"/>
              </a:lnSpc>
              <a:spcBef>
                <a:spcPts val="0"/>
              </a:spcBef>
              <a:spcAft>
                <a:spcPts val="0"/>
              </a:spcAft>
              <a:buSzPts val="1200"/>
              <a:buChar char="○"/>
              <a:defRPr/>
            </a:lvl5pPr>
            <a:lvl6pPr marL="2743200" lvl="5" indent="-304800" rtl="0">
              <a:lnSpc>
                <a:spcPct val="100000"/>
              </a:lnSpc>
              <a:spcBef>
                <a:spcPts val="0"/>
              </a:spcBef>
              <a:spcAft>
                <a:spcPts val="0"/>
              </a:spcAft>
              <a:buSzPts val="1200"/>
              <a:buChar char="■"/>
              <a:defRPr/>
            </a:lvl6pPr>
            <a:lvl7pPr marL="3200400" lvl="6" indent="-304800" rtl="0">
              <a:lnSpc>
                <a:spcPct val="100000"/>
              </a:lnSpc>
              <a:spcBef>
                <a:spcPts val="0"/>
              </a:spcBef>
              <a:spcAft>
                <a:spcPts val="0"/>
              </a:spcAft>
              <a:buSzPts val="1200"/>
              <a:buChar char="●"/>
              <a:defRPr/>
            </a:lvl7pPr>
            <a:lvl8pPr marL="3657600" lvl="7" indent="-304800" rtl="0">
              <a:lnSpc>
                <a:spcPct val="100000"/>
              </a:lnSpc>
              <a:spcBef>
                <a:spcPts val="0"/>
              </a:spcBef>
              <a:spcAft>
                <a:spcPts val="0"/>
              </a:spcAft>
              <a:buSzPts val="1200"/>
              <a:buChar char="○"/>
              <a:defRPr/>
            </a:lvl8pPr>
            <a:lvl9pPr marL="4114800" lvl="8" indent="-304800" rtl="0">
              <a:lnSpc>
                <a:spcPct val="100000"/>
              </a:lnSpc>
              <a:spcBef>
                <a:spcPts val="0"/>
              </a:spcBef>
              <a:spcAft>
                <a:spcPts val="0"/>
              </a:spcAft>
              <a:buSzPts val="1200"/>
              <a:buChar char="■"/>
              <a:defRPr/>
            </a:lvl9pPr>
          </a:lstStyle>
          <a:p>
            <a:endParaRPr/>
          </a:p>
        </p:txBody>
      </p:sp>
      <p:sp>
        <p:nvSpPr>
          <p:cNvPr id="364" name="Google Shape;364;p4"/>
          <p:cNvSpPr/>
          <p:nvPr/>
        </p:nvSpPr>
        <p:spPr>
          <a:xfrm rot="10800000">
            <a:off x="3525669" y="4240550"/>
            <a:ext cx="5917706" cy="1047025"/>
          </a:xfrm>
          <a:custGeom>
            <a:avLst/>
            <a:gdLst/>
            <a:ahLst/>
            <a:cxnLst/>
            <a:rect l="l" t="t" r="r" b="b"/>
            <a:pathLst>
              <a:path w="1998" h="576" extrusionOk="0">
                <a:moveTo>
                  <a:pt x="12" y="294"/>
                </a:moveTo>
                <a:cubicBezTo>
                  <a:pt x="12" y="294"/>
                  <a:pt x="474" y="534"/>
                  <a:pt x="948" y="288"/>
                </a:cubicBezTo>
                <a:cubicBezTo>
                  <a:pt x="1422" y="42"/>
                  <a:pt x="1842" y="576"/>
                  <a:pt x="1998" y="0"/>
                </a:cubicBezTo>
                <a:cubicBezTo>
                  <a:pt x="0" y="6"/>
                  <a:pt x="0" y="6"/>
                  <a:pt x="0" y="6"/>
                </a:cubicBezTo>
                <a:lnTo>
                  <a:pt x="12" y="294"/>
                </a:lnTo>
                <a:close/>
              </a:path>
            </a:pathLst>
          </a:custGeom>
          <a:solidFill>
            <a:schemeClr val="dk2"/>
          </a:solidFill>
          <a:ln>
            <a:noFill/>
          </a:ln>
          <a:effectLst>
            <a:outerShdw blurRad="285750" dist="133350" dir="6120000" algn="bl" rotWithShape="0">
              <a:schemeClr val="lt2">
                <a:alpha val="74000"/>
              </a:scheme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65" name="Google Shape;365;p4"/>
          <p:cNvGrpSpPr/>
          <p:nvPr/>
        </p:nvGrpSpPr>
        <p:grpSpPr>
          <a:xfrm flipH="1">
            <a:off x="228600" y="157953"/>
            <a:ext cx="8829150" cy="4949150"/>
            <a:chOff x="65550" y="234153"/>
            <a:chExt cx="8829150" cy="4949150"/>
          </a:xfrm>
        </p:grpSpPr>
        <p:sp>
          <p:nvSpPr>
            <p:cNvPr id="366" name="Google Shape;366;p4"/>
            <p:cNvSpPr/>
            <p:nvPr/>
          </p:nvSpPr>
          <p:spPr>
            <a:xfrm>
              <a:off x="65550" y="1551903"/>
              <a:ext cx="269700" cy="270000"/>
            </a:xfrm>
            <a:prstGeom prst="ellipse">
              <a:avLst/>
            </a:prstGeom>
            <a:gradFill>
              <a:gsLst>
                <a:gs pos="0">
                  <a:schemeClr val="dk1"/>
                </a:gs>
                <a:gs pos="15000">
                  <a:schemeClr val="accent1"/>
                </a:gs>
                <a:gs pos="40000">
                  <a:schemeClr val="lt1"/>
                </a:gs>
                <a:gs pos="68000">
                  <a:srgbClr val="0A1838">
                    <a:alpha val="0"/>
                  </a:srgbClr>
                </a:gs>
                <a:gs pos="100000">
                  <a:srgbClr val="0A1838">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67" name="Google Shape;367;p4"/>
            <p:cNvSpPr/>
            <p:nvPr/>
          </p:nvSpPr>
          <p:spPr>
            <a:xfrm>
              <a:off x="7042913" y="4913303"/>
              <a:ext cx="269700" cy="270000"/>
            </a:xfrm>
            <a:prstGeom prst="ellipse">
              <a:avLst/>
            </a:prstGeom>
            <a:gradFill>
              <a:gsLst>
                <a:gs pos="0">
                  <a:schemeClr val="dk1"/>
                </a:gs>
                <a:gs pos="15000">
                  <a:schemeClr val="accent1"/>
                </a:gs>
                <a:gs pos="40000">
                  <a:schemeClr val="lt1"/>
                </a:gs>
                <a:gs pos="68000">
                  <a:srgbClr val="0A1838">
                    <a:alpha val="0"/>
                  </a:srgbClr>
                </a:gs>
                <a:gs pos="100000">
                  <a:srgbClr val="0A1838">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68" name="Google Shape;368;p4"/>
            <p:cNvSpPr/>
            <p:nvPr/>
          </p:nvSpPr>
          <p:spPr>
            <a:xfrm>
              <a:off x="7885925" y="234153"/>
              <a:ext cx="269700" cy="270000"/>
            </a:xfrm>
            <a:prstGeom prst="ellipse">
              <a:avLst/>
            </a:prstGeom>
            <a:gradFill>
              <a:gsLst>
                <a:gs pos="0">
                  <a:schemeClr val="dk1"/>
                </a:gs>
                <a:gs pos="15000">
                  <a:schemeClr val="accent1"/>
                </a:gs>
                <a:gs pos="40000">
                  <a:schemeClr val="lt1"/>
                </a:gs>
                <a:gs pos="68000">
                  <a:srgbClr val="0A1838">
                    <a:alpha val="0"/>
                  </a:srgbClr>
                </a:gs>
                <a:gs pos="100000">
                  <a:srgbClr val="0A1838">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69" name="Google Shape;369;p4"/>
            <p:cNvSpPr/>
            <p:nvPr/>
          </p:nvSpPr>
          <p:spPr>
            <a:xfrm>
              <a:off x="8727300" y="3138575"/>
              <a:ext cx="167400" cy="167400"/>
            </a:xfrm>
            <a:prstGeom prst="ellipse">
              <a:avLst/>
            </a:prstGeom>
            <a:gradFill>
              <a:gsLst>
                <a:gs pos="0">
                  <a:schemeClr val="dk1"/>
                </a:gs>
                <a:gs pos="15000">
                  <a:schemeClr val="accent1"/>
                </a:gs>
                <a:gs pos="40000">
                  <a:schemeClr val="lt1"/>
                </a:gs>
                <a:gs pos="68000">
                  <a:srgbClr val="0A1838">
                    <a:alpha val="0"/>
                  </a:srgbClr>
                </a:gs>
                <a:gs pos="100000">
                  <a:srgbClr val="0A1838">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70" name="Google Shape;370;p4"/>
            <p:cNvSpPr/>
            <p:nvPr/>
          </p:nvSpPr>
          <p:spPr>
            <a:xfrm>
              <a:off x="1320650" y="5005475"/>
              <a:ext cx="167400" cy="167400"/>
            </a:xfrm>
            <a:prstGeom prst="ellipse">
              <a:avLst/>
            </a:prstGeom>
            <a:gradFill>
              <a:gsLst>
                <a:gs pos="0">
                  <a:schemeClr val="dk1"/>
                </a:gs>
                <a:gs pos="15000">
                  <a:schemeClr val="accent1"/>
                </a:gs>
                <a:gs pos="40000">
                  <a:schemeClr val="lt1"/>
                </a:gs>
                <a:gs pos="68000">
                  <a:srgbClr val="0A1838">
                    <a:alpha val="0"/>
                  </a:srgbClr>
                </a:gs>
                <a:gs pos="100000">
                  <a:srgbClr val="0A1838">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371" name="Google Shape;371;p4"/>
          <p:cNvGrpSpPr/>
          <p:nvPr/>
        </p:nvGrpSpPr>
        <p:grpSpPr>
          <a:xfrm>
            <a:off x="-678574" y="138075"/>
            <a:ext cx="10055061" cy="5193713"/>
            <a:chOff x="-678574" y="138075"/>
            <a:chExt cx="10055061" cy="5193713"/>
          </a:xfrm>
        </p:grpSpPr>
        <p:grpSp>
          <p:nvGrpSpPr>
            <p:cNvPr id="372" name="Google Shape;372;p4"/>
            <p:cNvGrpSpPr/>
            <p:nvPr/>
          </p:nvGrpSpPr>
          <p:grpSpPr>
            <a:xfrm>
              <a:off x="8614488" y="138075"/>
              <a:ext cx="761999" cy="714375"/>
              <a:chOff x="8538288" y="303350"/>
              <a:chExt cx="761999" cy="714375"/>
            </a:xfrm>
          </p:grpSpPr>
          <p:sp>
            <p:nvSpPr>
              <p:cNvPr id="373" name="Google Shape;373;p4"/>
              <p:cNvSpPr/>
              <p:nvPr/>
            </p:nvSpPr>
            <p:spPr>
              <a:xfrm>
                <a:off x="8538288" y="303350"/>
                <a:ext cx="427037" cy="714375"/>
              </a:xfrm>
              <a:custGeom>
                <a:avLst/>
                <a:gdLst/>
                <a:ahLst/>
                <a:cxnLst/>
                <a:rect l="l" t="t" r="r" b="b"/>
                <a:pathLst>
                  <a:path w="269" h="450" extrusionOk="0">
                    <a:moveTo>
                      <a:pt x="266" y="55"/>
                    </a:moveTo>
                    <a:lnTo>
                      <a:pt x="262" y="53"/>
                    </a:lnTo>
                    <a:lnTo>
                      <a:pt x="98" y="226"/>
                    </a:lnTo>
                    <a:lnTo>
                      <a:pt x="260" y="395"/>
                    </a:lnTo>
                    <a:lnTo>
                      <a:pt x="213" y="439"/>
                    </a:lnTo>
                    <a:lnTo>
                      <a:pt x="12" y="226"/>
                    </a:lnTo>
                    <a:lnTo>
                      <a:pt x="213" y="12"/>
                    </a:lnTo>
                    <a:lnTo>
                      <a:pt x="262" y="59"/>
                    </a:lnTo>
                    <a:lnTo>
                      <a:pt x="266" y="55"/>
                    </a:lnTo>
                    <a:lnTo>
                      <a:pt x="262" y="53"/>
                    </a:lnTo>
                    <a:lnTo>
                      <a:pt x="266" y="55"/>
                    </a:lnTo>
                    <a:lnTo>
                      <a:pt x="267" y="53"/>
                    </a:lnTo>
                    <a:lnTo>
                      <a:pt x="213" y="0"/>
                    </a:lnTo>
                    <a:lnTo>
                      <a:pt x="0" y="226"/>
                    </a:lnTo>
                    <a:lnTo>
                      <a:pt x="213" y="450"/>
                    </a:lnTo>
                    <a:lnTo>
                      <a:pt x="269" y="395"/>
                    </a:lnTo>
                    <a:lnTo>
                      <a:pt x="110" y="226"/>
                    </a:lnTo>
                    <a:lnTo>
                      <a:pt x="269" y="55"/>
                    </a:lnTo>
                    <a:lnTo>
                      <a:pt x="267" y="53"/>
                    </a:lnTo>
                    <a:lnTo>
                      <a:pt x="266" y="5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4"/>
              <p:cNvSpPr/>
              <p:nvPr/>
            </p:nvSpPr>
            <p:spPr>
              <a:xfrm>
                <a:off x="8870075" y="303350"/>
                <a:ext cx="430212" cy="714375"/>
              </a:xfrm>
              <a:custGeom>
                <a:avLst/>
                <a:gdLst/>
                <a:ahLst/>
                <a:cxnLst/>
                <a:rect l="l" t="t" r="r" b="b"/>
                <a:pathLst>
                  <a:path w="271" h="450" extrusionOk="0">
                    <a:moveTo>
                      <a:pt x="265" y="55"/>
                    </a:moveTo>
                    <a:lnTo>
                      <a:pt x="261" y="53"/>
                    </a:lnTo>
                    <a:lnTo>
                      <a:pt x="98" y="226"/>
                    </a:lnTo>
                    <a:lnTo>
                      <a:pt x="260" y="395"/>
                    </a:lnTo>
                    <a:lnTo>
                      <a:pt x="213" y="439"/>
                    </a:lnTo>
                    <a:lnTo>
                      <a:pt x="11" y="226"/>
                    </a:lnTo>
                    <a:lnTo>
                      <a:pt x="213" y="12"/>
                    </a:lnTo>
                    <a:lnTo>
                      <a:pt x="261" y="59"/>
                    </a:lnTo>
                    <a:lnTo>
                      <a:pt x="265" y="55"/>
                    </a:lnTo>
                    <a:lnTo>
                      <a:pt x="261" y="53"/>
                    </a:lnTo>
                    <a:lnTo>
                      <a:pt x="265" y="55"/>
                    </a:lnTo>
                    <a:lnTo>
                      <a:pt x="267" y="53"/>
                    </a:lnTo>
                    <a:lnTo>
                      <a:pt x="213" y="0"/>
                    </a:lnTo>
                    <a:lnTo>
                      <a:pt x="0" y="226"/>
                    </a:lnTo>
                    <a:lnTo>
                      <a:pt x="213" y="450"/>
                    </a:lnTo>
                    <a:lnTo>
                      <a:pt x="271" y="395"/>
                    </a:lnTo>
                    <a:lnTo>
                      <a:pt x="109" y="226"/>
                    </a:lnTo>
                    <a:lnTo>
                      <a:pt x="271" y="55"/>
                    </a:lnTo>
                    <a:lnTo>
                      <a:pt x="267" y="53"/>
                    </a:lnTo>
                    <a:lnTo>
                      <a:pt x="265" y="5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5" name="Google Shape;375;p4"/>
            <p:cNvGrpSpPr/>
            <p:nvPr/>
          </p:nvGrpSpPr>
          <p:grpSpPr>
            <a:xfrm>
              <a:off x="-613800" y="4839663"/>
              <a:ext cx="1946275" cy="492125"/>
              <a:chOff x="3359150" y="442913"/>
              <a:chExt cx="1946275" cy="492125"/>
            </a:xfrm>
          </p:grpSpPr>
          <p:sp>
            <p:nvSpPr>
              <p:cNvPr id="376" name="Google Shape;376;p4"/>
              <p:cNvSpPr/>
              <p:nvPr/>
            </p:nvSpPr>
            <p:spPr>
              <a:xfrm>
                <a:off x="3359150" y="442913"/>
                <a:ext cx="454025" cy="492125"/>
              </a:xfrm>
              <a:custGeom>
                <a:avLst/>
                <a:gdLst/>
                <a:ahLst/>
                <a:cxnLst/>
                <a:rect l="l" t="t" r="r" b="b"/>
                <a:pathLst>
                  <a:path w="286" h="310" extrusionOk="0">
                    <a:moveTo>
                      <a:pt x="186" y="0"/>
                    </a:moveTo>
                    <a:lnTo>
                      <a:pt x="0" y="307"/>
                    </a:lnTo>
                    <a:lnTo>
                      <a:pt x="100" y="310"/>
                    </a:lnTo>
                    <a:lnTo>
                      <a:pt x="286" y="2"/>
                    </a:lnTo>
                    <a:lnTo>
                      <a:pt x="186"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7;p4"/>
              <p:cNvSpPr/>
              <p:nvPr/>
            </p:nvSpPr>
            <p:spPr>
              <a:xfrm>
                <a:off x="3573463" y="442913"/>
                <a:ext cx="450850" cy="492125"/>
              </a:xfrm>
              <a:custGeom>
                <a:avLst/>
                <a:gdLst/>
                <a:ahLst/>
                <a:cxnLst/>
                <a:rect l="l" t="t" r="r" b="b"/>
                <a:pathLst>
                  <a:path w="284" h="310" extrusionOk="0">
                    <a:moveTo>
                      <a:pt x="187" y="0"/>
                    </a:moveTo>
                    <a:lnTo>
                      <a:pt x="0" y="307"/>
                    </a:lnTo>
                    <a:lnTo>
                      <a:pt x="98" y="310"/>
                    </a:lnTo>
                    <a:lnTo>
                      <a:pt x="284" y="2"/>
                    </a:lnTo>
                    <a:lnTo>
                      <a:pt x="187"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8;p4"/>
              <p:cNvSpPr/>
              <p:nvPr/>
            </p:nvSpPr>
            <p:spPr>
              <a:xfrm>
                <a:off x="3786188" y="442913"/>
                <a:ext cx="454025" cy="492125"/>
              </a:xfrm>
              <a:custGeom>
                <a:avLst/>
                <a:gdLst/>
                <a:ahLst/>
                <a:cxnLst/>
                <a:rect l="l" t="t" r="r" b="b"/>
                <a:pathLst>
                  <a:path w="286" h="310" extrusionOk="0">
                    <a:moveTo>
                      <a:pt x="186" y="0"/>
                    </a:moveTo>
                    <a:lnTo>
                      <a:pt x="0" y="307"/>
                    </a:lnTo>
                    <a:lnTo>
                      <a:pt x="100" y="310"/>
                    </a:lnTo>
                    <a:lnTo>
                      <a:pt x="286" y="2"/>
                    </a:lnTo>
                    <a:lnTo>
                      <a:pt x="186"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4"/>
              <p:cNvSpPr/>
              <p:nvPr/>
            </p:nvSpPr>
            <p:spPr>
              <a:xfrm>
                <a:off x="4000500" y="442913"/>
                <a:ext cx="450850" cy="492125"/>
              </a:xfrm>
              <a:custGeom>
                <a:avLst/>
                <a:gdLst/>
                <a:ahLst/>
                <a:cxnLst/>
                <a:rect l="l" t="t" r="r" b="b"/>
                <a:pathLst>
                  <a:path w="284" h="310" extrusionOk="0">
                    <a:moveTo>
                      <a:pt x="186" y="0"/>
                    </a:moveTo>
                    <a:lnTo>
                      <a:pt x="0" y="307"/>
                    </a:lnTo>
                    <a:lnTo>
                      <a:pt x="98" y="310"/>
                    </a:lnTo>
                    <a:lnTo>
                      <a:pt x="284" y="2"/>
                    </a:lnTo>
                    <a:lnTo>
                      <a:pt x="186"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4"/>
              <p:cNvSpPr/>
              <p:nvPr/>
            </p:nvSpPr>
            <p:spPr>
              <a:xfrm>
                <a:off x="4213225" y="442913"/>
                <a:ext cx="454025" cy="492125"/>
              </a:xfrm>
              <a:custGeom>
                <a:avLst/>
                <a:gdLst/>
                <a:ahLst/>
                <a:cxnLst/>
                <a:rect l="l" t="t" r="r" b="b"/>
                <a:pathLst>
                  <a:path w="286" h="310" extrusionOk="0">
                    <a:moveTo>
                      <a:pt x="186" y="0"/>
                    </a:moveTo>
                    <a:lnTo>
                      <a:pt x="0" y="307"/>
                    </a:lnTo>
                    <a:lnTo>
                      <a:pt x="99" y="310"/>
                    </a:lnTo>
                    <a:lnTo>
                      <a:pt x="286" y="2"/>
                    </a:lnTo>
                    <a:lnTo>
                      <a:pt x="186"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81;p4"/>
              <p:cNvSpPr/>
              <p:nvPr/>
            </p:nvSpPr>
            <p:spPr>
              <a:xfrm>
                <a:off x="4427538" y="442913"/>
                <a:ext cx="450850" cy="492125"/>
              </a:xfrm>
              <a:custGeom>
                <a:avLst/>
                <a:gdLst/>
                <a:ahLst/>
                <a:cxnLst/>
                <a:rect l="l" t="t" r="r" b="b"/>
                <a:pathLst>
                  <a:path w="284" h="310" extrusionOk="0">
                    <a:moveTo>
                      <a:pt x="186" y="0"/>
                    </a:moveTo>
                    <a:lnTo>
                      <a:pt x="0" y="307"/>
                    </a:lnTo>
                    <a:lnTo>
                      <a:pt x="98" y="310"/>
                    </a:lnTo>
                    <a:lnTo>
                      <a:pt x="284" y="2"/>
                    </a:lnTo>
                    <a:lnTo>
                      <a:pt x="186"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82;p4"/>
              <p:cNvSpPr/>
              <p:nvPr/>
            </p:nvSpPr>
            <p:spPr>
              <a:xfrm>
                <a:off x="4640263" y="442913"/>
                <a:ext cx="452437" cy="492125"/>
              </a:xfrm>
              <a:custGeom>
                <a:avLst/>
                <a:gdLst/>
                <a:ahLst/>
                <a:cxnLst/>
                <a:rect l="l" t="t" r="r" b="b"/>
                <a:pathLst>
                  <a:path w="285" h="310" extrusionOk="0">
                    <a:moveTo>
                      <a:pt x="186" y="0"/>
                    </a:moveTo>
                    <a:lnTo>
                      <a:pt x="0" y="307"/>
                    </a:lnTo>
                    <a:lnTo>
                      <a:pt x="99" y="310"/>
                    </a:lnTo>
                    <a:lnTo>
                      <a:pt x="285" y="2"/>
                    </a:lnTo>
                    <a:lnTo>
                      <a:pt x="186"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383;p4"/>
              <p:cNvSpPr/>
              <p:nvPr/>
            </p:nvSpPr>
            <p:spPr>
              <a:xfrm>
                <a:off x="4854575" y="442913"/>
                <a:ext cx="450850" cy="492125"/>
              </a:xfrm>
              <a:custGeom>
                <a:avLst/>
                <a:gdLst/>
                <a:ahLst/>
                <a:cxnLst/>
                <a:rect l="l" t="t" r="r" b="b"/>
                <a:pathLst>
                  <a:path w="284" h="310" extrusionOk="0">
                    <a:moveTo>
                      <a:pt x="186" y="0"/>
                    </a:moveTo>
                    <a:lnTo>
                      <a:pt x="0" y="307"/>
                    </a:lnTo>
                    <a:lnTo>
                      <a:pt x="98" y="310"/>
                    </a:lnTo>
                    <a:lnTo>
                      <a:pt x="284" y="2"/>
                    </a:lnTo>
                    <a:lnTo>
                      <a:pt x="186"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4" name="Google Shape;384;p4"/>
            <p:cNvGrpSpPr/>
            <p:nvPr/>
          </p:nvGrpSpPr>
          <p:grpSpPr>
            <a:xfrm rot="-5400000">
              <a:off x="8614500" y="4168175"/>
              <a:ext cx="671513" cy="671512"/>
              <a:chOff x="3559175" y="3179775"/>
              <a:chExt cx="671513" cy="671512"/>
            </a:xfrm>
          </p:grpSpPr>
          <p:sp>
            <p:nvSpPr>
              <p:cNvPr id="385" name="Google Shape;385;p4"/>
              <p:cNvSpPr/>
              <p:nvPr/>
            </p:nvSpPr>
            <p:spPr>
              <a:xfrm>
                <a:off x="4013200" y="3200413"/>
                <a:ext cx="157162" cy="125412"/>
              </a:xfrm>
              <a:custGeom>
                <a:avLst/>
                <a:gdLst/>
                <a:ahLst/>
                <a:cxnLst/>
                <a:rect l="l" t="t" r="r" b="b"/>
                <a:pathLst>
                  <a:path w="53" h="42" extrusionOk="0">
                    <a:moveTo>
                      <a:pt x="33" y="19"/>
                    </a:moveTo>
                    <a:cubicBezTo>
                      <a:pt x="31" y="18"/>
                      <a:pt x="29" y="16"/>
                      <a:pt x="27" y="15"/>
                    </a:cubicBezTo>
                    <a:cubicBezTo>
                      <a:pt x="18" y="9"/>
                      <a:pt x="9" y="4"/>
                      <a:pt x="0" y="0"/>
                    </a:cubicBezTo>
                    <a:cubicBezTo>
                      <a:pt x="53" y="42"/>
                      <a:pt x="53" y="42"/>
                      <a:pt x="53" y="42"/>
                    </a:cubicBezTo>
                    <a:cubicBezTo>
                      <a:pt x="47" y="33"/>
                      <a:pt x="40" y="26"/>
                      <a:pt x="33" y="19"/>
                    </a:cubicBezTo>
                    <a:close/>
                  </a:path>
                </a:pathLst>
              </a:custGeom>
              <a:solidFill>
                <a:srgbClr val="15FFFD">
                  <a:alpha val="471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86;p4"/>
              <p:cNvSpPr/>
              <p:nvPr/>
            </p:nvSpPr>
            <p:spPr>
              <a:xfrm>
                <a:off x="3898900" y="3179775"/>
                <a:ext cx="319087" cy="247650"/>
              </a:xfrm>
              <a:custGeom>
                <a:avLst/>
                <a:gdLst/>
                <a:ahLst/>
                <a:cxnLst/>
                <a:rect l="l" t="t" r="r" b="b"/>
                <a:pathLst>
                  <a:path w="107" h="83" extrusionOk="0">
                    <a:moveTo>
                      <a:pt x="104" y="75"/>
                    </a:moveTo>
                    <a:cubicBezTo>
                      <a:pt x="9" y="1"/>
                      <a:pt x="9" y="1"/>
                      <a:pt x="9" y="1"/>
                    </a:cubicBezTo>
                    <a:cubicBezTo>
                      <a:pt x="6" y="0"/>
                      <a:pt x="3" y="0"/>
                      <a:pt x="0" y="0"/>
                    </a:cubicBezTo>
                    <a:cubicBezTo>
                      <a:pt x="107" y="83"/>
                      <a:pt x="107" y="83"/>
                      <a:pt x="107" y="83"/>
                    </a:cubicBezTo>
                    <a:cubicBezTo>
                      <a:pt x="106" y="80"/>
                      <a:pt x="105" y="78"/>
                      <a:pt x="104" y="75"/>
                    </a:cubicBezTo>
                    <a:close/>
                  </a:path>
                </a:pathLst>
              </a:custGeom>
              <a:solidFill>
                <a:srgbClr val="15FFFD">
                  <a:alpha val="471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4"/>
              <p:cNvSpPr/>
              <p:nvPr/>
            </p:nvSpPr>
            <p:spPr>
              <a:xfrm>
                <a:off x="3824288" y="3182950"/>
                <a:ext cx="406400" cy="319087"/>
              </a:xfrm>
              <a:custGeom>
                <a:avLst/>
                <a:gdLst/>
                <a:ahLst/>
                <a:cxnLst/>
                <a:rect l="l" t="t" r="r" b="b"/>
                <a:pathLst>
                  <a:path w="136" h="107" extrusionOk="0">
                    <a:moveTo>
                      <a:pt x="135" y="101"/>
                    </a:moveTo>
                    <a:cubicBezTo>
                      <a:pt x="7" y="0"/>
                      <a:pt x="7" y="0"/>
                      <a:pt x="7" y="0"/>
                    </a:cubicBezTo>
                    <a:cubicBezTo>
                      <a:pt x="4" y="1"/>
                      <a:pt x="2" y="1"/>
                      <a:pt x="0" y="2"/>
                    </a:cubicBezTo>
                    <a:cubicBezTo>
                      <a:pt x="136" y="107"/>
                      <a:pt x="136" y="107"/>
                      <a:pt x="136" y="107"/>
                    </a:cubicBezTo>
                    <a:cubicBezTo>
                      <a:pt x="136" y="105"/>
                      <a:pt x="136" y="103"/>
                      <a:pt x="135" y="101"/>
                    </a:cubicBezTo>
                    <a:close/>
                  </a:path>
                </a:pathLst>
              </a:custGeom>
              <a:solidFill>
                <a:srgbClr val="15FFFD">
                  <a:alpha val="471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88;p4"/>
              <p:cNvSpPr/>
              <p:nvPr/>
            </p:nvSpPr>
            <p:spPr>
              <a:xfrm>
                <a:off x="3765550" y="3200413"/>
                <a:ext cx="461962" cy="366712"/>
              </a:xfrm>
              <a:custGeom>
                <a:avLst/>
                <a:gdLst/>
                <a:ahLst/>
                <a:cxnLst/>
                <a:rect l="l" t="t" r="r" b="b"/>
                <a:pathLst>
                  <a:path w="155" h="123" extrusionOk="0">
                    <a:moveTo>
                      <a:pt x="0" y="2"/>
                    </a:moveTo>
                    <a:cubicBezTo>
                      <a:pt x="155" y="123"/>
                      <a:pt x="155" y="123"/>
                      <a:pt x="155" y="123"/>
                    </a:cubicBezTo>
                    <a:cubicBezTo>
                      <a:pt x="155" y="121"/>
                      <a:pt x="155" y="119"/>
                      <a:pt x="155" y="117"/>
                    </a:cubicBezTo>
                    <a:cubicBezTo>
                      <a:pt x="5" y="0"/>
                      <a:pt x="5" y="0"/>
                      <a:pt x="5" y="0"/>
                    </a:cubicBezTo>
                    <a:cubicBezTo>
                      <a:pt x="3" y="1"/>
                      <a:pt x="2" y="1"/>
                      <a:pt x="0" y="2"/>
                    </a:cubicBezTo>
                    <a:close/>
                  </a:path>
                </a:pathLst>
              </a:custGeom>
              <a:solidFill>
                <a:srgbClr val="15FFFD">
                  <a:alpha val="471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89;p4"/>
              <p:cNvSpPr/>
              <p:nvPr/>
            </p:nvSpPr>
            <p:spPr>
              <a:xfrm>
                <a:off x="3714750" y="3224225"/>
                <a:ext cx="503237" cy="396875"/>
              </a:xfrm>
              <a:custGeom>
                <a:avLst/>
                <a:gdLst/>
                <a:ahLst/>
                <a:cxnLst/>
                <a:rect l="l" t="t" r="r" b="b"/>
                <a:pathLst>
                  <a:path w="169" h="133" extrusionOk="0">
                    <a:moveTo>
                      <a:pt x="0" y="3"/>
                    </a:moveTo>
                    <a:cubicBezTo>
                      <a:pt x="167" y="133"/>
                      <a:pt x="167" y="133"/>
                      <a:pt x="167" y="133"/>
                    </a:cubicBezTo>
                    <a:cubicBezTo>
                      <a:pt x="168" y="132"/>
                      <a:pt x="168" y="130"/>
                      <a:pt x="169" y="128"/>
                    </a:cubicBezTo>
                    <a:cubicBezTo>
                      <a:pt x="4" y="0"/>
                      <a:pt x="4" y="0"/>
                      <a:pt x="4" y="0"/>
                    </a:cubicBezTo>
                    <a:cubicBezTo>
                      <a:pt x="3" y="1"/>
                      <a:pt x="1" y="2"/>
                      <a:pt x="0" y="3"/>
                    </a:cubicBezTo>
                    <a:close/>
                  </a:path>
                </a:pathLst>
              </a:custGeom>
              <a:solidFill>
                <a:srgbClr val="15FFFD">
                  <a:alpha val="471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90;p4"/>
              <p:cNvSpPr/>
              <p:nvPr/>
            </p:nvSpPr>
            <p:spPr>
              <a:xfrm>
                <a:off x="3668713" y="3257563"/>
                <a:ext cx="528637" cy="414337"/>
              </a:xfrm>
              <a:custGeom>
                <a:avLst/>
                <a:gdLst/>
                <a:ahLst/>
                <a:cxnLst/>
                <a:rect l="l" t="t" r="r" b="b"/>
                <a:pathLst>
                  <a:path w="177" h="139" extrusionOk="0">
                    <a:moveTo>
                      <a:pt x="0" y="3"/>
                    </a:moveTo>
                    <a:cubicBezTo>
                      <a:pt x="175" y="139"/>
                      <a:pt x="175" y="139"/>
                      <a:pt x="175" y="139"/>
                    </a:cubicBezTo>
                    <a:cubicBezTo>
                      <a:pt x="176" y="137"/>
                      <a:pt x="177" y="136"/>
                      <a:pt x="177" y="134"/>
                    </a:cubicBezTo>
                    <a:cubicBezTo>
                      <a:pt x="4" y="0"/>
                      <a:pt x="4" y="0"/>
                      <a:pt x="4" y="0"/>
                    </a:cubicBezTo>
                    <a:cubicBezTo>
                      <a:pt x="3" y="1"/>
                      <a:pt x="2" y="2"/>
                      <a:pt x="0" y="3"/>
                    </a:cubicBezTo>
                    <a:close/>
                  </a:path>
                </a:pathLst>
              </a:custGeom>
              <a:solidFill>
                <a:srgbClr val="15FFFD">
                  <a:alpha val="471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391;p4"/>
              <p:cNvSpPr/>
              <p:nvPr/>
            </p:nvSpPr>
            <p:spPr>
              <a:xfrm>
                <a:off x="3633788" y="3292488"/>
                <a:ext cx="539750" cy="423862"/>
              </a:xfrm>
              <a:custGeom>
                <a:avLst/>
                <a:gdLst/>
                <a:ahLst/>
                <a:cxnLst/>
                <a:rect l="l" t="t" r="r" b="b"/>
                <a:pathLst>
                  <a:path w="181" h="142" extrusionOk="0">
                    <a:moveTo>
                      <a:pt x="0" y="4"/>
                    </a:moveTo>
                    <a:cubicBezTo>
                      <a:pt x="178" y="142"/>
                      <a:pt x="178" y="142"/>
                      <a:pt x="178" y="142"/>
                    </a:cubicBezTo>
                    <a:cubicBezTo>
                      <a:pt x="179" y="140"/>
                      <a:pt x="180" y="139"/>
                      <a:pt x="181" y="138"/>
                    </a:cubicBezTo>
                    <a:cubicBezTo>
                      <a:pt x="4" y="0"/>
                      <a:pt x="4" y="0"/>
                      <a:pt x="4" y="0"/>
                    </a:cubicBezTo>
                    <a:cubicBezTo>
                      <a:pt x="2" y="1"/>
                      <a:pt x="1" y="2"/>
                      <a:pt x="0" y="4"/>
                    </a:cubicBezTo>
                    <a:close/>
                  </a:path>
                </a:pathLst>
              </a:custGeom>
              <a:solidFill>
                <a:srgbClr val="15FFFD">
                  <a:alpha val="471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92;p4"/>
              <p:cNvSpPr/>
              <p:nvPr/>
            </p:nvSpPr>
            <p:spPr>
              <a:xfrm>
                <a:off x="3603625" y="3333763"/>
                <a:ext cx="538162" cy="422275"/>
              </a:xfrm>
              <a:custGeom>
                <a:avLst/>
                <a:gdLst/>
                <a:ahLst/>
                <a:cxnLst/>
                <a:rect l="l" t="t" r="r" b="b"/>
                <a:pathLst>
                  <a:path w="180" h="141" extrusionOk="0">
                    <a:moveTo>
                      <a:pt x="0" y="4"/>
                    </a:moveTo>
                    <a:cubicBezTo>
                      <a:pt x="176" y="141"/>
                      <a:pt x="176" y="141"/>
                      <a:pt x="176" y="141"/>
                    </a:cubicBezTo>
                    <a:cubicBezTo>
                      <a:pt x="178" y="140"/>
                      <a:pt x="179" y="139"/>
                      <a:pt x="180" y="137"/>
                    </a:cubicBezTo>
                    <a:cubicBezTo>
                      <a:pt x="3" y="0"/>
                      <a:pt x="3" y="0"/>
                      <a:pt x="3" y="0"/>
                    </a:cubicBezTo>
                    <a:cubicBezTo>
                      <a:pt x="2" y="1"/>
                      <a:pt x="1" y="2"/>
                      <a:pt x="0" y="4"/>
                    </a:cubicBezTo>
                    <a:close/>
                  </a:path>
                </a:pathLst>
              </a:custGeom>
              <a:solidFill>
                <a:srgbClr val="15FFFD">
                  <a:alpha val="471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93;p4"/>
              <p:cNvSpPr/>
              <p:nvPr/>
            </p:nvSpPr>
            <p:spPr>
              <a:xfrm>
                <a:off x="3579813" y="3379800"/>
                <a:ext cx="522287" cy="407987"/>
              </a:xfrm>
              <a:custGeom>
                <a:avLst/>
                <a:gdLst/>
                <a:ahLst/>
                <a:cxnLst/>
                <a:rect l="l" t="t" r="r" b="b"/>
                <a:pathLst>
                  <a:path w="175" h="137" extrusionOk="0">
                    <a:moveTo>
                      <a:pt x="0" y="5"/>
                    </a:moveTo>
                    <a:cubicBezTo>
                      <a:pt x="171" y="137"/>
                      <a:pt x="171" y="137"/>
                      <a:pt x="171" y="137"/>
                    </a:cubicBezTo>
                    <a:cubicBezTo>
                      <a:pt x="172" y="136"/>
                      <a:pt x="173" y="135"/>
                      <a:pt x="175" y="134"/>
                    </a:cubicBezTo>
                    <a:cubicBezTo>
                      <a:pt x="2" y="0"/>
                      <a:pt x="2" y="0"/>
                      <a:pt x="2" y="0"/>
                    </a:cubicBezTo>
                    <a:cubicBezTo>
                      <a:pt x="2" y="2"/>
                      <a:pt x="1" y="3"/>
                      <a:pt x="0" y="5"/>
                    </a:cubicBezTo>
                    <a:close/>
                  </a:path>
                </a:pathLst>
              </a:custGeom>
              <a:solidFill>
                <a:srgbClr val="15FFFD">
                  <a:alpha val="471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94;p4"/>
              <p:cNvSpPr/>
              <p:nvPr/>
            </p:nvSpPr>
            <p:spPr>
              <a:xfrm>
                <a:off x="3565525" y="3432188"/>
                <a:ext cx="488950" cy="385762"/>
              </a:xfrm>
              <a:custGeom>
                <a:avLst/>
                <a:gdLst/>
                <a:ahLst/>
                <a:cxnLst/>
                <a:rect l="l" t="t" r="r" b="b"/>
                <a:pathLst>
                  <a:path w="164" h="129" extrusionOk="0">
                    <a:moveTo>
                      <a:pt x="0" y="5"/>
                    </a:moveTo>
                    <a:cubicBezTo>
                      <a:pt x="160" y="129"/>
                      <a:pt x="160" y="129"/>
                      <a:pt x="160" y="129"/>
                    </a:cubicBezTo>
                    <a:cubicBezTo>
                      <a:pt x="161" y="128"/>
                      <a:pt x="163" y="127"/>
                      <a:pt x="164" y="127"/>
                    </a:cubicBezTo>
                    <a:cubicBezTo>
                      <a:pt x="1" y="0"/>
                      <a:pt x="1" y="0"/>
                      <a:pt x="1" y="0"/>
                    </a:cubicBezTo>
                    <a:cubicBezTo>
                      <a:pt x="1" y="1"/>
                      <a:pt x="0" y="3"/>
                      <a:pt x="0" y="5"/>
                    </a:cubicBezTo>
                    <a:close/>
                  </a:path>
                </a:pathLst>
              </a:custGeom>
              <a:solidFill>
                <a:srgbClr val="15FFFD">
                  <a:alpha val="471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95;p4"/>
              <p:cNvSpPr/>
              <p:nvPr/>
            </p:nvSpPr>
            <p:spPr>
              <a:xfrm>
                <a:off x="3559175" y="3489338"/>
                <a:ext cx="441325" cy="349250"/>
              </a:xfrm>
              <a:custGeom>
                <a:avLst/>
                <a:gdLst/>
                <a:ahLst/>
                <a:cxnLst/>
                <a:rect l="l" t="t" r="r" b="b"/>
                <a:pathLst>
                  <a:path w="148" h="117" extrusionOk="0">
                    <a:moveTo>
                      <a:pt x="0" y="6"/>
                    </a:moveTo>
                    <a:cubicBezTo>
                      <a:pt x="142" y="117"/>
                      <a:pt x="142" y="117"/>
                      <a:pt x="142" y="117"/>
                    </a:cubicBezTo>
                    <a:cubicBezTo>
                      <a:pt x="144" y="117"/>
                      <a:pt x="146" y="116"/>
                      <a:pt x="148" y="115"/>
                    </a:cubicBezTo>
                    <a:cubicBezTo>
                      <a:pt x="0" y="0"/>
                      <a:pt x="0" y="0"/>
                      <a:pt x="0" y="0"/>
                    </a:cubicBezTo>
                    <a:cubicBezTo>
                      <a:pt x="0" y="2"/>
                      <a:pt x="0" y="4"/>
                      <a:pt x="0" y="6"/>
                    </a:cubicBezTo>
                    <a:close/>
                  </a:path>
                </a:pathLst>
              </a:custGeom>
              <a:solidFill>
                <a:srgbClr val="15FFFD">
                  <a:alpha val="471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96;p4"/>
              <p:cNvSpPr/>
              <p:nvPr/>
            </p:nvSpPr>
            <p:spPr>
              <a:xfrm>
                <a:off x="3562350" y="3557600"/>
                <a:ext cx="373062" cy="293687"/>
              </a:xfrm>
              <a:custGeom>
                <a:avLst/>
                <a:gdLst/>
                <a:ahLst/>
                <a:cxnLst/>
                <a:rect l="l" t="t" r="r" b="b"/>
                <a:pathLst>
                  <a:path w="125" h="98" extrusionOk="0">
                    <a:moveTo>
                      <a:pt x="1" y="7"/>
                    </a:moveTo>
                    <a:cubicBezTo>
                      <a:pt x="118" y="98"/>
                      <a:pt x="118" y="98"/>
                      <a:pt x="118" y="98"/>
                    </a:cubicBezTo>
                    <a:cubicBezTo>
                      <a:pt x="120" y="98"/>
                      <a:pt x="123" y="98"/>
                      <a:pt x="125" y="97"/>
                    </a:cubicBezTo>
                    <a:cubicBezTo>
                      <a:pt x="0" y="0"/>
                      <a:pt x="0" y="0"/>
                      <a:pt x="0" y="0"/>
                    </a:cubicBezTo>
                    <a:cubicBezTo>
                      <a:pt x="0" y="2"/>
                      <a:pt x="0" y="5"/>
                      <a:pt x="1" y="7"/>
                    </a:cubicBezTo>
                    <a:close/>
                  </a:path>
                </a:pathLst>
              </a:custGeom>
              <a:solidFill>
                <a:srgbClr val="15FFFD">
                  <a:alpha val="471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97;p4"/>
              <p:cNvSpPr/>
              <p:nvPr/>
            </p:nvSpPr>
            <p:spPr>
              <a:xfrm>
                <a:off x="3582988" y="3638563"/>
                <a:ext cx="268287" cy="209550"/>
              </a:xfrm>
              <a:custGeom>
                <a:avLst/>
                <a:gdLst/>
                <a:ahLst/>
                <a:cxnLst/>
                <a:rect l="l" t="t" r="r" b="b"/>
                <a:pathLst>
                  <a:path w="90" h="70" extrusionOk="0">
                    <a:moveTo>
                      <a:pt x="4" y="10"/>
                    </a:moveTo>
                    <a:cubicBezTo>
                      <a:pt x="79" y="68"/>
                      <a:pt x="79" y="68"/>
                      <a:pt x="79" y="68"/>
                    </a:cubicBezTo>
                    <a:cubicBezTo>
                      <a:pt x="82" y="69"/>
                      <a:pt x="86" y="70"/>
                      <a:pt x="90" y="70"/>
                    </a:cubicBezTo>
                    <a:cubicBezTo>
                      <a:pt x="0" y="0"/>
                      <a:pt x="0" y="0"/>
                      <a:pt x="0" y="0"/>
                    </a:cubicBezTo>
                    <a:cubicBezTo>
                      <a:pt x="1" y="4"/>
                      <a:pt x="3" y="7"/>
                      <a:pt x="4" y="10"/>
                    </a:cubicBezTo>
                    <a:close/>
                  </a:path>
                </a:pathLst>
              </a:custGeom>
              <a:solidFill>
                <a:srgbClr val="15FFFD">
                  <a:alpha val="471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8" name="Google Shape;398;p4"/>
            <p:cNvGrpSpPr/>
            <p:nvPr/>
          </p:nvGrpSpPr>
          <p:grpSpPr>
            <a:xfrm>
              <a:off x="-678574" y="534988"/>
              <a:ext cx="1208087" cy="1212850"/>
              <a:chOff x="7783513" y="2427288"/>
              <a:chExt cx="1208087" cy="1212850"/>
            </a:xfrm>
          </p:grpSpPr>
          <p:sp>
            <p:nvSpPr>
              <p:cNvPr id="399" name="Google Shape;399;p4"/>
              <p:cNvSpPr/>
              <p:nvPr/>
            </p:nvSpPr>
            <p:spPr>
              <a:xfrm>
                <a:off x="7783513" y="2427288"/>
                <a:ext cx="1208087" cy="1212850"/>
              </a:xfrm>
              <a:custGeom>
                <a:avLst/>
                <a:gdLst/>
                <a:ahLst/>
                <a:cxnLst/>
                <a:rect l="l" t="t" r="r" b="b"/>
                <a:pathLst>
                  <a:path w="405" h="406" extrusionOk="0">
                    <a:moveTo>
                      <a:pt x="203" y="0"/>
                    </a:moveTo>
                    <a:cubicBezTo>
                      <a:pt x="91" y="0"/>
                      <a:pt x="0" y="91"/>
                      <a:pt x="0" y="203"/>
                    </a:cubicBezTo>
                    <a:cubicBezTo>
                      <a:pt x="0" y="315"/>
                      <a:pt x="91" y="406"/>
                      <a:pt x="203" y="406"/>
                    </a:cubicBezTo>
                    <a:cubicBezTo>
                      <a:pt x="315" y="406"/>
                      <a:pt x="405" y="315"/>
                      <a:pt x="405" y="203"/>
                    </a:cubicBezTo>
                    <a:cubicBezTo>
                      <a:pt x="405" y="91"/>
                      <a:pt x="315" y="0"/>
                      <a:pt x="203" y="0"/>
                    </a:cubicBezTo>
                    <a:close/>
                    <a:moveTo>
                      <a:pt x="344" y="344"/>
                    </a:moveTo>
                    <a:cubicBezTo>
                      <a:pt x="308" y="380"/>
                      <a:pt x="258" y="402"/>
                      <a:pt x="203" y="402"/>
                    </a:cubicBezTo>
                    <a:cubicBezTo>
                      <a:pt x="148" y="402"/>
                      <a:pt x="98" y="380"/>
                      <a:pt x="62" y="344"/>
                    </a:cubicBezTo>
                    <a:cubicBezTo>
                      <a:pt x="26" y="308"/>
                      <a:pt x="4" y="258"/>
                      <a:pt x="4" y="203"/>
                    </a:cubicBezTo>
                    <a:cubicBezTo>
                      <a:pt x="4" y="148"/>
                      <a:pt x="26" y="98"/>
                      <a:pt x="62" y="62"/>
                    </a:cubicBezTo>
                    <a:cubicBezTo>
                      <a:pt x="98" y="26"/>
                      <a:pt x="148" y="4"/>
                      <a:pt x="203" y="4"/>
                    </a:cubicBezTo>
                    <a:cubicBezTo>
                      <a:pt x="258" y="4"/>
                      <a:pt x="308" y="26"/>
                      <a:pt x="344" y="62"/>
                    </a:cubicBezTo>
                    <a:cubicBezTo>
                      <a:pt x="380" y="98"/>
                      <a:pt x="402" y="148"/>
                      <a:pt x="402" y="203"/>
                    </a:cubicBezTo>
                    <a:cubicBezTo>
                      <a:pt x="402" y="258"/>
                      <a:pt x="380" y="308"/>
                      <a:pt x="344" y="34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400;p4"/>
              <p:cNvSpPr/>
              <p:nvPr/>
            </p:nvSpPr>
            <p:spPr>
              <a:xfrm>
                <a:off x="7842250" y="3019425"/>
                <a:ext cx="166687" cy="247650"/>
              </a:xfrm>
              <a:custGeom>
                <a:avLst/>
                <a:gdLst/>
                <a:ahLst/>
                <a:cxnLst/>
                <a:rect l="l" t="t" r="r" b="b"/>
                <a:pathLst>
                  <a:path w="56" h="83" extrusionOk="0">
                    <a:moveTo>
                      <a:pt x="43" y="5"/>
                    </a:moveTo>
                    <a:cubicBezTo>
                      <a:pt x="43" y="4"/>
                      <a:pt x="43" y="3"/>
                      <a:pt x="43" y="1"/>
                    </a:cubicBezTo>
                    <a:cubicBezTo>
                      <a:pt x="0" y="0"/>
                      <a:pt x="0" y="0"/>
                      <a:pt x="0" y="0"/>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1" y="14"/>
                      <a:pt x="1" y="14"/>
                      <a:pt x="1" y="14"/>
                    </a:cubicBezTo>
                    <a:cubicBezTo>
                      <a:pt x="1" y="15"/>
                      <a:pt x="1" y="15"/>
                      <a:pt x="1" y="15"/>
                    </a:cubicBezTo>
                    <a:cubicBezTo>
                      <a:pt x="1" y="15"/>
                      <a:pt x="1" y="15"/>
                      <a:pt x="1" y="15"/>
                    </a:cubicBezTo>
                    <a:cubicBezTo>
                      <a:pt x="1" y="15"/>
                      <a:pt x="1" y="15"/>
                      <a:pt x="1" y="15"/>
                    </a:cubicBezTo>
                    <a:cubicBezTo>
                      <a:pt x="1" y="15"/>
                      <a:pt x="1" y="15"/>
                      <a:pt x="1" y="15"/>
                    </a:cubicBezTo>
                    <a:cubicBezTo>
                      <a:pt x="1" y="15"/>
                      <a:pt x="1" y="15"/>
                      <a:pt x="1" y="15"/>
                    </a:cubicBezTo>
                    <a:cubicBezTo>
                      <a:pt x="1" y="15"/>
                      <a:pt x="1" y="15"/>
                      <a:pt x="1" y="15"/>
                    </a:cubicBezTo>
                    <a:cubicBezTo>
                      <a:pt x="1" y="15"/>
                      <a:pt x="1" y="15"/>
                      <a:pt x="1" y="15"/>
                    </a:cubicBezTo>
                    <a:cubicBezTo>
                      <a:pt x="1" y="15"/>
                      <a:pt x="1" y="15"/>
                      <a:pt x="1" y="15"/>
                    </a:cubicBezTo>
                    <a:cubicBezTo>
                      <a:pt x="1" y="15"/>
                      <a:pt x="1" y="15"/>
                      <a:pt x="1" y="15"/>
                    </a:cubicBezTo>
                    <a:cubicBezTo>
                      <a:pt x="1" y="15"/>
                      <a:pt x="1" y="15"/>
                      <a:pt x="1" y="15"/>
                    </a:cubicBezTo>
                    <a:cubicBezTo>
                      <a:pt x="1" y="15"/>
                      <a:pt x="1" y="15"/>
                      <a:pt x="1" y="15"/>
                    </a:cubicBezTo>
                    <a:cubicBezTo>
                      <a:pt x="1" y="15"/>
                      <a:pt x="1" y="15"/>
                      <a:pt x="1" y="15"/>
                    </a:cubicBezTo>
                    <a:cubicBezTo>
                      <a:pt x="1" y="16"/>
                      <a:pt x="1" y="16"/>
                      <a:pt x="1" y="16"/>
                    </a:cubicBezTo>
                    <a:cubicBezTo>
                      <a:pt x="1" y="16"/>
                      <a:pt x="1" y="16"/>
                      <a:pt x="1" y="16"/>
                    </a:cubicBezTo>
                    <a:cubicBezTo>
                      <a:pt x="1" y="16"/>
                      <a:pt x="1" y="16"/>
                      <a:pt x="1" y="16"/>
                    </a:cubicBezTo>
                    <a:cubicBezTo>
                      <a:pt x="1" y="16"/>
                      <a:pt x="1" y="16"/>
                      <a:pt x="1" y="16"/>
                    </a:cubicBezTo>
                    <a:cubicBezTo>
                      <a:pt x="1" y="16"/>
                      <a:pt x="1" y="16"/>
                      <a:pt x="1" y="16"/>
                    </a:cubicBezTo>
                    <a:cubicBezTo>
                      <a:pt x="1" y="16"/>
                      <a:pt x="1" y="16"/>
                      <a:pt x="1" y="16"/>
                    </a:cubicBezTo>
                    <a:cubicBezTo>
                      <a:pt x="1" y="16"/>
                      <a:pt x="1" y="16"/>
                      <a:pt x="1" y="16"/>
                    </a:cubicBezTo>
                    <a:cubicBezTo>
                      <a:pt x="1" y="16"/>
                      <a:pt x="1" y="16"/>
                      <a:pt x="1" y="16"/>
                    </a:cubicBezTo>
                    <a:cubicBezTo>
                      <a:pt x="1" y="16"/>
                      <a:pt x="1" y="16"/>
                      <a:pt x="1" y="16"/>
                    </a:cubicBezTo>
                    <a:cubicBezTo>
                      <a:pt x="1" y="16"/>
                      <a:pt x="1" y="16"/>
                      <a:pt x="1" y="16"/>
                    </a:cubicBezTo>
                    <a:cubicBezTo>
                      <a:pt x="1" y="16"/>
                      <a:pt x="1" y="16"/>
                      <a:pt x="1" y="16"/>
                    </a:cubicBezTo>
                    <a:cubicBezTo>
                      <a:pt x="1" y="16"/>
                      <a:pt x="1" y="16"/>
                      <a:pt x="1" y="16"/>
                    </a:cubicBezTo>
                    <a:cubicBezTo>
                      <a:pt x="1" y="16"/>
                      <a:pt x="1" y="16"/>
                      <a:pt x="1" y="16"/>
                    </a:cubicBezTo>
                    <a:cubicBezTo>
                      <a:pt x="1" y="16"/>
                      <a:pt x="1" y="16"/>
                      <a:pt x="1" y="16"/>
                    </a:cubicBezTo>
                    <a:cubicBezTo>
                      <a:pt x="1" y="17"/>
                      <a:pt x="1" y="17"/>
                      <a:pt x="1" y="17"/>
                    </a:cubicBezTo>
                    <a:cubicBezTo>
                      <a:pt x="1" y="17"/>
                      <a:pt x="1" y="17"/>
                      <a:pt x="1" y="17"/>
                    </a:cubicBezTo>
                    <a:cubicBezTo>
                      <a:pt x="1" y="17"/>
                      <a:pt x="1" y="17"/>
                      <a:pt x="1" y="17"/>
                    </a:cubicBezTo>
                    <a:cubicBezTo>
                      <a:pt x="1" y="17"/>
                      <a:pt x="1" y="17"/>
                      <a:pt x="1" y="17"/>
                    </a:cubicBezTo>
                    <a:cubicBezTo>
                      <a:pt x="1" y="17"/>
                      <a:pt x="1" y="17"/>
                      <a:pt x="1" y="17"/>
                    </a:cubicBezTo>
                    <a:cubicBezTo>
                      <a:pt x="1" y="17"/>
                      <a:pt x="1" y="17"/>
                      <a:pt x="1" y="17"/>
                    </a:cubicBezTo>
                    <a:cubicBezTo>
                      <a:pt x="1" y="17"/>
                      <a:pt x="1" y="17"/>
                      <a:pt x="1" y="17"/>
                    </a:cubicBezTo>
                    <a:cubicBezTo>
                      <a:pt x="1" y="17"/>
                      <a:pt x="1" y="17"/>
                      <a:pt x="1" y="17"/>
                    </a:cubicBezTo>
                    <a:cubicBezTo>
                      <a:pt x="1" y="17"/>
                      <a:pt x="1" y="17"/>
                      <a:pt x="1" y="17"/>
                    </a:cubicBezTo>
                    <a:cubicBezTo>
                      <a:pt x="1" y="17"/>
                      <a:pt x="1" y="17"/>
                      <a:pt x="1" y="17"/>
                    </a:cubicBezTo>
                    <a:cubicBezTo>
                      <a:pt x="1" y="17"/>
                      <a:pt x="1" y="17"/>
                      <a:pt x="1" y="17"/>
                    </a:cubicBezTo>
                    <a:cubicBezTo>
                      <a:pt x="1" y="17"/>
                      <a:pt x="1" y="17"/>
                      <a:pt x="1" y="17"/>
                    </a:cubicBezTo>
                    <a:cubicBezTo>
                      <a:pt x="1" y="18"/>
                      <a:pt x="1" y="18"/>
                      <a:pt x="1" y="18"/>
                    </a:cubicBezTo>
                    <a:cubicBezTo>
                      <a:pt x="1" y="18"/>
                      <a:pt x="1" y="18"/>
                      <a:pt x="1" y="18"/>
                    </a:cubicBezTo>
                    <a:cubicBezTo>
                      <a:pt x="1" y="18"/>
                      <a:pt x="1" y="18"/>
                      <a:pt x="1" y="18"/>
                    </a:cubicBezTo>
                    <a:cubicBezTo>
                      <a:pt x="1" y="18"/>
                      <a:pt x="1" y="18"/>
                      <a:pt x="1" y="18"/>
                    </a:cubicBezTo>
                    <a:cubicBezTo>
                      <a:pt x="1" y="18"/>
                      <a:pt x="1" y="18"/>
                      <a:pt x="1" y="18"/>
                    </a:cubicBezTo>
                    <a:cubicBezTo>
                      <a:pt x="1" y="18"/>
                      <a:pt x="1" y="18"/>
                      <a:pt x="1" y="18"/>
                    </a:cubicBezTo>
                    <a:cubicBezTo>
                      <a:pt x="1" y="18"/>
                      <a:pt x="1" y="18"/>
                      <a:pt x="1" y="18"/>
                    </a:cubicBezTo>
                    <a:cubicBezTo>
                      <a:pt x="1" y="18"/>
                      <a:pt x="1" y="18"/>
                      <a:pt x="1" y="18"/>
                    </a:cubicBezTo>
                    <a:cubicBezTo>
                      <a:pt x="1" y="18"/>
                      <a:pt x="1" y="18"/>
                      <a:pt x="1" y="18"/>
                    </a:cubicBezTo>
                    <a:cubicBezTo>
                      <a:pt x="1" y="18"/>
                      <a:pt x="1" y="18"/>
                      <a:pt x="1" y="18"/>
                    </a:cubicBezTo>
                    <a:cubicBezTo>
                      <a:pt x="1" y="18"/>
                      <a:pt x="1" y="18"/>
                      <a:pt x="1" y="18"/>
                    </a:cubicBezTo>
                    <a:cubicBezTo>
                      <a:pt x="1" y="18"/>
                      <a:pt x="1" y="18"/>
                      <a:pt x="1" y="18"/>
                    </a:cubicBezTo>
                    <a:cubicBezTo>
                      <a:pt x="1" y="19"/>
                      <a:pt x="1" y="19"/>
                      <a:pt x="1" y="19"/>
                    </a:cubicBezTo>
                    <a:cubicBezTo>
                      <a:pt x="1" y="19"/>
                      <a:pt x="1" y="19"/>
                      <a:pt x="1" y="19"/>
                    </a:cubicBezTo>
                    <a:cubicBezTo>
                      <a:pt x="1" y="19"/>
                      <a:pt x="1" y="19"/>
                      <a:pt x="1" y="19"/>
                    </a:cubicBezTo>
                    <a:cubicBezTo>
                      <a:pt x="1" y="19"/>
                      <a:pt x="1" y="19"/>
                      <a:pt x="1" y="19"/>
                    </a:cubicBezTo>
                    <a:cubicBezTo>
                      <a:pt x="1" y="19"/>
                      <a:pt x="1" y="19"/>
                      <a:pt x="1" y="19"/>
                    </a:cubicBezTo>
                    <a:cubicBezTo>
                      <a:pt x="1" y="19"/>
                      <a:pt x="1" y="19"/>
                      <a:pt x="1" y="19"/>
                    </a:cubicBezTo>
                    <a:cubicBezTo>
                      <a:pt x="1" y="19"/>
                      <a:pt x="1" y="19"/>
                      <a:pt x="1" y="19"/>
                    </a:cubicBezTo>
                    <a:cubicBezTo>
                      <a:pt x="1" y="19"/>
                      <a:pt x="1" y="19"/>
                      <a:pt x="1" y="19"/>
                    </a:cubicBezTo>
                    <a:cubicBezTo>
                      <a:pt x="1" y="19"/>
                      <a:pt x="1" y="19"/>
                      <a:pt x="1" y="19"/>
                    </a:cubicBezTo>
                    <a:cubicBezTo>
                      <a:pt x="1" y="19"/>
                      <a:pt x="1" y="19"/>
                      <a:pt x="1" y="19"/>
                    </a:cubicBezTo>
                    <a:cubicBezTo>
                      <a:pt x="1" y="19"/>
                      <a:pt x="1" y="19"/>
                      <a:pt x="1" y="19"/>
                    </a:cubicBezTo>
                    <a:cubicBezTo>
                      <a:pt x="1" y="19"/>
                      <a:pt x="1" y="19"/>
                      <a:pt x="1" y="19"/>
                    </a:cubicBezTo>
                    <a:cubicBezTo>
                      <a:pt x="1" y="19"/>
                      <a:pt x="1" y="19"/>
                      <a:pt x="1" y="19"/>
                    </a:cubicBezTo>
                    <a:cubicBezTo>
                      <a:pt x="1" y="20"/>
                      <a:pt x="1" y="20"/>
                      <a:pt x="1" y="20"/>
                    </a:cubicBezTo>
                    <a:cubicBezTo>
                      <a:pt x="1" y="20"/>
                      <a:pt x="1" y="20"/>
                      <a:pt x="1" y="20"/>
                    </a:cubicBezTo>
                    <a:cubicBezTo>
                      <a:pt x="1" y="20"/>
                      <a:pt x="1" y="20"/>
                      <a:pt x="1" y="20"/>
                    </a:cubicBezTo>
                    <a:cubicBezTo>
                      <a:pt x="1" y="20"/>
                      <a:pt x="1" y="20"/>
                      <a:pt x="1" y="20"/>
                    </a:cubicBezTo>
                    <a:cubicBezTo>
                      <a:pt x="1" y="20"/>
                      <a:pt x="1" y="20"/>
                      <a:pt x="1" y="20"/>
                    </a:cubicBezTo>
                    <a:cubicBezTo>
                      <a:pt x="1" y="20"/>
                      <a:pt x="1" y="20"/>
                      <a:pt x="1" y="20"/>
                    </a:cubicBezTo>
                    <a:cubicBezTo>
                      <a:pt x="1" y="20"/>
                      <a:pt x="1" y="20"/>
                      <a:pt x="1" y="20"/>
                    </a:cubicBezTo>
                    <a:cubicBezTo>
                      <a:pt x="1" y="20"/>
                      <a:pt x="1" y="20"/>
                      <a:pt x="1" y="20"/>
                    </a:cubicBezTo>
                    <a:cubicBezTo>
                      <a:pt x="1" y="20"/>
                      <a:pt x="1" y="20"/>
                      <a:pt x="1" y="20"/>
                    </a:cubicBezTo>
                    <a:cubicBezTo>
                      <a:pt x="1" y="20"/>
                      <a:pt x="1" y="20"/>
                      <a:pt x="1" y="20"/>
                    </a:cubicBezTo>
                    <a:cubicBezTo>
                      <a:pt x="1" y="20"/>
                      <a:pt x="1" y="20"/>
                      <a:pt x="1" y="20"/>
                    </a:cubicBezTo>
                    <a:cubicBezTo>
                      <a:pt x="1" y="20"/>
                      <a:pt x="1" y="20"/>
                      <a:pt x="1" y="20"/>
                    </a:cubicBezTo>
                    <a:cubicBezTo>
                      <a:pt x="1" y="21"/>
                      <a:pt x="1" y="21"/>
                      <a:pt x="1" y="21"/>
                    </a:cubicBezTo>
                    <a:cubicBezTo>
                      <a:pt x="1" y="21"/>
                      <a:pt x="1" y="21"/>
                      <a:pt x="1" y="21"/>
                    </a:cubicBezTo>
                    <a:cubicBezTo>
                      <a:pt x="1" y="21"/>
                      <a:pt x="1" y="21"/>
                      <a:pt x="1" y="21"/>
                    </a:cubicBezTo>
                    <a:cubicBezTo>
                      <a:pt x="1" y="21"/>
                      <a:pt x="1" y="21"/>
                      <a:pt x="1" y="21"/>
                    </a:cubicBezTo>
                    <a:cubicBezTo>
                      <a:pt x="1" y="21"/>
                      <a:pt x="1" y="21"/>
                      <a:pt x="1" y="21"/>
                    </a:cubicBezTo>
                    <a:cubicBezTo>
                      <a:pt x="1" y="21"/>
                      <a:pt x="1" y="21"/>
                      <a:pt x="1" y="21"/>
                    </a:cubicBezTo>
                    <a:cubicBezTo>
                      <a:pt x="1" y="21"/>
                      <a:pt x="1" y="21"/>
                      <a:pt x="1" y="21"/>
                    </a:cubicBezTo>
                    <a:cubicBezTo>
                      <a:pt x="1" y="21"/>
                      <a:pt x="1" y="21"/>
                      <a:pt x="1" y="21"/>
                    </a:cubicBezTo>
                    <a:cubicBezTo>
                      <a:pt x="1" y="21"/>
                      <a:pt x="1" y="21"/>
                      <a:pt x="1" y="21"/>
                    </a:cubicBezTo>
                    <a:cubicBezTo>
                      <a:pt x="1" y="21"/>
                      <a:pt x="1" y="21"/>
                      <a:pt x="1" y="21"/>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3"/>
                      <a:pt x="1" y="23"/>
                      <a:pt x="1" y="23"/>
                    </a:cubicBezTo>
                    <a:cubicBezTo>
                      <a:pt x="1" y="23"/>
                      <a:pt x="1" y="23"/>
                      <a:pt x="1" y="23"/>
                    </a:cubicBezTo>
                    <a:cubicBezTo>
                      <a:pt x="1" y="23"/>
                      <a:pt x="1" y="23"/>
                      <a:pt x="1" y="23"/>
                    </a:cubicBezTo>
                    <a:cubicBezTo>
                      <a:pt x="1" y="23"/>
                      <a:pt x="1" y="23"/>
                      <a:pt x="1" y="23"/>
                    </a:cubicBezTo>
                    <a:cubicBezTo>
                      <a:pt x="1" y="23"/>
                      <a:pt x="1" y="23"/>
                      <a:pt x="1" y="23"/>
                    </a:cubicBezTo>
                    <a:cubicBezTo>
                      <a:pt x="1" y="23"/>
                      <a:pt x="1" y="23"/>
                      <a:pt x="1" y="23"/>
                    </a:cubicBezTo>
                    <a:cubicBezTo>
                      <a:pt x="1" y="23"/>
                      <a:pt x="1" y="23"/>
                      <a:pt x="1" y="23"/>
                    </a:cubicBezTo>
                    <a:cubicBezTo>
                      <a:pt x="1" y="23"/>
                      <a:pt x="1" y="23"/>
                      <a:pt x="1" y="23"/>
                    </a:cubicBezTo>
                    <a:cubicBezTo>
                      <a:pt x="1" y="23"/>
                      <a:pt x="1" y="23"/>
                      <a:pt x="1" y="23"/>
                    </a:cubicBezTo>
                    <a:cubicBezTo>
                      <a:pt x="1" y="23"/>
                      <a:pt x="1" y="23"/>
                      <a:pt x="1" y="23"/>
                    </a:cubicBezTo>
                    <a:cubicBezTo>
                      <a:pt x="1" y="23"/>
                      <a:pt x="1" y="23"/>
                      <a:pt x="1" y="23"/>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6"/>
                      <a:pt x="1" y="26"/>
                      <a:pt x="1" y="26"/>
                    </a:cubicBezTo>
                    <a:cubicBezTo>
                      <a:pt x="1" y="26"/>
                      <a:pt x="1" y="26"/>
                      <a:pt x="1" y="26"/>
                    </a:cubicBezTo>
                    <a:cubicBezTo>
                      <a:pt x="1" y="26"/>
                      <a:pt x="1" y="26"/>
                      <a:pt x="1" y="26"/>
                    </a:cubicBezTo>
                    <a:cubicBezTo>
                      <a:pt x="1" y="26"/>
                      <a:pt x="1" y="26"/>
                      <a:pt x="1" y="26"/>
                    </a:cubicBezTo>
                    <a:cubicBezTo>
                      <a:pt x="1" y="26"/>
                      <a:pt x="1" y="26"/>
                      <a:pt x="1" y="26"/>
                    </a:cubicBezTo>
                    <a:cubicBezTo>
                      <a:pt x="1" y="26"/>
                      <a:pt x="1" y="26"/>
                      <a:pt x="1" y="26"/>
                    </a:cubicBezTo>
                    <a:cubicBezTo>
                      <a:pt x="2" y="26"/>
                      <a:pt x="2" y="26"/>
                      <a:pt x="2" y="26"/>
                    </a:cubicBezTo>
                    <a:cubicBezTo>
                      <a:pt x="2" y="26"/>
                      <a:pt x="2" y="26"/>
                      <a:pt x="2" y="26"/>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8"/>
                      <a:pt x="2" y="28"/>
                      <a:pt x="2" y="28"/>
                    </a:cubicBezTo>
                    <a:cubicBezTo>
                      <a:pt x="2" y="28"/>
                      <a:pt x="2" y="28"/>
                      <a:pt x="2" y="28"/>
                    </a:cubicBezTo>
                    <a:cubicBezTo>
                      <a:pt x="2" y="28"/>
                      <a:pt x="2" y="28"/>
                      <a:pt x="2" y="28"/>
                    </a:cubicBezTo>
                    <a:cubicBezTo>
                      <a:pt x="2" y="28"/>
                      <a:pt x="2" y="28"/>
                      <a:pt x="2" y="28"/>
                    </a:cubicBezTo>
                    <a:cubicBezTo>
                      <a:pt x="2" y="28"/>
                      <a:pt x="2" y="28"/>
                      <a:pt x="2" y="28"/>
                    </a:cubicBezTo>
                    <a:cubicBezTo>
                      <a:pt x="2" y="28"/>
                      <a:pt x="2" y="28"/>
                      <a:pt x="2" y="28"/>
                    </a:cubicBezTo>
                    <a:cubicBezTo>
                      <a:pt x="2" y="28"/>
                      <a:pt x="2" y="28"/>
                      <a:pt x="2" y="28"/>
                    </a:cubicBezTo>
                    <a:cubicBezTo>
                      <a:pt x="2" y="28"/>
                      <a:pt x="2" y="28"/>
                      <a:pt x="2" y="28"/>
                    </a:cubicBezTo>
                    <a:cubicBezTo>
                      <a:pt x="2" y="29"/>
                      <a:pt x="2" y="29"/>
                      <a:pt x="2" y="29"/>
                    </a:cubicBezTo>
                    <a:cubicBezTo>
                      <a:pt x="2" y="29"/>
                      <a:pt x="2" y="29"/>
                      <a:pt x="2" y="29"/>
                    </a:cubicBezTo>
                    <a:cubicBezTo>
                      <a:pt x="2" y="29"/>
                      <a:pt x="2" y="29"/>
                      <a:pt x="2" y="29"/>
                    </a:cubicBezTo>
                    <a:cubicBezTo>
                      <a:pt x="2" y="29"/>
                      <a:pt x="2" y="29"/>
                      <a:pt x="2" y="29"/>
                    </a:cubicBezTo>
                    <a:cubicBezTo>
                      <a:pt x="2" y="29"/>
                      <a:pt x="2" y="29"/>
                      <a:pt x="2" y="29"/>
                    </a:cubicBezTo>
                    <a:cubicBezTo>
                      <a:pt x="2" y="30"/>
                      <a:pt x="2" y="30"/>
                      <a:pt x="2" y="30"/>
                    </a:cubicBezTo>
                    <a:cubicBezTo>
                      <a:pt x="2" y="30"/>
                      <a:pt x="2" y="30"/>
                      <a:pt x="2" y="30"/>
                    </a:cubicBezTo>
                    <a:cubicBezTo>
                      <a:pt x="2" y="30"/>
                      <a:pt x="2" y="30"/>
                      <a:pt x="2" y="30"/>
                    </a:cubicBezTo>
                    <a:cubicBezTo>
                      <a:pt x="2" y="30"/>
                      <a:pt x="2" y="30"/>
                      <a:pt x="2" y="30"/>
                    </a:cubicBezTo>
                    <a:cubicBezTo>
                      <a:pt x="2" y="30"/>
                      <a:pt x="2" y="30"/>
                      <a:pt x="2" y="30"/>
                    </a:cubicBezTo>
                    <a:cubicBezTo>
                      <a:pt x="2" y="30"/>
                      <a:pt x="2" y="30"/>
                      <a:pt x="2" y="30"/>
                    </a:cubicBezTo>
                    <a:cubicBezTo>
                      <a:pt x="2" y="31"/>
                      <a:pt x="2" y="31"/>
                      <a:pt x="2" y="31"/>
                    </a:cubicBezTo>
                    <a:cubicBezTo>
                      <a:pt x="2" y="31"/>
                      <a:pt x="2" y="31"/>
                      <a:pt x="2" y="31"/>
                    </a:cubicBezTo>
                    <a:cubicBezTo>
                      <a:pt x="2" y="31"/>
                      <a:pt x="2" y="31"/>
                      <a:pt x="2" y="31"/>
                    </a:cubicBezTo>
                    <a:cubicBezTo>
                      <a:pt x="2" y="31"/>
                      <a:pt x="2" y="31"/>
                      <a:pt x="2" y="31"/>
                    </a:cubicBezTo>
                    <a:cubicBezTo>
                      <a:pt x="2" y="31"/>
                      <a:pt x="2" y="31"/>
                      <a:pt x="2" y="31"/>
                    </a:cubicBezTo>
                    <a:cubicBezTo>
                      <a:pt x="2" y="32"/>
                      <a:pt x="2" y="32"/>
                      <a:pt x="2" y="32"/>
                    </a:cubicBezTo>
                    <a:cubicBezTo>
                      <a:pt x="2" y="32"/>
                      <a:pt x="2" y="32"/>
                      <a:pt x="2" y="32"/>
                    </a:cubicBezTo>
                    <a:cubicBezTo>
                      <a:pt x="2" y="32"/>
                      <a:pt x="2" y="32"/>
                      <a:pt x="2" y="32"/>
                    </a:cubicBezTo>
                    <a:cubicBezTo>
                      <a:pt x="2" y="32"/>
                      <a:pt x="2" y="32"/>
                      <a:pt x="2" y="32"/>
                    </a:cubicBezTo>
                    <a:cubicBezTo>
                      <a:pt x="2" y="32"/>
                      <a:pt x="2" y="32"/>
                      <a:pt x="2" y="32"/>
                    </a:cubicBezTo>
                    <a:cubicBezTo>
                      <a:pt x="2" y="32"/>
                      <a:pt x="2" y="32"/>
                      <a:pt x="2" y="32"/>
                    </a:cubicBezTo>
                    <a:cubicBezTo>
                      <a:pt x="2" y="33"/>
                      <a:pt x="2" y="33"/>
                      <a:pt x="2" y="33"/>
                    </a:cubicBezTo>
                    <a:cubicBezTo>
                      <a:pt x="2" y="33"/>
                      <a:pt x="2" y="33"/>
                      <a:pt x="2" y="33"/>
                    </a:cubicBezTo>
                    <a:cubicBezTo>
                      <a:pt x="2" y="33"/>
                      <a:pt x="2" y="33"/>
                      <a:pt x="2" y="33"/>
                    </a:cubicBezTo>
                    <a:cubicBezTo>
                      <a:pt x="2" y="33"/>
                      <a:pt x="3" y="34"/>
                      <a:pt x="3" y="34"/>
                    </a:cubicBezTo>
                    <a:cubicBezTo>
                      <a:pt x="3" y="34"/>
                      <a:pt x="3" y="34"/>
                      <a:pt x="3" y="34"/>
                    </a:cubicBezTo>
                    <a:cubicBezTo>
                      <a:pt x="5" y="50"/>
                      <a:pt x="10" y="66"/>
                      <a:pt x="17" y="81"/>
                    </a:cubicBezTo>
                    <a:cubicBezTo>
                      <a:pt x="17" y="81"/>
                      <a:pt x="17" y="81"/>
                      <a:pt x="17" y="81"/>
                    </a:cubicBezTo>
                    <a:cubicBezTo>
                      <a:pt x="17" y="82"/>
                      <a:pt x="17" y="82"/>
                      <a:pt x="17" y="82"/>
                    </a:cubicBezTo>
                    <a:cubicBezTo>
                      <a:pt x="17" y="82"/>
                      <a:pt x="17" y="82"/>
                      <a:pt x="17" y="82"/>
                    </a:cubicBezTo>
                    <a:cubicBezTo>
                      <a:pt x="17" y="82"/>
                      <a:pt x="17" y="82"/>
                      <a:pt x="17" y="82"/>
                    </a:cubicBezTo>
                    <a:cubicBezTo>
                      <a:pt x="17" y="82"/>
                      <a:pt x="17" y="82"/>
                      <a:pt x="17" y="82"/>
                    </a:cubicBezTo>
                    <a:cubicBezTo>
                      <a:pt x="17" y="82"/>
                      <a:pt x="17" y="82"/>
                      <a:pt x="17" y="82"/>
                    </a:cubicBezTo>
                    <a:cubicBezTo>
                      <a:pt x="17" y="82"/>
                      <a:pt x="17" y="82"/>
                      <a:pt x="17" y="82"/>
                    </a:cubicBezTo>
                    <a:cubicBezTo>
                      <a:pt x="17" y="82"/>
                      <a:pt x="17" y="82"/>
                      <a:pt x="17" y="82"/>
                    </a:cubicBezTo>
                    <a:cubicBezTo>
                      <a:pt x="17" y="82"/>
                      <a:pt x="17" y="82"/>
                      <a:pt x="17" y="82"/>
                    </a:cubicBezTo>
                    <a:cubicBezTo>
                      <a:pt x="17" y="82"/>
                      <a:pt x="17" y="82"/>
                      <a:pt x="17" y="82"/>
                    </a:cubicBezTo>
                    <a:cubicBezTo>
                      <a:pt x="17" y="82"/>
                      <a:pt x="17" y="82"/>
                      <a:pt x="17" y="82"/>
                    </a:cubicBezTo>
                    <a:cubicBezTo>
                      <a:pt x="17" y="83"/>
                      <a:pt x="17" y="83"/>
                      <a:pt x="17" y="83"/>
                    </a:cubicBezTo>
                    <a:cubicBezTo>
                      <a:pt x="18" y="83"/>
                      <a:pt x="18" y="83"/>
                      <a:pt x="18" y="83"/>
                    </a:cubicBezTo>
                    <a:cubicBezTo>
                      <a:pt x="18" y="83"/>
                      <a:pt x="18" y="83"/>
                      <a:pt x="18" y="83"/>
                    </a:cubicBezTo>
                    <a:cubicBezTo>
                      <a:pt x="18" y="83"/>
                      <a:pt x="18" y="83"/>
                      <a:pt x="18" y="83"/>
                    </a:cubicBezTo>
                    <a:cubicBezTo>
                      <a:pt x="18" y="83"/>
                      <a:pt x="18" y="83"/>
                      <a:pt x="18" y="83"/>
                    </a:cubicBezTo>
                    <a:cubicBezTo>
                      <a:pt x="56" y="65"/>
                      <a:pt x="56" y="65"/>
                      <a:pt x="56" y="65"/>
                    </a:cubicBezTo>
                    <a:cubicBezTo>
                      <a:pt x="47" y="46"/>
                      <a:pt x="43" y="26"/>
                      <a:pt x="43" y="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401;p4"/>
              <p:cNvSpPr/>
              <p:nvPr/>
            </p:nvSpPr>
            <p:spPr>
              <a:xfrm>
                <a:off x="7934325" y="2559050"/>
                <a:ext cx="247650" cy="241300"/>
              </a:xfrm>
              <a:custGeom>
                <a:avLst/>
                <a:gdLst/>
                <a:ahLst/>
                <a:cxnLst/>
                <a:rect l="l" t="t" r="r" b="b"/>
                <a:pathLst>
                  <a:path w="83" h="81" extrusionOk="0">
                    <a:moveTo>
                      <a:pt x="83" y="37"/>
                    </a:moveTo>
                    <a:cubicBezTo>
                      <a:pt x="62" y="0"/>
                      <a:pt x="62" y="0"/>
                      <a:pt x="62" y="0"/>
                    </a:cubicBezTo>
                    <a:cubicBezTo>
                      <a:pt x="61" y="0"/>
                      <a:pt x="61" y="1"/>
                      <a:pt x="60" y="1"/>
                    </a:cubicBezTo>
                    <a:cubicBezTo>
                      <a:pt x="60" y="1"/>
                      <a:pt x="60" y="1"/>
                      <a:pt x="60" y="1"/>
                    </a:cubicBezTo>
                    <a:cubicBezTo>
                      <a:pt x="60" y="1"/>
                      <a:pt x="60" y="1"/>
                      <a:pt x="60" y="1"/>
                    </a:cubicBezTo>
                    <a:cubicBezTo>
                      <a:pt x="60" y="1"/>
                      <a:pt x="60" y="1"/>
                      <a:pt x="60" y="1"/>
                    </a:cubicBezTo>
                    <a:cubicBezTo>
                      <a:pt x="60" y="1"/>
                      <a:pt x="60" y="1"/>
                      <a:pt x="60" y="1"/>
                    </a:cubicBezTo>
                    <a:cubicBezTo>
                      <a:pt x="60" y="1"/>
                      <a:pt x="60" y="1"/>
                      <a:pt x="60" y="1"/>
                    </a:cubicBezTo>
                    <a:cubicBezTo>
                      <a:pt x="59" y="1"/>
                      <a:pt x="59" y="1"/>
                      <a:pt x="59" y="1"/>
                    </a:cubicBezTo>
                    <a:cubicBezTo>
                      <a:pt x="59" y="1"/>
                      <a:pt x="59" y="1"/>
                      <a:pt x="59" y="1"/>
                    </a:cubicBezTo>
                    <a:cubicBezTo>
                      <a:pt x="59" y="2"/>
                      <a:pt x="59" y="2"/>
                      <a:pt x="59" y="2"/>
                    </a:cubicBezTo>
                    <a:cubicBezTo>
                      <a:pt x="59" y="2"/>
                      <a:pt x="59" y="2"/>
                      <a:pt x="59" y="2"/>
                    </a:cubicBezTo>
                    <a:cubicBezTo>
                      <a:pt x="59" y="2"/>
                      <a:pt x="59" y="2"/>
                      <a:pt x="59" y="2"/>
                    </a:cubicBezTo>
                    <a:cubicBezTo>
                      <a:pt x="59" y="2"/>
                      <a:pt x="59" y="2"/>
                      <a:pt x="59" y="2"/>
                    </a:cubicBezTo>
                    <a:cubicBezTo>
                      <a:pt x="59" y="2"/>
                      <a:pt x="59" y="2"/>
                      <a:pt x="59" y="2"/>
                    </a:cubicBezTo>
                    <a:cubicBezTo>
                      <a:pt x="59" y="2"/>
                      <a:pt x="59" y="2"/>
                      <a:pt x="59"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8" y="3"/>
                      <a:pt x="58" y="3"/>
                      <a:pt x="58" y="3"/>
                    </a:cubicBezTo>
                    <a:cubicBezTo>
                      <a:pt x="58" y="3"/>
                      <a:pt x="58" y="3"/>
                      <a:pt x="58" y="3"/>
                    </a:cubicBezTo>
                    <a:cubicBezTo>
                      <a:pt x="58" y="3"/>
                      <a:pt x="58" y="3"/>
                      <a:pt x="58" y="3"/>
                    </a:cubicBezTo>
                    <a:cubicBezTo>
                      <a:pt x="57" y="3"/>
                      <a:pt x="57" y="3"/>
                      <a:pt x="57" y="3"/>
                    </a:cubicBezTo>
                    <a:cubicBezTo>
                      <a:pt x="57" y="3"/>
                      <a:pt x="57" y="3"/>
                      <a:pt x="57" y="3"/>
                    </a:cubicBezTo>
                    <a:cubicBezTo>
                      <a:pt x="57" y="3"/>
                      <a:pt x="57" y="3"/>
                      <a:pt x="57" y="3"/>
                    </a:cubicBezTo>
                    <a:cubicBezTo>
                      <a:pt x="57" y="3"/>
                      <a:pt x="57" y="3"/>
                      <a:pt x="57" y="3"/>
                    </a:cubicBezTo>
                    <a:cubicBezTo>
                      <a:pt x="57" y="3"/>
                      <a:pt x="57" y="3"/>
                      <a:pt x="57" y="3"/>
                    </a:cubicBezTo>
                    <a:cubicBezTo>
                      <a:pt x="57" y="3"/>
                      <a:pt x="57" y="3"/>
                      <a:pt x="57" y="3"/>
                    </a:cubicBezTo>
                    <a:cubicBezTo>
                      <a:pt x="57" y="3"/>
                      <a:pt x="57" y="3"/>
                      <a:pt x="57" y="3"/>
                    </a:cubicBezTo>
                    <a:cubicBezTo>
                      <a:pt x="57" y="3"/>
                      <a:pt x="57" y="3"/>
                      <a:pt x="57" y="3"/>
                    </a:cubicBezTo>
                    <a:cubicBezTo>
                      <a:pt x="57" y="3"/>
                      <a:pt x="57" y="3"/>
                      <a:pt x="57" y="3"/>
                    </a:cubicBezTo>
                    <a:cubicBezTo>
                      <a:pt x="57" y="3"/>
                      <a:pt x="57" y="3"/>
                      <a:pt x="57" y="3"/>
                    </a:cubicBezTo>
                    <a:cubicBezTo>
                      <a:pt x="57" y="3"/>
                      <a:pt x="57" y="3"/>
                      <a:pt x="57" y="3"/>
                    </a:cubicBezTo>
                    <a:cubicBezTo>
                      <a:pt x="56" y="3"/>
                      <a:pt x="56" y="3"/>
                      <a:pt x="56" y="3"/>
                    </a:cubicBezTo>
                    <a:cubicBezTo>
                      <a:pt x="56" y="3"/>
                      <a:pt x="56" y="3"/>
                      <a:pt x="56" y="3"/>
                    </a:cubicBezTo>
                    <a:cubicBezTo>
                      <a:pt x="56" y="3"/>
                      <a:pt x="56" y="3"/>
                      <a:pt x="56" y="3"/>
                    </a:cubicBezTo>
                    <a:cubicBezTo>
                      <a:pt x="56" y="3"/>
                      <a:pt x="56" y="3"/>
                      <a:pt x="56" y="3"/>
                    </a:cubicBezTo>
                    <a:cubicBezTo>
                      <a:pt x="56" y="3"/>
                      <a:pt x="56" y="3"/>
                      <a:pt x="56" y="3"/>
                    </a:cubicBezTo>
                    <a:cubicBezTo>
                      <a:pt x="56" y="3"/>
                      <a:pt x="56" y="3"/>
                      <a:pt x="56" y="3"/>
                    </a:cubicBezTo>
                    <a:cubicBezTo>
                      <a:pt x="56" y="4"/>
                      <a:pt x="56" y="4"/>
                      <a:pt x="56" y="4"/>
                    </a:cubicBezTo>
                    <a:cubicBezTo>
                      <a:pt x="56" y="4"/>
                      <a:pt x="56" y="4"/>
                      <a:pt x="56" y="4"/>
                    </a:cubicBezTo>
                    <a:cubicBezTo>
                      <a:pt x="56" y="4"/>
                      <a:pt x="56" y="4"/>
                      <a:pt x="56" y="4"/>
                    </a:cubicBezTo>
                    <a:cubicBezTo>
                      <a:pt x="56" y="4"/>
                      <a:pt x="56" y="4"/>
                      <a:pt x="56" y="4"/>
                    </a:cubicBezTo>
                    <a:cubicBezTo>
                      <a:pt x="56" y="4"/>
                      <a:pt x="56" y="4"/>
                      <a:pt x="56" y="4"/>
                    </a:cubicBezTo>
                    <a:cubicBezTo>
                      <a:pt x="55" y="4"/>
                      <a:pt x="55" y="4"/>
                      <a:pt x="55" y="4"/>
                    </a:cubicBezTo>
                    <a:cubicBezTo>
                      <a:pt x="55" y="4"/>
                      <a:pt x="55" y="4"/>
                      <a:pt x="55" y="4"/>
                    </a:cubicBezTo>
                    <a:cubicBezTo>
                      <a:pt x="55" y="4"/>
                      <a:pt x="55" y="4"/>
                      <a:pt x="55" y="4"/>
                    </a:cubicBezTo>
                    <a:cubicBezTo>
                      <a:pt x="55" y="4"/>
                      <a:pt x="55" y="4"/>
                      <a:pt x="55" y="4"/>
                    </a:cubicBezTo>
                    <a:cubicBezTo>
                      <a:pt x="55" y="4"/>
                      <a:pt x="55" y="4"/>
                      <a:pt x="55" y="4"/>
                    </a:cubicBezTo>
                    <a:cubicBezTo>
                      <a:pt x="55" y="4"/>
                      <a:pt x="55" y="4"/>
                      <a:pt x="55" y="4"/>
                    </a:cubicBezTo>
                    <a:cubicBezTo>
                      <a:pt x="55" y="4"/>
                      <a:pt x="55" y="4"/>
                      <a:pt x="55" y="4"/>
                    </a:cubicBezTo>
                    <a:cubicBezTo>
                      <a:pt x="55" y="4"/>
                      <a:pt x="55" y="4"/>
                      <a:pt x="55" y="4"/>
                    </a:cubicBezTo>
                    <a:cubicBezTo>
                      <a:pt x="55" y="4"/>
                      <a:pt x="55" y="4"/>
                      <a:pt x="55" y="4"/>
                    </a:cubicBezTo>
                    <a:cubicBezTo>
                      <a:pt x="55" y="4"/>
                      <a:pt x="55" y="4"/>
                      <a:pt x="55" y="4"/>
                    </a:cubicBezTo>
                    <a:cubicBezTo>
                      <a:pt x="55" y="4"/>
                      <a:pt x="55" y="4"/>
                      <a:pt x="55" y="4"/>
                    </a:cubicBezTo>
                    <a:cubicBezTo>
                      <a:pt x="55" y="4"/>
                      <a:pt x="55" y="4"/>
                      <a:pt x="55" y="4"/>
                    </a:cubicBezTo>
                    <a:cubicBezTo>
                      <a:pt x="55" y="4"/>
                      <a:pt x="55" y="4"/>
                      <a:pt x="55" y="4"/>
                    </a:cubicBezTo>
                    <a:cubicBezTo>
                      <a:pt x="55" y="4"/>
                      <a:pt x="55" y="4"/>
                      <a:pt x="55" y="4"/>
                    </a:cubicBezTo>
                    <a:cubicBezTo>
                      <a:pt x="55" y="4"/>
                      <a:pt x="55" y="4"/>
                      <a:pt x="55" y="4"/>
                    </a:cubicBezTo>
                    <a:cubicBezTo>
                      <a:pt x="54" y="5"/>
                      <a:pt x="54" y="5"/>
                      <a:pt x="54" y="5"/>
                    </a:cubicBezTo>
                    <a:cubicBezTo>
                      <a:pt x="54" y="5"/>
                      <a:pt x="54" y="5"/>
                      <a:pt x="54" y="5"/>
                    </a:cubicBezTo>
                    <a:cubicBezTo>
                      <a:pt x="54" y="5"/>
                      <a:pt x="54" y="5"/>
                      <a:pt x="54" y="5"/>
                    </a:cubicBezTo>
                    <a:cubicBezTo>
                      <a:pt x="54" y="5"/>
                      <a:pt x="54" y="5"/>
                      <a:pt x="54" y="5"/>
                    </a:cubicBezTo>
                    <a:cubicBezTo>
                      <a:pt x="54" y="5"/>
                      <a:pt x="54" y="5"/>
                      <a:pt x="54" y="5"/>
                    </a:cubicBezTo>
                    <a:cubicBezTo>
                      <a:pt x="54" y="5"/>
                      <a:pt x="54" y="5"/>
                      <a:pt x="54" y="5"/>
                    </a:cubicBezTo>
                    <a:cubicBezTo>
                      <a:pt x="54" y="5"/>
                      <a:pt x="54" y="5"/>
                      <a:pt x="54" y="5"/>
                    </a:cubicBezTo>
                    <a:cubicBezTo>
                      <a:pt x="54" y="5"/>
                      <a:pt x="54" y="5"/>
                      <a:pt x="54" y="5"/>
                    </a:cubicBezTo>
                    <a:cubicBezTo>
                      <a:pt x="54" y="5"/>
                      <a:pt x="54" y="5"/>
                      <a:pt x="54" y="5"/>
                    </a:cubicBezTo>
                    <a:cubicBezTo>
                      <a:pt x="54" y="5"/>
                      <a:pt x="54" y="5"/>
                      <a:pt x="54" y="5"/>
                    </a:cubicBezTo>
                    <a:cubicBezTo>
                      <a:pt x="54" y="5"/>
                      <a:pt x="54" y="5"/>
                      <a:pt x="54" y="5"/>
                    </a:cubicBezTo>
                    <a:cubicBezTo>
                      <a:pt x="54" y="5"/>
                      <a:pt x="54" y="5"/>
                      <a:pt x="54" y="5"/>
                    </a:cubicBezTo>
                    <a:cubicBezTo>
                      <a:pt x="54" y="5"/>
                      <a:pt x="54" y="5"/>
                      <a:pt x="54" y="5"/>
                    </a:cubicBezTo>
                    <a:cubicBezTo>
                      <a:pt x="54" y="5"/>
                      <a:pt x="54" y="5"/>
                      <a:pt x="54" y="5"/>
                    </a:cubicBezTo>
                    <a:cubicBezTo>
                      <a:pt x="53" y="5"/>
                      <a:pt x="53" y="5"/>
                      <a:pt x="53" y="5"/>
                    </a:cubicBezTo>
                    <a:cubicBezTo>
                      <a:pt x="53" y="5"/>
                      <a:pt x="53" y="5"/>
                      <a:pt x="53" y="5"/>
                    </a:cubicBezTo>
                    <a:cubicBezTo>
                      <a:pt x="53" y="5"/>
                      <a:pt x="53" y="5"/>
                      <a:pt x="53" y="5"/>
                    </a:cubicBezTo>
                    <a:cubicBezTo>
                      <a:pt x="53" y="5"/>
                      <a:pt x="53" y="5"/>
                      <a:pt x="53" y="5"/>
                    </a:cubicBezTo>
                    <a:cubicBezTo>
                      <a:pt x="53" y="5"/>
                      <a:pt x="53" y="5"/>
                      <a:pt x="53" y="5"/>
                    </a:cubicBezTo>
                    <a:cubicBezTo>
                      <a:pt x="53" y="5"/>
                      <a:pt x="53" y="5"/>
                      <a:pt x="53" y="5"/>
                    </a:cubicBezTo>
                    <a:cubicBezTo>
                      <a:pt x="53" y="5"/>
                      <a:pt x="53" y="5"/>
                      <a:pt x="53" y="5"/>
                    </a:cubicBezTo>
                    <a:cubicBezTo>
                      <a:pt x="53" y="5"/>
                      <a:pt x="53" y="5"/>
                      <a:pt x="53" y="5"/>
                    </a:cubicBezTo>
                    <a:cubicBezTo>
                      <a:pt x="53"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2" y="6"/>
                      <a:pt x="52" y="6"/>
                      <a:pt x="52" y="6"/>
                    </a:cubicBezTo>
                    <a:cubicBezTo>
                      <a:pt x="52" y="6"/>
                      <a:pt x="52" y="6"/>
                      <a:pt x="52" y="6"/>
                    </a:cubicBezTo>
                    <a:cubicBezTo>
                      <a:pt x="52" y="6"/>
                      <a:pt x="52" y="6"/>
                      <a:pt x="52" y="6"/>
                    </a:cubicBezTo>
                    <a:cubicBezTo>
                      <a:pt x="52" y="6"/>
                      <a:pt x="52" y="6"/>
                      <a:pt x="52" y="6"/>
                    </a:cubicBezTo>
                    <a:cubicBezTo>
                      <a:pt x="52" y="6"/>
                      <a:pt x="52" y="6"/>
                      <a:pt x="52" y="6"/>
                    </a:cubicBezTo>
                    <a:cubicBezTo>
                      <a:pt x="52" y="6"/>
                      <a:pt x="52" y="6"/>
                      <a:pt x="52" y="6"/>
                    </a:cubicBezTo>
                    <a:cubicBezTo>
                      <a:pt x="52" y="6"/>
                      <a:pt x="52" y="6"/>
                      <a:pt x="52" y="6"/>
                    </a:cubicBezTo>
                    <a:cubicBezTo>
                      <a:pt x="52" y="6"/>
                      <a:pt x="52" y="6"/>
                      <a:pt x="52" y="6"/>
                    </a:cubicBezTo>
                    <a:cubicBezTo>
                      <a:pt x="52" y="6"/>
                      <a:pt x="52" y="6"/>
                      <a:pt x="52" y="6"/>
                    </a:cubicBezTo>
                    <a:cubicBezTo>
                      <a:pt x="52" y="6"/>
                      <a:pt x="52" y="6"/>
                      <a:pt x="52" y="6"/>
                    </a:cubicBezTo>
                    <a:cubicBezTo>
                      <a:pt x="52" y="6"/>
                      <a:pt x="52" y="6"/>
                      <a:pt x="52" y="6"/>
                    </a:cubicBezTo>
                    <a:cubicBezTo>
                      <a:pt x="52" y="6"/>
                      <a:pt x="52" y="6"/>
                      <a:pt x="52" y="6"/>
                    </a:cubicBezTo>
                    <a:cubicBezTo>
                      <a:pt x="52" y="6"/>
                      <a:pt x="52" y="6"/>
                      <a:pt x="52" y="6"/>
                    </a:cubicBezTo>
                    <a:cubicBezTo>
                      <a:pt x="52" y="6"/>
                      <a:pt x="52" y="6"/>
                      <a:pt x="52" y="6"/>
                    </a:cubicBezTo>
                    <a:cubicBezTo>
                      <a:pt x="51" y="6"/>
                      <a:pt x="51" y="6"/>
                      <a:pt x="51" y="6"/>
                    </a:cubicBezTo>
                    <a:cubicBezTo>
                      <a:pt x="51" y="6"/>
                      <a:pt x="51" y="6"/>
                      <a:pt x="51" y="6"/>
                    </a:cubicBezTo>
                    <a:cubicBezTo>
                      <a:pt x="51" y="6"/>
                      <a:pt x="51" y="6"/>
                      <a:pt x="51" y="6"/>
                    </a:cubicBezTo>
                    <a:cubicBezTo>
                      <a:pt x="51" y="7"/>
                      <a:pt x="51" y="7"/>
                      <a:pt x="51" y="7"/>
                    </a:cubicBezTo>
                    <a:cubicBezTo>
                      <a:pt x="51" y="7"/>
                      <a:pt x="51" y="7"/>
                      <a:pt x="51" y="7"/>
                    </a:cubicBezTo>
                    <a:cubicBezTo>
                      <a:pt x="51" y="7"/>
                      <a:pt x="51" y="7"/>
                      <a:pt x="51" y="7"/>
                    </a:cubicBezTo>
                    <a:cubicBezTo>
                      <a:pt x="51" y="7"/>
                      <a:pt x="51" y="7"/>
                      <a:pt x="51" y="7"/>
                    </a:cubicBezTo>
                    <a:cubicBezTo>
                      <a:pt x="51" y="7"/>
                      <a:pt x="51" y="7"/>
                      <a:pt x="51" y="7"/>
                    </a:cubicBezTo>
                    <a:cubicBezTo>
                      <a:pt x="51" y="7"/>
                      <a:pt x="51" y="7"/>
                      <a:pt x="51" y="7"/>
                    </a:cubicBezTo>
                    <a:cubicBezTo>
                      <a:pt x="51" y="7"/>
                      <a:pt x="51" y="7"/>
                      <a:pt x="51" y="7"/>
                    </a:cubicBezTo>
                    <a:cubicBezTo>
                      <a:pt x="51" y="7"/>
                      <a:pt x="51" y="7"/>
                      <a:pt x="51" y="7"/>
                    </a:cubicBezTo>
                    <a:cubicBezTo>
                      <a:pt x="51" y="7"/>
                      <a:pt x="51" y="7"/>
                      <a:pt x="51" y="7"/>
                    </a:cubicBezTo>
                    <a:cubicBezTo>
                      <a:pt x="51" y="7"/>
                      <a:pt x="51" y="7"/>
                      <a:pt x="51" y="7"/>
                    </a:cubicBezTo>
                    <a:cubicBezTo>
                      <a:pt x="51" y="7"/>
                      <a:pt x="51" y="7"/>
                      <a:pt x="51" y="7"/>
                    </a:cubicBezTo>
                    <a:cubicBezTo>
                      <a:pt x="51" y="7"/>
                      <a:pt x="51" y="7"/>
                      <a:pt x="51" y="7"/>
                    </a:cubicBezTo>
                    <a:cubicBezTo>
                      <a:pt x="50" y="7"/>
                      <a:pt x="50" y="7"/>
                      <a:pt x="50" y="7"/>
                    </a:cubicBezTo>
                    <a:cubicBezTo>
                      <a:pt x="50" y="7"/>
                      <a:pt x="50" y="7"/>
                      <a:pt x="50" y="7"/>
                    </a:cubicBezTo>
                    <a:cubicBezTo>
                      <a:pt x="50" y="7"/>
                      <a:pt x="50" y="7"/>
                      <a:pt x="50" y="7"/>
                    </a:cubicBezTo>
                    <a:cubicBezTo>
                      <a:pt x="50" y="7"/>
                      <a:pt x="50" y="7"/>
                      <a:pt x="50" y="7"/>
                    </a:cubicBezTo>
                    <a:cubicBezTo>
                      <a:pt x="50" y="7"/>
                      <a:pt x="50" y="7"/>
                      <a:pt x="50" y="7"/>
                    </a:cubicBezTo>
                    <a:cubicBezTo>
                      <a:pt x="50" y="7"/>
                      <a:pt x="50" y="7"/>
                      <a:pt x="50" y="7"/>
                    </a:cubicBezTo>
                    <a:cubicBezTo>
                      <a:pt x="50" y="7"/>
                      <a:pt x="50" y="7"/>
                      <a:pt x="50" y="7"/>
                    </a:cubicBezTo>
                    <a:cubicBezTo>
                      <a:pt x="50" y="7"/>
                      <a:pt x="50" y="7"/>
                      <a:pt x="50" y="7"/>
                    </a:cubicBezTo>
                    <a:cubicBezTo>
                      <a:pt x="50" y="7"/>
                      <a:pt x="50" y="7"/>
                      <a:pt x="50" y="7"/>
                    </a:cubicBezTo>
                    <a:cubicBezTo>
                      <a:pt x="50" y="8"/>
                      <a:pt x="50" y="8"/>
                      <a:pt x="50" y="8"/>
                    </a:cubicBezTo>
                    <a:cubicBezTo>
                      <a:pt x="50" y="8"/>
                      <a:pt x="50" y="8"/>
                      <a:pt x="50" y="8"/>
                    </a:cubicBezTo>
                    <a:cubicBezTo>
                      <a:pt x="50" y="8"/>
                      <a:pt x="50" y="8"/>
                      <a:pt x="50" y="8"/>
                    </a:cubicBezTo>
                    <a:cubicBezTo>
                      <a:pt x="50" y="8"/>
                      <a:pt x="50" y="8"/>
                      <a:pt x="50" y="8"/>
                    </a:cubicBezTo>
                    <a:cubicBezTo>
                      <a:pt x="50" y="8"/>
                      <a:pt x="50" y="8"/>
                      <a:pt x="50" y="8"/>
                    </a:cubicBezTo>
                    <a:cubicBezTo>
                      <a:pt x="49" y="8"/>
                      <a:pt x="49" y="8"/>
                      <a:pt x="49" y="8"/>
                    </a:cubicBezTo>
                    <a:cubicBezTo>
                      <a:pt x="49" y="8"/>
                      <a:pt x="49" y="8"/>
                      <a:pt x="49" y="8"/>
                    </a:cubicBezTo>
                    <a:cubicBezTo>
                      <a:pt x="49" y="8"/>
                      <a:pt x="49" y="8"/>
                      <a:pt x="49" y="8"/>
                    </a:cubicBezTo>
                    <a:cubicBezTo>
                      <a:pt x="49" y="8"/>
                      <a:pt x="49" y="8"/>
                      <a:pt x="49" y="8"/>
                    </a:cubicBezTo>
                    <a:cubicBezTo>
                      <a:pt x="49" y="8"/>
                      <a:pt x="49" y="8"/>
                      <a:pt x="49" y="8"/>
                    </a:cubicBezTo>
                    <a:cubicBezTo>
                      <a:pt x="49" y="8"/>
                      <a:pt x="49" y="8"/>
                      <a:pt x="49" y="8"/>
                    </a:cubicBezTo>
                    <a:cubicBezTo>
                      <a:pt x="49" y="8"/>
                      <a:pt x="49" y="8"/>
                      <a:pt x="49" y="8"/>
                    </a:cubicBezTo>
                    <a:cubicBezTo>
                      <a:pt x="49" y="8"/>
                      <a:pt x="49" y="8"/>
                      <a:pt x="49" y="8"/>
                    </a:cubicBezTo>
                    <a:cubicBezTo>
                      <a:pt x="49" y="8"/>
                      <a:pt x="49" y="8"/>
                      <a:pt x="49" y="8"/>
                    </a:cubicBezTo>
                    <a:cubicBezTo>
                      <a:pt x="49" y="8"/>
                      <a:pt x="49" y="8"/>
                      <a:pt x="49" y="8"/>
                    </a:cubicBezTo>
                    <a:cubicBezTo>
                      <a:pt x="49" y="8"/>
                      <a:pt x="49" y="8"/>
                      <a:pt x="49" y="8"/>
                    </a:cubicBezTo>
                    <a:cubicBezTo>
                      <a:pt x="49" y="8"/>
                      <a:pt x="49" y="8"/>
                      <a:pt x="49" y="8"/>
                    </a:cubicBezTo>
                    <a:cubicBezTo>
                      <a:pt x="49" y="8"/>
                      <a:pt x="49" y="8"/>
                      <a:pt x="49" y="8"/>
                    </a:cubicBezTo>
                    <a:cubicBezTo>
                      <a:pt x="49" y="8"/>
                      <a:pt x="49" y="8"/>
                      <a:pt x="49" y="8"/>
                    </a:cubicBezTo>
                    <a:cubicBezTo>
                      <a:pt x="48" y="8"/>
                      <a:pt x="48" y="8"/>
                      <a:pt x="48" y="8"/>
                    </a:cubicBezTo>
                    <a:cubicBezTo>
                      <a:pt x="48" y="8"/>
                      <a:pt x="48" y="8"/>
                      <a:pt x="48" y="8"/>
                    </a:cubicBezTo>
                    <a:cubicBezTo>
                      <a:pt x="48" y="9"/>
                      <a:pt x="48" y="9"/>
                      <a:pt x="48" y="9"/>
                    </a:cubicBezTo>
                    <a:cubicBezTo>
                      <a:pt x="48" y="9"/>
                      <a:pt x="48" y="9"/>
                      <a:pt x="48" y="9"/>
                    </a:cubicBezTo>
                    <a:cubicBezTo>
                      <a:pt x="48" y="9"/>
                      <a:pt x="48" y="9"/>
                      <a:pt x="48" y="9"/>
                    </a:cubicBezTo>
                    <a:cubicBezTo>
                      <a:pt x="48" y="9"/>
                      <a:pt x="48" y="9"/>
                      <a:pt x="48" y="9"/>
                    </a:cubicBezTo>
                    <a:cubicBezTo>
                      <a:pt x="48" y="9"/>
                      <a:pt x="48" y="9"/>
                      <a:pt x="48" y="9"/>
                    </a:cubicBezTo>
                    <a:cubicBezTo>
                      <a:pt x="48" y="9"/>
                      <a:pt x="48" y="9"/>
                      <a:pt x="48" y="9"/>
                    </a:cubicBezTo>
                    <a:cubicBezTo>
                      <a:pt x="48" y="9"/>
                      <a:pt x="48" y="9"/>
                      <a:pt x="48" y="9"/>
                    </a:cubicBezTo>
                    <a:cubicBezTo>
                      <a:pt x="48" y="9"/>
                      <a:pt x="48" y="9"/>
                      <a:pt x="48" y="9"/>
                    </a:cubicBezTo>
                    <a:cubicBezTo>
                      <a:pt x="48" y="9"/>
                      <a:pt x="48" y="9"/>
                      <a:pt x="48" y="9"/>
                    </a:cubicBezTo>
                    <a:cubicBezTo>
                      <a:pt x="48" y="9"/>
                      <a:pt x="48" y="9"/>
                      <a:pt x="48" y="9"/>
                    </a:cubicBezTo>
                    <a:cubicBezTo>
                      <a:pt x="48" y="9"/>
                      <a:pt x="48" y="9"/>
                      <a:pt x="48" y="9"/>
                    </a:cubicBezTo>
                    <a:cubicBezTo>
                      <a:pt x="48" y="9"/>
                      <a:pt x="48" y="9"/>
                      <a:pt x="48" y="9"/>
                    </a:cubicBezTo>
                    <a:cubicBezTo>
                      <a:pt x="48" y="9"/>
                      <a:pt x="48" y="9"/>
                      <a:pt x="48" y="9"/>
                    </a:cubicBezTo>
                    <a:cubicBezTo>
                      <a:pt x="48" y="9"/>
                      <a:pt x="48" y="9"/>
                      <a:pt x="48" y="9"/>
                    </a:cubicBezTo>
                    <a:cubicBezTo>
                      <a:pt x="47" y="9"/>
                      <a:pt x="47" y="9"/>
                      <a:pt x="47" y="9"/>
                    </a:cubicBezTo>
                    <a:cubicBezTo>
                      <a:pt x="47" y="9"/>
                      <a:pt x="47" y="9"/>
                      <a:pt x="47" y="9"/>
                    </a:cubicBezTo>
                    <a:cubicBezTo>
                      <a:pt x="47" y="9"/>
                      <a:pt x="47" y="9"/>
                      <a:pt x="47" y="9"/>
                    </a:cubicBezTo>
                    <a:cubicBezTo>
                      <a:pt x="47" y="9"/>
                      <a:pt x="47" y="9"/>
                      <a:pt x="47" y="9"/>
                    </a:cubicBezTo>
                    <a:cubicBezTo>
                      <a:pt x="47" y="9"/>
                      <a:pt x="47" y="9"/>
                      <a:pt x="47" y="9"/>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6" y="10"/>
                      <a:pt x="46" y="10"/>
                      <a:pt x="46" y="10"/>
                    </a:cubicBezTo>
                    <a:cubicBezTo>
                      <a:pt x="46" y="10"/>
                      <a:pt x="46" y="10"/>
                      <a:pt x="46" y="10"/>
                    </a:cubicBezTo>
                    <a:cubicBezTo>
                      <a:pt x="46" y="10"/>
                      <a:pt x="46" y="10"/>
                      <a:pt x="46" y="10"/>
                    </a:cubicBezTo>
                    <a:cubicBezTo>
                      <a:pt x="46" y="10"/>
                      <a:pt x="46" y="10"/>
                      <a:pt x="46" y="10"/>
                    </a:cubicBezTo>
                    <a:cubicBezTo>
                      <a:pt x="46" y="10"/>
                      <a:pt x="46" y="10"/>
                      <a:pt x="46" y="10"/>
                    </a:cubicBezTo>
                    <a:cubicBezTo>
                      <a:pt x="46" y="10"/>
                      <a:pt x="46" y="10"/>
                      <a:pt x="46" y="10"/>
                    </a:cubicBezTo>
                    <a:cubicBezTo>
                      <a:pt x="46" y="10"/>
                      <a:pt x="46" y="10"/>
                      <a:pt x="46" y="10"/>
                    </a:cubicBezTo>
                    <a:cubicBezTo>
                      <a:pt x="46" y="10"/>
                      <a:pt x="46" y="10"/>
                      <a:pt x="46" y="10"/>
                    </a:cubicBezTo>
                    <a:cubicBezTo>
                      <a:pt x="46" y="10"/>
                      <a:pt x="46" y="10"/>
                      <a:pt x="46" y="10"/>
                    </a:cubicBezTo>
                    <a:cubicBezTo>
                      <a:pt x="46" y="10"/>
                      <a:pt x="46" y="10"/>
                      <a:pt x="46" y="10"/>
                    </a:cubicBezTo>
                    <a:cubicBezTo>
                      <a:pt x="46" y="10"/>
                      <a:pt x="46" y="10"/>
                      <a:pt x="46" y="10"/>
                    </a:cubicBezTo>
                    <a:cubicBezTo>
                      <a:pt x="46" y="10"/>
                      <a:pt x="46" y="10"/>
                      <a:pt x="46" y="10"/>
                    </a:cubicBezTo>
                    <a:cubicBezTo>
                      <a:pt x="46" y="10"/>
                      <a:pt x="46" y="10"/>
                      <a:pt x="46" y="10"/>
                    </a:cubicBezTo>
                    <a:cubicBezTo>
                      <a:pt x="46" y="10"/>
                      <a:pt x="46" y="10"/>
                      <a:pt x="46" y="10"/>
                    </a:cubicBezTo>
                    <a:cubicBezTo>
                      <a:pt x="46" y="11"/>
                      <a:pt x="46" y="11"/>
                      <a:pt x="46" y="11"/>
                    </a:cubicBezTo>
                    <a:cubicBezTo>
                      <a:pt x="45" y="11"/>
                      <a:pt x="45" y="11"/>
                      <a:pt x="45" y="11"/>
                    </a:cubicBezTo>
                    <a:cubicBezTo>
                      <a:pt x="45" y="11"/>
                      <a:pt x="45" y="11"/>
                      <a:pt x="45" y="11"/>
                    </a:cubicBezTo>
                    <a:cubicBezTo>
                      <a:pt x="45" y="11"/>
                      <a:pt x="45" y="11"/>
                      <a:pt x="45" y="11"/>
                    </a:cubicBezTo>
                    <a:cubicBezTo>
                      <a:pt x="45" y="11"/>
                      <a:pt x="45" y="11"/>
                      <a:pt x="45" y="11"/>
                    </a:cubicBezTo>
                    <a:cubicBezTo>
                      <a:pt x="45" y="11"/>
                      <a:pt x="45" y="11"/>
                      <a:pt x="45" y="11"/>
                    </a:cubicBezTo>
                    <a:cubicBezTo>
                      <a:pt x="45" y="11"/>
                      <a:pt x="45" y="11"/>
                      <a:pt x="45" y="11"/>
                    </a:cubicBezTo>
                    <a:cubicBezTo>
                      <a:pt x="45" y="11"/>
                      <a:pt x="45" y="11"/>
                      <a:pt x="45" y="11"/>
                    </a:cubicBezTo>
                    <a:cubicBezTo>
                      <a:pt x="45" y="11"/>
                      <a:pt x="45" y="11"/>
                      <a:pt x="45" y="11"/>
                    </a:cubicBezTo>
                    <a:cubicBezTo>
                      <a:pt x="45" y="11"/>
                      <a:pt x="45" y="11"/>
                      <a:pt x="45" y="11"/>
                    </a:cubicBezTo>
                    <a:cubicBezTo>
                      <a:pt x="45" y="11"/>
                      <a:pt x="45" y="11"/>
                      <a:pt x="45" y="11"/>
                    </a:cubicBezTo>
                    <a:cubicBezTo>
                      <a:pt x="45" y="11"/>
                      <a:pt x="45" y="11"/>
                      <a:pt x="45" y="11"/>
                    </a:cubicBezTo>
                    <a:cubicBezTo>
                      <a:pt x="44" y="11"/>
                      <a:pt x="44" y="11"/>
                      <a:pt x="44" y="11"/>
                    </a:cubicBezTo>
                    <a:cubicBezTo>
                      <a:pt x="44" y="11"/>
                      <a:pt x="44" y="11"/>
                      <a:pt x="44" y="11"/>
                    </a:cubicBezTo>
                    <a:cubicBezTo>
                      <a:pt x="44" y="11"/>
                      <a:pt x="44" y="11"/>
                      <a:pt x="44" y="11"/>
                    </a:cubicBezTo>
                    <a:cubicBezTo>
                      <a:pt x="44" y="11"/>
                      <a:pt x="44" y="11"/>
                      <a:pt x="44" y="11"/>
                    </a:cubicBezTo>
                    <a:cubicBezTo>
                      <a:pt x="44" y="11"/>
                      <a:pt x="44" y="11"/>
                      <a:pt x="44" y="11"/>
                    </a:cubicBezTo>
                    <a:cubicBezTo>
                      <a:pt x="44" y="11"/>
                      <a:pt x="44" y="11"/>
                      <a:pt x="44" y="11"/>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3" y="12"/>
                      <a:pt x="43" y="12"/>
                      <a:pt x="43" y="12"/>
                    </a:cubicBezTo>
                    <a:cubicBezTo>
                      <a:pt x="43" y="12"/>
                      <a:pt x="43" y="12"/>
                      <a:pt x="43" y="12"/>
                    </a:cubicBezTo>
                    <a:cubicBezTo>
                      <a:pt x="43" y="12"/>
                      <a:pt x="43" y="12"/>
                      <a:pt x="43" y="12"/>
                    </a:cubicBezTo>
                    <a:cubicBezTo>
                      <a:pt x="43" y="12"/>
                      <a:pt x="43" y="12"/>
                      <a:pt x="43" y="12"/>
                    </a:cubicBezTo>
                    <a:cubicBezTo>
                      <a:pt x="43" y="12"/>
                      <a:pt x="43" y="12"/>
                      <a:pt x="43" y="12"/>
                    </a:cubicBezTo>
                    <a:cubicBezTo>
                      <a:pt x="43" y="12"/>
                      <a:pt x="43" y="12"/>
                      <a:pt x="43" y="12"/>
                    </a:cubicBezTo>
                    <a:cubicBezTo>
                      <a:pt x="43" y="12"/>
                      <a:pt x="43" y="12"/>
                      <a:pt x="43" y="12"/>
                    </a:cubicBezTo>
                    <a:cubicBezTo>
                      <a:pt x="43" y="12"/>
                      <a:pt x="43" y="12"/>
                      <a:pt x="43" y="12"/>
                    </a:cubicBezTo>
                    <a:cubicBezTo>
                      <a:pt x="43" y="13"/>
                      <a:pt x="43" y="13"/>
                      <a:pt x="43" y="13"/>
                    </a:cubicBezTo>
                    <a:cubicBezTo>
                      <a:pt x="43" y="13"/>
                      <a:pt x="43" y="13"/>
                      <a:pt x="43" y="13"/>
                    </a:cubicBezTo>
                    <a:cubicBezTo>
                      <a:pt x="43" y="13"/>
                      <a:pt x="43" y="13"/>
                      <a:pt x="43" y="13"/>
                    </a:cubicBezTo>
                    <a:cubicBezTo>
                      <a:pt x="43" y="13"/>
                      <a:pt x="43" y="13"/>
                      <a:pt x="43"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1" y="14"/>
                      <a:pt x="41" y="14"/>
                      <a:pt x="41" y="14"/>
                    </a:cubicBezTo>
                    <a:cubicBezTo>
                      <a:pt x="41" y="14"/>
                      <a:pt x="41" y="14"/>
                      <a:pt x="41" y="14"/>
                    </a:cubicBezTo>
                    <a:cubicBezTo>
                      <a:pt x="41" y="14"/>
                      <a:pt x="41" y="14"/>
                      <a:pt x="41" y="14"/>
                    </a:cubicBezTo>
                    <a:cubicBezTo>
                      <a:pt x="41" y="14"/>
                      <a:pt x="41" y="14"/>
                      <a:pt x="41" y="14"/>
                    </a:cubicBezTo>
                    <a:cubicBezTo>
                      <a:pt x="41" y="14"/>
                      <a:pt x="41" y="14"/>
                      <a:pt x="41" y="14"/>
                    </a:cubicBezTo>
                    <a:cubicBezTo>
                      <a:pt x="41" y="14"/>
                      <a:pt x="41" y="14"/>
                      <a:pt x="41" y="14"/>
                    </a:cubicBezTo>
                    <a:cubicBezTo>
                      <a:pt x="41" y="14"/>
                      <a:pt x="41" y="14"/>
                      <a:pt x="41" y="14"/>
                    </a:cubicBezTo>
                    <a:cubicBezTo>
                      <a:pt x="41" y="14"/>
                      <a:pt x="41" y="14"/>
                      <a:pt x="41" y="14"/>
                    </a:cubicBezTo>
                    <a:cubicBezTo>
                      <a:pt x="41" y="14"/>
                      <a:pt x="41" y="14"/>
                      <a:pt x="41" y="14"/>
                    </a:cubicBezTo>
                    <a:cubicBezTo>
                      <a:pt x="41" y="14"/>
                      <a:pt x="41" y="14"/>
                      <a:pt x="41" y="14"/>
                    </a:cubicBezTo>
                    <a:cubicBezTo>
                      <a:pt x="41" y="14"/>
                      <a:pt x="41" y="14"/>
                      <a:pt x="41" y="14"/>
                    </a:cubicBezTo>
                    <a:cubicBezTo>
                      <a:pt x="41" y="14"/>
                      <a:pt x="41" y="14"/>
                      <a:pt x="41" y="14"/>
                    </a:cubicBezTo>
                    <a:cubicBezTo>
                      <a:pt x="40" y="14"/>
                      <a:pt x="40" y="14"/>
                      <a:pt x="40" y="14"/>
                    </a:cubicBezTo>
                    <a:cubicBezTo>
                      <a:pt x="40" y="14"/>
                      <a:pt x="40" y="14"/>
                      <a:pt x="40" y="14"/>
                    </a:cubicBezTo>
                    <a:cubicBezTo>
                      <a:pt x="40" y="15"/>
                      <a:pt x="40" y="15"/>
                      <a:pt x="40" y="15"/>
                    </a:cubicBezTo>
                    <a:cubicBezTo>
                      <a:pt x="40" y="15"/>
                      <a:pt x="40" y="15"/>
                      <a:pt x="40" y="15"/>
                    </a:cubicBezTo>
                    <a:cubicBezTo>
                      <a:pt x="40" y="15"/>
                      <a:pt x="40" y="15"/>
                      <a:pt x="40" y="15"/>
                    </a:cubicBezTo>
                    <a:cubicBezTo>
                      <a:pt x="40" y="15"/>
                      <a:pt x="40" y="15"/>
                      <a:pt x="40" y="15"/>
                    </a:cubicBezTo>
                    <a:cubicBezTo>
                      <a:pt x="40" y="15"/>
                      <a:pt x="40" y="15"/>
                      <a:pt x="40" y="15"/>
                    </a:cubicBezTo>
                    <a:cubicBezTo>
                      <a:pt x="40" y="15"/>
                      <a:pt x="40" y="15"/>
                      <a:pt x="40" y="15"/>
                    </a:cubicBezTo>
                    <a:cubicBezTo>
                      <a:pt x="40" y="15"/>
                      <a:pt x="40" y="15"/>
                      <a:pt x="40" y="15"/>
                    </a:cubicBezTo>
                    <a:cubicBezTo>
                      <a:pt x="40" y="15"/>
                      <a:pt x="40" y="15"/>
                      <a:pt x="40" y="15"/>
                    </a:cubicBezTo>
                    <a:cubicBezTo>
                      <a:pt x="39" y="15"/>
                      <a:pt x="39" y="15"/>
                      <a:pt x="39" y="15"/>
                    </a:cubicBezTo>
                    <a:cubicBezTo>
                      <a:pt x="39" y="15"/>
                      <a:pt x="39" y="15"/>
                      <a:pt x="39" y="15"/>
                    </a:cubicBezTo>
                    <a:cubicBezTo>
                      <a:pt x="39" y="15"/>
                      <a:pt x="39" y="15"/>
                      <a:pt x="39" y="15"/>
                    </a:cubicBezTo>
                    <a:cubicBezTo>
                      <a:pt x="39" y="15"/>
                      <a:pt x="39" y="15"/>
                      <a:pt x="39" y="15"/>
                    </a:cubicBezTo>
                    <a:cubicBezTo>
                      <a:pt x="39" y="15"/>
                      <a:pt x="39" y="15"/>
                      <a:pt x="39" y="15"/>
                    </a:cubicBezTo>
                    <a:cubicBezTo>
                      <a:pt x="39" y="15"/>
                      <a:pt x="39" y="15"/>
                      <a:pt x="39" y="15"/>
                    </a:cubicBezTo>
                    <a:cubicBezTo>
                      <a:pt x="39" y="15"/>
                      <a:pt x="39" y="15"/>
                      <a:pt x="39" y="15"/>
                    </a:cubicBezTo>
                    <a:cubicBezTo>
                      <a:pt x="39" y="15"/>
                      <a:pt x="39" y="15"/>
                      <a:pt x="39" y="15"/>
                    </a:cubicBezTo>
                    <a:cubicBezTo>
                      <a:pt x="39" y="15"/>
                      <a:pt x="39" y="15"/>
                      <a:pt x="39" y="15"/>
                    </a:cubicBezTo>
                    <a:cubicBezTo>
                      <a:pt x="39" y="15"/>
                      <a:pt x="39" y="15"/>
                      <a:pt x="39" y="15"/>
                    </a:cubicBezTo>
                    <a:cubicBezTo>
                      <a:pt x="39" y="16"/>
                      <a:pt x="39" y="16"/>
                      <a:pt x="39" y="16"/>
                    </a:cubicBezTo>
                    <a:cubicBezTo>
                      <a:pt x="39" y="16"/>
                      <a:pt x="39" y="16"/>
                      <a:pt x="39" y="16"/>
                    </a:cubicBezTo>
                    <a:cubicBezTo>
                      <a:pt x="39" y="16"/>
                      <a:pt x="39" y="16"/>
                      <a:pt x="39" y="16"/>
                    </a:cubicBezTo>
                    <a:cubicBezTo>
                      <a:pt x="39" y="16"/>
                      <a:pt x="39" y="16"/>
                      <a:pt x="39" y="16"/>
                    </a:cubicBezTo>
                    <a:cubicBezTo>
                      <a:pt x="39" y="16"/>
                      <a:pt x="39" y="16"/>
                      <a:pt x="39" y="16"/>
                    </a:cubicBezTo>
                    <a:cubicBezTo>
                      <a:pt x="39" y="16"/>
                      <a:pt x="39" y="16"/>
                      <a:pt x="39" y="16"/>
                    </a:cubicBezTo>
                    <a:cubicBezTo>
                      <a:pt x="38" y="16"/>
                      <a:pt x="38" y="16"/>
                      <a:pt x="38" y="16"/>
                    </a:cubicBezTo>
                    <a:cubicBezTo>
                      <a:pt x="38" y="16"/>
                      <a:pt x="38" y="16"/>
                      <a:pt x="38" y="16"/>
                    </a:cubicBezTo>
                    <a:cubicBezTo>
                      <a:pt x="38" y="16"/>
                      <a:pt x="38" y="16"/>
                      <a:pt x="38" y="16"/>
                    </a:cubicBezTo>
                    <a:cubicBezTo>
                      <a:pt x="38" y="16"/>
                      <a:pt x="38" y="16"/>
                      <a:pt x="38" y="16"/>
                    </a:cubicBezTo>
                    <a:cubicBezTo>
                      <a:pt x="38" y="16"/>
                      <a:pt x="38" y="16"/>
                      <a:pt x="38" y="16"/>
                    </a:cubicBezTo>
                    <a:cubicBezTo>
                      <a:pt x="38" y="16"/>
                      <a:pt x="38" y="16"/>
                      <a:pt x="38" y="16"/>
                    </a:cubicBezTo>
                    <a:cubicBezTo>
                      <a:pt x="38" y="16"/>
                      <a:pt x="38" y="16"/>
                      <a:pt x="38" y="16"/>
                    </a:cubicBezTo>
                    <a:cubicBezTo>
                      <a:pt x="38" y="16"/>
                      <a:pt x="38" y="16"/>
                      <a:pt x="38" y="16"/>
                    </a:cubicBezTo>
                    <a:cubicBezTo>
                      <a:pt x="38" y="16"/>
                      <a:pt x="38" y="16"/>
                      <a:pt x="38" y="16"/>
                    </a:cubicBezTo>
                    <a:cubicBezTo>
                      <a:pt x="38" y="17"/>
                      <a:pt x="38" y="17"/>
                      <a:pt x="38" y="17"/>
                    </a:cubicBezTo>
                    <a:cubicBezTo>
                      <a:pt x="38" y="17"/>
                      <a:pt x="38" y="17"/>
                      <a:pt x="38" y="17"/>
                    </a:cubicBezTo>
                    <a:cubicBezTo>
                      <a:pt x="38" y="17"/>
                      <a:pt x="38" y="17"/>
                      <a:pt x="38"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6" y="17"/>
                      <a:pt x="36" y="17"/>
                      <a:pt x="36" y="17"/>
                    </a:cubicBezTo>
                    <a:cubicBezTo>
                      <a:pt x="36" y="18"/>
                      <a:pt x="36" y="18"/>
                      <a:pt x="36" y="18"/>
                    </a:cubicBezTo>
                    <a:cubicBezTo>
                      <a:pt x="36" y="18"/>
                      <a:pt x="36" y="18"/>
                      <a:pt x="36" y="18"/>
                    </a:cubicBezTo>
                    <a:cubicBezTo>
                      <a:pt x="36" y="18"/>
                      <a:pt x="36" y="18"/>
                      <a:pt x="36" y="18"/>
                    </a:cubicBezTo>
                    <a:cubicBezTo>
                      <a:pt x="36" y="18"/>
                      <a:pt x="36" y="18"/>
                      <a:pt x="36" y="18"/>
                    </a:cubicBezTo>
                    <a:cubicBezTo>
                      <a:pt x="36" y="18"/>
                      <a:pt x="36" y="18"/>
                      <a:pt x="36" y="18"/>
                    </a:cubicBezTo>
                    <a:cubicBezTo>
                      <a:pt x="36" y="18"/>
                      <a:pt x="36" y="18"/>
                      <a:pt x="36" y="18"/>
                    </a:cubicBezTo>
                    <a:cubicBezTo>
                      <a:pt x="36" y="18"/>
                      <a:pt x="36" y="18"/>
                      <a:pt x="36" y="18"/>
                    </a:cubicBezTo>
                    <a:cubicBezTo>
                      <a:pt x="36" y="18"/>
                      <a:pt x="36" y="18"/>
                      <a:pt x="36" y="18"/>
                    </a:cubicBezTo>
                    <a:cubicBezTo>
                      <a:pt x="36" y="18"/>
                      <a:pt x="36" y="18"/>
                      <a:pt x="36" y="18"/>
                    </a:cubicBezTo>
                    <a:cubicBezTo>
                      <a:pt x="36" y="18"/>
                      <a:pt x="36" y="18"/>
                      <a:pt x="36" y="18"/>
                    </a:cubicBezTo>
                    <a:cubicBezTo>
                      <a:pt x="36" y="18"/>
                      <a:pt x="36" y="18"/>
                      <a:pt x="36" y="18"/>
                    </a:cubicBezTo>
                    <a:cubicBezTo>
                      <a:pt x="36" y="18"/>
                      <a:pt x="36" y="18"/>
                      <a:pt x="36" y="18"/>
                    </a:cubicBezTo>
                    <a:cubicBezTo>
                      <a:pt x="36" y="18"/>
                      <a:pt x="36" y="18"/>
                      <a:pt x="36" y="18"/>
                    </a:cubicBezTo>
                    <a:cubicBezTo>
                      <a:pt x="35" y="18"/>
                      <a:pt x="35" y="18"/>
                      <a:pt x="35" y="18"/>
                    </a:cubicBezTo>
                    <a:cubicBezTo>
                      <a:pt x="35" y="18"/>
                      <a:pt x="35" y="18"/>
                      <a:pt x="35" y="18"/>
                    </a:cubicBezTo>
                    <a:cubicBezTo>
                      <a:pt x="35" y="18"/>
                      <a:pt x="35" y="18"/>
                      <a:pt x="35" y="18"/>
                    </a:cubicBezTo>
                    <a:cubicBezTo>
                      <a:pt x="35" y="18"/>
                      <a:pt x="35" y="18"/>
                      <a:pt x="35" y="18"/>
                    </a:cubicBezTo>
                    <a:cubicBezTo>
                      <a:pt x="35" y="19"/>
                      <a:pt x="35" y="19"/>
                      <a:pt x="35" y="19"/>
                    </a:cubicBezTo>
                    <a:cubicBezTo>
                      <a:pt x="35" y="19"/>
                      <a:pt x="35" y="19"/>
                      <a:pt x="35" y="19"/>
                    </a:cubicBezTo>
                    <a:cubicBezTo>
                      <a:pt x="35" y="19"/>
                      <a:pt x="35" y="19"/>
                      <a:pt x="35" y="19"/>
                    </a:cubicBezTo>
                    <a:cubicBezTo>
                      <a:pt x="35" y="19"/>
                      <a:pt x="35" y="19"/>
                      <a:pt x="35" y="19"/>
                    </a:cubicBezTo>
                    <a:cubicBezTo>
                      <a:pt x="35" y="19"/>
                      <a:pt x="35" y="19"/>
                      <a:pt x="35" y="19"/>
                    </a:cubicBezTo>
                    <a:cubicBezTo>
                      <a:pt x="35" y="19"/>
                      <a:pt x="35" y="19"/>
                      <a:pt x="35" y="19"/>
                    </a:cubicBezTo>
                    <a:cubicBezTo>
                      <a:pt x="35" y="19"/>
                      <a:pt x="35" y="19"/>
                      <a:pt x="35" y="19"/>
                    </a:cubicBezTo>
                    <a:cubicBezTo>
                      <a:pt x="35" y="19"/>
                      <a:pt x="35" y="19"/>
                      <a:pt x="35" y="19"/>
                    </a:cubicBezTo>
                    <a:cubicBezTo>
                      <a:pt x="35" y="19"/>
                      <a:pt x="35" y="19"/>
                      <a:pt x="35" y="19"/>
                    </a:cubicBezTo>
                    <a:cubicBezTo>
                      <a:pt x="35" y="19"/>
                      <a:pt x="35" y="19"/>
                      <a:pt x="35" y="19"/>
                    </a:cubicBezTo>
                    <a:cubicBezTo>
                      <a:pt x="35" y="19"/>
                      <a:pt x="35" y="19"/>
                      <a:pt x="35" y="19"/>
                    </a:cubicBezTo>
                    <a:cubicBezTo>
                      <a:pt x="35" y="19"/>
                      <a:pt x="35" y="19"/>
                      <a:pt x="35" y="19"/>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19"/>
                      <a:pt x="34" y="19"/>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1"/>
                      <a:pt x="33" y="21"/>
                      <a:pt x="33" y="21"/>
                    </a:cubicBezTo>
                    <a:cubicBezTo>
                      <a:pt x="33" y="21"/>
                      <a:pt x="33" y="21"/>
                      <a:pt x="33" y="21"/>
                    </a:cubicBezTo>
                    <a:cubicBezTo>
                      <a:pt x="33" y="21"/>
                      <a:pt x="33" y="21"/>
                      <a:pt x="33" y="21"/>
                    </a:cubicBezTo>
                    <a:cubicBezTo>
                      <a:pt x="33" y="21"/>
                      <a:pt x="33" y="21"/>
                      <a:pt x="33" y="21"/>
                    </a:cubicBezTo>
                    <a:cubicBezTo>
                      <a:pt x="33" y="21"/>
                      <a:pt x="33" y="21"/>
                      <a:pt x="33" y="21"/>
                    </a:cubicBezTo>
                    <a:cubicBezTo>
                      <a:pt x="33" y="21"/>
                      <a:pt x="33" y="21"/>
                      <a:pt x="33" y="21"/>
                    </a:cubicBezTo>
                    <a:cubicBezTo>
                      <a:pt x="32" y="21"/>
                      <a:pt x="32" y="21"/>
                      <a:pt x="32" y="21"/>
                    </a:cubicBezTo>
                    <a:cubicBezTo>
                      <a:pt x="32" y="21"/>
                      <a:pt x="32" y="21"/>
                      <a:pt x="32" y="21"/>
                    </a:cubicBezTo>
                    <a:cubicBezTo>
                      <a:pt x="32" y="21"/>
                      <a:pt x="32" y="21"/>
                      <a:pt x="32" y="21"/>
                    </a:cubicBezTo>
                    <a:cubicBezTo>
                      <a:pt x="32" y="21"/>
                      <a:pt x="32" y="21"/>
                      <a:pt x="32" y="21"/>
                    </a:cubicBezTo>
                    <a:cubicBezTo>
                      <a:pt x="32" y="21"/>
                      <a:pt x="32" y="21"/>
                      <a:pt x="32" y="21"/>
                    </a:cubicBezTo>
                    <a:cubicBezTo>
                      <a:pt x="32" y="21"/>
                      <a:pt x="32" y="21"/>
                      <a:pt x="32" y="21"/>
                    </a:cubicBezTo>
                    <a:cubicBezTo>
                      <a:pt x="32" y="21"/>
                      <a:pt x="32" y="21"/>
                      <a:pt x="32" y="21"/>
                    </a:cubicBezTo>
                    <a:cubicBezTo>
                      <a:pt x="32" y="21"/>
                      <a:pt x="32" y="21"/>
                      <a:pt x="32" y="21"/>
                    </a:cubicBezTo>
                    <a:cubicBezTo>
                      <a:pt x="32" y="21"/>
                      <a:pt x="32" y="21"/>
                      <a:pt x="32" y="21"/>
                    </a:cubicBezTo>
                    <a:cubicBezTo>
                      <a:pt x="32" y="21"/>
                      <a:pt x="32" y="21"/>
                      <a:pt x="32" y="21"/>
                    </a:cubicBezTo>
                    <a:cubicBezTo>
                      <a:pt x="32" y="21"/>
                      <a:pt x="32" y="21"/>
                      <a:pt x="32" y="21"/>
                    </a:cubicBezTo>
                    <a:cubicBezTo>
                      <a:pt x="32" y="21"/>
                      <a:pt x="32" y="21"/>
                      <a:pt x="32" y="21"/>
                    </a:cubicBezTo>
                    <a:cubicBezTo>
                      <a:pt x="32" y="21"/>
                      <a:pt x="32" y="21"/>
                      <a:pt x="32" y="21"/>
                    </a:cubicBezTo>
                    <a:cubicBezTo>
                      <a:pt x="32" y="22"/>
                      <a:pt x="32" y="22"/>
                      <a:pt x="32" y="22"/>
                    </a:cubicBezTo>
                    <a:cubicBezTo>
                      <a:pt x="32" y="22"/>
                      <a:pt x="32" y="22"/>
                      <a:pt x="32" y="22"/>
                    </a:cubicBezTo>
                    <a:cubicBezTo>
                      <a:pt x="32" y="22"/>
                      <a:pt x="32" y="22"/>
                      <a:pt x="32" y="22"/>
                    </a:cubicBezTo>
                    <a:cubicBezTo>
                      <a:pt x="31" y="22"/>
                      <a:pt x="31" y="22"/>
                      <a:pt x="31" y="22"/>
                    </a:cubicBezTo>
                    <a:cubicBezTo>
                      <a:pt x="31" y="22"/>
                      <a:pt x="31" y="22"/>
                      <a:pt x="31" y="22"/>
                    </a:cubicBezTo>
                    <a:cubicBezTo>
                      <a:pt x="31" y="22"/>
                      <a:pt x="31" y="22"/>
                      <a:pt x="31" y="22"/>
                    </a:cubicBezTo>
                    <a:cubicBezTo>
                      <a:pt x="31" y="22"/>
                      <a:pt x="31" y="22"/>
                      <a:pt x="31" y="22"/>
                    </a:cubicBezTo>
                    <a:cubicBezTo>
                      <a:pt x="31" y="22"/>
                      <a:pt x="31" y="22"/>
                      <a:pt x="31" y="22"/>
                    </a:cubicBezTo>
                    <a:cubicBezTo>
                      <a:pt x="31" y="22"/>
                      <a:pt x="31" y="22"/>
                      <a:pt x="31" y="22"/>
                    </a:cubicBezTo>
                    <a:cubicBezTo>
                      <a:pt x="31" y="22"/>
                      <a:pt x="31" y="22"/>
                      <a:pt x="31" y="22"/>
                    </a:cubicBezTo>
                    <a:cubicBezTo>
                      <a:pt x="31" y="22"/>
                      <a:pt x="31" y="22"/>
                      <a:pt x="31" y="22"/>
                    </a:cubicBezTo>
                    <a:cubicBezTo>
                      <a:pt x="31" y="22"/>
                      <a:pt x="31" y="22"/>
                      <a:pt x="31" y="22"/>
                    </a:cubicBezTo>
                    <a:cubicBezTo>
                      <a:pt x="31" y="22"/>
                      <a:pt x="31" y="22"/>
                      <a:pt x="31" y="22"/>
                    </a:cubicBezTo>
                    <a:cubicBezTo>
                      <a:pt x="31" y="22"/>
                      <a:pt x="31" y="22"/>
                      <a:pt x="31" y="22"/>
                    </a:cubicBezTo>
                    <a:cubicBezTo>
                      <a:pt x="31" y="22"/>
                      <a:pt x="31" y="22"/>
                      <a:pt x="31" y="22"/>
                    </a:cubicBezTo>
                    <a:cubicBezTo>
                      <a:pt x="31" y="22"/>
                      <a:pt x="31" y="22"/>
                      <a:pt x="31" y="22"/>
                    </a:cubicBezTo>
                    <a:cubicBezTo>
                      <a:pt x="31" y="23"/>
                      <a:pt x="31" y="23"/>
                      <a:pt x="31" y="23"/>
                    </a:cubicBezTo>
                    <a:cubicBezTo>
                      <a:pt x="30" y="23"/>
                      <a:pt x="30" y="23"/>
                      <a:pt x="30" y="23"/>
                    </a:cubicBezTo>
                    <a:cubicBezTo>
                      <a:pt x="30" y="23"/>
                      <a:pt x="30" y="23"/>
                      <a:pt x="30" y="23"/>
                    </a:cubicBezTo>
                    <a:cubicBezTo>
                      <a:pt x="30" y="23"/>
                      <a:pt x="30" y="23"/>
                      <a:pt x="30" y="23"/>
                    </a:cubicBezTo>
                    <a:cubicBezTo>
                      <a:pt x="30" y="23"/>
                      <a:pt x="30" y="23"/>
                      <a:pt x="30" y="23"/>
                    </a:cubicBezTo>
                    <a:cubicBezTo>
                      <a:pt x="30" y="23"/>
                      <a:pt x="30" y="23"/>
                      <a:pt x="30" y="23"/>
                    </a:cubicBezTo>
                    <a:cubicBezTo>
                      <a:pt x="30" y="23"/>
                      <a:pt x="30" y="23"/>
                      <a:pt x="30" y="23"/>
                    </a:cubicBezTo>
                    <a:cubicBezTo>
                      <a:pt x="30" y="23"/>
                      <a:pt x="30" y="23"/>
                      <a:pt x="30" y="23"/>
                    </a:cubicBezTo>
                    <a:cubicBezTo>
                      <a:pt x="30" y="23"/>
                      <a:pt x="30" y="23"/>
                      <a:pt x="30" y="23"/>
                    </a:cubicBezTo>
                    <a:cubicBezTo>
                      <a:pt x="30" y="23"/>
                      <a:pt x="30" y="23"/>
                      <a:pt x="30" y="23"/>
                    </a:cubicBezTo>
                    <a:cubicBezTo>
                      <a:pt x="30" y="23"/>
                      <a:pt x="30" y="23"/>
                      <a:pt x="30" y="23"/>
                    </a:cubicBezTo>
                    <a:cubicBezTo>
                      <a:pt x="30" y="23"/>
                      <a:pt x="30" y="23"/>
                      <a:pt x="30" y="23"/>
                    </a:cubicBezTo>
                    <a:cubicBezTo>
                      <a:pt x="30" y="23"/>
                      <a:pt x="30" y="23"/>
                      <a:pt x="30" y="23"/>
                    </a:cubicBezTo>
                    <a:cubicBezTo>
                      <a:pt x="30" y="23"/>
                      <a:pt x="30" y="23"/>
                      <a:pt x="30" y="23"/>
                    </a:cubicBezTo>
                    <a:cubicBezTo>
                      <a:pt x="30" y="23"/>
                      <a:pt x="30" y="23"/>
                      <a:pt x="30" y="23"/>
                    </a:cubicBezTo>
                    <a:cubicBezTo>
                      <a:pt x="30" y="23"/>
                      <a:pt x="30" y="23"/>
                      <a:pt x="30" y="23"/>
                    </a:cubicBezTo>
                    <a:cubicBezTo>
                      <a:pt x="30" y="23"/>
                      <a:pt x="30" y="23"/>
                      <a:pt x="30" y="23"/>
                    </a:cubicBezTo>
                    <a:cubicBezTo>
                      <a:pt x="30" y="23"/>
                      <a:pt x="30" y="23"/>
                      <a:pt x="30" y="23"/>
                    </a:cubicBezTo>
                    <a:cubicBezTo>
                      <a:pt x="29" y="23"/>
                      <a:pt x="29" y="23"/>
                      <a:pt x="29" y="23"/>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8" y="24"/>
                      <a:pt x="28" y="24"/>
                      <a:pt x="28" y="24"/>
                    </a:cubicBezTo>
                    <a:cubicBezTo>
                      <a:pt x="28" y="24"/>
                      <a:pt x="28" y="24"/>
                      <a:pt x="28" y="24"/>
                    </a:cubicBezTo>
                    <a:cubicBezTo>
                      <a:pt x="28" y="24"/>
                      <a:pt x="28" y="24"/>
                      <a:pt x="28" y="24"/>
                    </a:cubicBezTo>
                    <a:cubicBezTo>
                      <a:pt x="28" y="25"/>
                      <a:pt x="28" y="25"/>
                      <a:pt x="28" y="25"/>
                    </a:cubicBezTo>
                    <a:cubicBezTo>
                      <a:pt x="28" y="25"/>
                      <a:pt x="28" y="25"/>
                      <a:pt x="28" y="25"/>
                    </a:cubicBezTo>
                    <a:cubicBezTo>
                      <a:pt x="28" y="25"/>
                      <a:pt x="28" y="25"/>
                      <a:pt x="28" y="25"/>
                    </a:cubicBezTo>
                    <a:cubicBezTo>
                      <a:pt x="28" y="25"/>
                      <a:pt x="28" y="25"/>
                      <a:pt x="28" y="25"/>
                    </a:cubicBezTo>
                    <a:cubicBezTo>
                      <a:pt x="28" y="25"/>
                      <a:pt x="28" y="25"/>
                      <a:pt x="28" y="25"/>
                    </a:cubicBezTo>
                    <a:cubicBezTo>
                      <a:pt x="28" y="25"/>
                      <a:pt x="28" y="25"/>
                      <a:pt x="28" y="25"/>
                    </a:cubicBezTo>
                    <a:cubicBezTo>
                      <a:pt x="28" y="25"/>
                      <a:pt x="28" y="25"/>
                      <a:pt x="28" y="25"/>
                    </a:cubicBezTo>
                    <a:cubicBezTo>
                      <a:pt x="28" y="25"/>
                      <a:pt x="28" y="25"/>
                      <a:pt x="28" y="25"/>
                    </a:cubicBezTo>
                    <a:cubicBezTo>
                      <a:pt x="28" y="25"/>
                      <a:pt x="28" y="25"/>
                      <a:pt x="28" y="25"/>
                    </a:cubicBezTo>
                    <a:cubicBezTo>
                      <a:pt x="28" y="25"/>
                      <a:pt x="28" y="25"/>
                      <a:pt x="28" y="25"/>
                    </a:cubicBezTo>
                    <a:cubicBezTo>
                      <a:pt x="28" y="25"/>
                      <a:pt x="28" y="25"/>
                      <a:pt x="28" y="25"/>
                    </a:cubicBezTo>
                    <a:cubicBezTo>
                      <a:pt x="28" y="25"/>
                      <a:pt x="28" y="25"/>
                      <a:pt x="28" y="25"/>
                    </a:cubicBezTo>
                    <a:cubicBezTo>
                      <a:pt x="28" y="25"/>
                      <a:pt x="28" y="25"/>
                      <a:pt x="28" y="25"/>
                    </a:cubicBezTo>
                    <a:cubicBezTo>
                      <a:pt x="27" y="25"/>
                      <a:pt x="27" y="25"/>
                      <a:pt x="27" y="25"/>
                    </a:cubicBezTo>
                    <a:cubicBezTo>
                      <a:pt x="27" y="25"/>
                      <a:pt x="27" y="25"/>
                      <a:pt x="27" y="25"/>
                    </a:cubicBezTo>
                    <a:cubicBezTo>
                      <a:pt x="27" y="25"/>
                      <a:pt x="27" y="25"/>
                      <a:pt x="27" y="25"/>
                    </a:cubicBezTo>
                    <a:cubicBezTo>
                      <a:pt x="27" y="25"/>
                      <a:pt x="27" y="25"/>
                      <a:pt x="27" y="25"/>
                    </a:cubicBezTo>
                    <a:cubicBezTo>
                      <a:pt x="27" y="26"/>
                      <a:pt x="27" y="26"/>
                      <a:pt x="27" y="26"/>
                    </a:cubicBezTo>
                    <a:cubicBezTo>
                      <a:pt x="27" y="26"/>
                      <a:pt x="27" y="26"/>
                      <a:pt x="27" y="26"/>
                    </a:cubicBezTo>
                    <a:cubicBezTo>
                      <a:pt x="27" y="26"/>
                      <a:pt x="27" y="26"/>
                      <a:pt x="27" y="26"/>
                    </a:cubicBezTo>
                    <a:cubicBezTo>
                      <a:pt x="27" y="26"/>
                      <a:pt x="27" y="26"/>
                      <a:pt x="27" y="26"/>
                    </a:cubicBezTo>
                    <a:cubicBezTo>
                      <a:pt x="27" y="26"/>
                      <a:pt x="27" y="26"/>
                      <a:pt x="27" y="26"/>
                    </a:cubicBezTo>
                    <a:cubicBezTo>
                      <a:pt x="27" y="26"/>
                      <a:pt x="27" y="26"/>
                      <a:pt x="27" y="26"/>
                    </a:cubicBezTo>
                    <a:cubicBezTo>
                      <a:pt x="27" y="26"/>
                      <a:pt x="27" y="26"/>
                      <a:pt x="27" y="26"/>
                    </a:cubicBezTo>
                    <a:cubicBezTo>
                      <a:pt x="27" y="26"/>
                      <a:pt x="27" y="26"/>
                      <a:pt x="27" y="26"/>
                    </a:cubicBezTo>
                    <a:cubicBezTo>
                      <a:pt x="27" y="26"/>
                      <a:pt x="27" y="26"/>
                      <a:pt x="27" y="26"/>
                    </a:cubicBezTo>
                    <a:cubicBezTo>
                      <a:pt x="27" y="26"/>
                      <a:pt x="27" y="26"/>
                      <a:pt x="27" y="26"/>
                    </a:cubicBezTo>
                    <a:cubicBezTo>
                      <a:pt x="27" y="26"/>
                      <a:pt x="27" y="26"/>
                      <a:pt x="27" y="26"/>
                    </a:cubicBezTo>
                    <a:cubicBezTo>
                      <a:pt x="27" y="26"/>
                      <a:pt x="27" y="26"/>
                      <a:pt x="27" y="26"/>
                    </a:cubicBezTo>
                    <a:cubicBezTo>
                      <a:pt x="26" y="26"/>
                      <a:pt x="26" y="26"/>
                      <a:pt x="26" y="26"/>
                    </a:cubicBezTo>
                    <a:cubicBezTo>
                      <a:pt x="26" y="26"/>
                      <a:pt x="26" y="26"/>
                      <a:pt x="26" y="26"/>
                    </a:cubicBezTo>
                    <a:cubicBezTo>
                      <a:pt x="26" y="26"/>
                      <a:pt x="26" y="26"/>
                      <a:pt x="26" y="26"/>
                    </a:cubicBezTo>
                    <a:cubicBezTo>
                      <a:pt x="26" y="26"/>
                      <a:pt x="26" y="26"/>
                      <a:pt x="26" y="26"/>
                    </a:cubicBezTo>
                    <a:cubicBezTo>
                      <a:pt x="26" y="26"/>
                      <a:pt x="26" y="26"/>
                      <a:pt x="26" y="26"/>
                    </a:cubicBezTo>
                    <a:cubicBezTo>
                      <a:pt x="26" y="26"/>
                      <a:pt x="26" y="26"/>
                      <a:pt x="26" y="26"/>
                    </a:cubicBezTo>
                    <a:cubicBezTo>
                      <a:pt x="26" y="27"/>
                      <a:pt x="26" y="27"/>
                      <a:pt x="26" y="27"/>
                    </a:cubicBezTo>
                    <a:cubicBezTo>
                      <a:pt x="26" y="27"/>
                      <a:pt x="26" y="27"/>
                      <a:pt x="26" y="27"/>
                    </a:cubicBezTo>
                    <a:cubicBezTo>
                      <a:pt x="26" y="27"/>
                      <a:pt x="26" y="27"/>
                      <a:pt x="26" y="27"/>
                    </a:cubicBezTo>
                    <a:cubicBezTo>
                      <a:pt x="26" y="27"/>
                      <a:pt x="26" y="27"/>
                      <a:pt x="26" y="27"/>
                    </a:cubicBezTo>
                    <a:cubicBezTo>
                      <a:pt x="26" y="27"/>
                      <a:pt x="26" y="27"/>
                      <a:pt x="26" y="27"/>
                    </a:cubicBezTo>
                    <a:cubicBezTo>
                      <a:pt x="26" y="27"/>
                      <a:pt x="26" y="27"/>
                      <a:pt x="26" y="27"/>
                    </a:cubicBezTo>
                    <a:cubicBezTo>
                      <a:pt x="26" y="27"/>
                      <a:pt x="26" y="27"/>
                      <a:pt x="26" y="27"/>
                    </a:cubicBezTo>
                    <a:cubicBezTo>
                      <a:pt x="26" y="27"/>
                      <a:pt x="26" y="27"/>
                      <a:pt x="26" y="27"/>
                    </a:cubicBezTo>
                    <a:cubicBezTo>
                      <a:pt x="26" y="27"/>
                      <a:pt x="26" y="27"/>
                      <a:pt x="26" y="27"/>
                    </a:cubicBezTo>
                    <a:cubicBezTo>
                      <a:pt x="26" y="27"/>
                      <a:pt x="26" y="27"/>
                      <a:pt x="26" y="27"/>
                    </a:cubicBezTo>
                    <a:cubicBezTo>
                      <a:pt x="26" y="27"/>
                      <a:pt x="26" y="27"/>
                      <a:pt x="26" y="27"/>
                    </a:cubicBezTo>
                    <a:cubicBezTo>
                      <a:pt x="26" y="27"/>
                      <a:pt x="26" y="27"/>
                      <a:pt x="26" y="27"/>
                    </a:cubicBezTo>
                    <a:cubicBezTo>
                      <a:pt x="25" y="27"/>
                      <a:pt x="25" y="27"/>
                      <a:pt x="25" y="27"/>
                    </a:cubicBezTo>
                    <a:cubicBezTo>
                      <a:pt x="25" y="27"/>
                      <a:pt x="25" y="27"/>
                      <a:pt x="25" y="27"/>
                    </a:cubicBezTo>
                    <a:cubicBezTo>
                      <a:pt x="25" y="27"/>
                      <a:pt x="25" y="27"/>
                      <a:pt x="25" y="27"/>
                    </a:cubicBezTo>
                    <a:cubicBezTo>
                      <a:pt x="25" y="27"/>
                      <a:pt x="25" y="27"/>
                      <a:pt x="25" y="27"/>
                    </a:cubicBezTo>
                    <a:cubicBezTo>
                      <a:pt x="25" y="27"/>
                      <a:pt x="25" y="27"/>
                      <a:pt x="25" y="27"/>
                    </a:cubicBezTo>
                    <a:cubicBezTo>
                      <a:pt x="25" y="28"/>
                      <a:pt x="25" y="28"/>
                      <a:pt x="25" y="28"/>
                    </a:cubicBezTo>
                    <a:cubicBezTo>
                      <a:pt x="25" y="28"/>
                      <a:pt x="25" y="28"/>
                      <a:pt x="25" y="28"/>
                    </a:cubicBezTo>
                    <a:cubicBezTo>
                      <a:pt x="25" y="28"/>
                      <a:pt x="25" y="28"/>
                      <a:pt x="25" y="28"/>
                    </a:cubicBezTo>
                    <a:cubicBezTo>
                      <a:pt x="25" y="28"/>
                      <a:pt x="25" y="28"/>
                      <a:pt x="25" y="28"/>
                    </a:cubicBezTo>
                    <a:cubicBezTo>
                      <a:pt x="25" y="28"/>
                      <a:pt x="25" y="28"/>
                      <a:pt x="25" y="28"/>
                    </a:cubicBezTo>
                    <a:cubicBezTo>
                      <a:pt x="25" y="28"/>
                      <a:pt x="25" y="28"/>
                      <a:pt x="25" y="28"/>
                    </a:cubicBezTo>
                    <a:cubicBezTo>
                      <a:pt x="25" y="28"/>
                      <a:pt x="25" y="28"/>
                      <a:pt x="25" y="28"/>
                    </a:cubicBezTo>
                    <a:cubicBezTo>
                      <a:pt x="25" y="28"/>
                      <a:pt x="25" y="28"/>
                      <a:pt x="25" y="28"/>
                    </a:cubicBezTo>
                    <a:cubicBezTo>
                      <a:pt x="25" y="28"/>
                      <a:pt x="25" y="28"/>
                      <a:pt x="25" y="28"/>
                    </a:cubicBezTo>
                    <a:cubicBezTo>
                      <a:pt x="25" y="28"/>
                      <a:pt x="25" y="28"/>
                      <a:pt x="25" y="28"/>
                    </a:cubicBezTo>
                    <a:cubicBezTo>
                      <a:pt x="25" y="28"/>
                      <a:pt x="25" y="28"/>
                      <a:pt x="25" y="28"/>
                    </a:cubicBezTo>
                    <a:cubicBezTo>
                      <a:pt x="24" y="28"/>
                      <a:pt x="24" y="28"/>
                      <a:pt x="24" y="28"/>
                    </a:cubicBezTo>
                    <a:cubicBezTo>
                      <a:pt x="24" y="28"/>
                      <a:pt x="24" y="28"/>
                      <a:pt x="24" y="28"/>
                    </a:cubicBezTo>
                    <a:cubicBezTo>
                      <a:pt x="24" y="28"/>
                      <a:pt x="24" y="28"/>
                      <a:pt x="24" y="28"/>
                    </a:cubicBezTo>
                    <a:cubicBezTo>
                      <a:pt x="24" y="28"/>
                      <a:pt x="24" y="28"/>
                      <a:pt x="24" y="28"/>
                    </a:cubicBezTo>
                    <a:cubicBezTo>
                      <a:pt x="24" y="28"/>
                      <a:pt x="24" y="28"/>
                      <a:pt x="24" y="28"/>
                    </a:cubicBezTo>
                    <a:cubicBezTo>
                      <a:pt x="24" y="28"/>
                      <a:pt x="24" y="28"/>
                      <a:pt x="24" y="28"/>
                    </a:cubicBezTo>
                    <a:cubicBezTo>
                      <a:pt x="24" y="29"/>
                      <a:pt x="24" y="29"/>
                      <a:pt x="24" y="29"/>
                    </a:cubicBezTo>
                    <a:cubicBezTo>
                      <a:pt x="24" y="29"/>
                      <a:pt x="24" y="29"/>
                      <a:pt x="24" y="29"/>
                    </a:cubicBezTo>
                    <a:cubicBezTo>
                      <a:pt x="24" y="29"/>
                      <a:pt x="24" y="29"/>
                      <a:pt x="24" y="29"/>
                    </a:cubicBezTo>
                    <a:cubicBezTo>
                      <a:pt x="24" y="29"/>
                      <a:pt x="24" y="29"/>
                      <a:pt x="24" y="29"/>
                    </a:cubicBezTo>
                    <a:cubicBezTo>
                      <a:pt x="24" y="29"/>
                      <a:pt x="24" y="29"/>
                      <a:pt x="24" y="29"/>
                    </a:cubicBezTo>
                    <a:cubicBezTo>
                      <a:pt x="24" y="29"/>
                      <a:pt x="24" y="29"/>
                      <a:pt x="24" y="29"/>
                    </a:cubicBezTo>
                    <a:cubicBezTo>
                      <a:pt x="24" y="29"/>
                      <a:pt x="24" y="29"/>
                      <a:pt x="24" y="29"/>
                    </a:cubicBezTo>
                    <a:cubicBezTo>
                      <a:pt x="24" y="29"/>
                      <a:pt x="24" y="29"/>
                      <a:pt x="24" y="29"/>
                    </a:cubicBezTo>
                    <a:cubicBezTo>
                      <a:pt x="24" y="29"/>
                      <a:pt x="24" y="29"/>
                      <a:pt x="24" y="29"/>
                    </a:cubicBezTo>
                    <a:cubicBezTo>
                      <a:pt x="24" y="29"/>
                      <a:pt x="24" y="29"/>
                      <a:pt x="24" y="29"/>
                    </a:cubicBezTo>
                    <a:cubicBezTo>
                      <a:pt x="24" y="29"/>
                      <a:pt x="24" y="29"/>
                      <a:pt x="24" y="29"/>
                    </a:cubicBezTo>
                    <a:cubicBezTo>
                      <a:pt x="23" y="29"/>
                      <a:pt x="23" y="29"/>
                      <a:pt x="23" y="29"/>
                    </a:cubicBezTo>
                    <a:cubicBezTo>
                      <a:pt x="23" y="29"/>
                      <a:pt x="23" y="29"/>
                      <a:pt x="23" y="29"/>
                    </a:cubicBezTo>
                    <a:cubicBezTo>
                      <a:pt x="23" y="29"/>
                      <a:pt x="23" y="29"/>
                      <a:pt x="23" y="29"/>
                    </a:cubicBezTo>
                    <a:cubicBezTo>
                      <a:pt x="23" y="29"/>
                      <a:pt x="23" y="29"/>
                      <a:pt x="23" y="29"/>
                    </a:cubicBezTo>
                    <a:cubicBezTo>
                      <a:pt x="23" y="29"/>
                      <a:pt x="23" y="29"/>
                      <a:pt x="23" y="29"/>
                    </a:cubicBezTo>
                    <a:cubicBezTo>
                      <a:pt x="23" y="29"/>
                      <a:pt x="23" y="29"/>
                      <a:pt x="23" y="29"/>
                    </a:cubicBezTo>
                    <a:cubicBezTo>
                      <a:pt x="23" y="29"/>
                      <a:pt x="23" y="29"/>
                      <a:pt x="23" y="29"/>
                    </a:cubicBezTo>
                    <a:cubicBezTo>
                      <a:pt x="23" y="30"/>
                      <a:pt x="23" y="30"/>
                      <a:pt x="23" y="30"/>
                    </a:cubicBezTo>
                    <a:cubicBezTo>
                      <a:pt x="23" y="30"/>
                      <a:pt x="23" y="30"/>
                      <a:pt x="23" y="30"/>
                    </a:cubicBezTo>
                    <a:cubicBezTo>
                      <a:pt x="23" y="30"/>
                      <a:pt x="23" y="30"/>
                      <a:pt x="23" y="30"/>
                    </a:cubicBezTo>
                    <a:cubicBezTo>
                      <a:pt x="23" y="30"/>
                      <a:pt x="23" y="30"/>
                      <a:pt x="23" y="30"/>
                    </a:cubicBezTo>
                    <a:cubicBezTo>
                      <a:pt x="23" y="30"/>
                      <a:pt x="23" y="30"/>
                      <a:pt x="23" y="30"/>
                    </a:cubicBezTo>
                    <a:cubicBezTo>
                      <a:pt x="23" y="30"/>
                      <a:pt x="23" y="30"/>
                      <a:pt x="23" y="30"/>
                    </a:cubicBezTo>
                    <a:cubicBezTo>
                      <a:pt x="23" y="30"/>
                      <a:pt x="23" y="30"/>
                      <a:pt x="23" y="30"/>
                    </a:cubicBezTo>
                    <a:cubicBezTo>
                      <a:pt x="23" y="30"/>
                      <a:pt x="23" y="30"/>
                      <a:pt x="23" y="30"/>
                    </a:cubicBezTo>
                    <a:cubicBezTo>
                      <a:pt x="23" y="30"/>
                      <a:pt x="23" y="30"/>
                      <a:pt x="23" y="30"/>
                    </a:cubicBezTo>
                    <a:cubicBezTo>
                      <a:pt x="23" y="30"/>
                      <a:pt x="23" y="30"/>
                      <a:pt x="23" y="30"/>
                    </a:cubicBezTo>
                    <a:cubicBezTo>
                      <a:pt x="22" y="30"/>
                      <a:pt x="22" y="30"/>
                      <a:pt x="22" y="30"/>
                    </a:cubicBezTo>
                    <a:cubicBezTo>
                      <a:pt x="22" y="30"/>
                      <a:pt x="22" y="30"/>
                      <a:pt x="22" y="30"/>
                    </a:cubicBezTo>
                    <a:cubicBezTo>
                      <a:pt x="22" y="30"/>
                      <a:pt x="22" y="30"/>
                      <a:pt x="22" y="30"/>
                    </a:cubicBezTo>
                    <a:cubicBezTo>
                      <a:pt x="22" y="30"/>
                      <a:pt x="22" y="30"/>
                      <a:pt x="22" y="30"/>
                    </a:cubicBezTo>
                    <a:cubicBezTo>
                      <a:pt x="22" y="30"/>
                      <a:pt x="22" y="30"/>
                      <a:pt x="22" y="30"/>
                    </a:cubicBezTo>
                    <a:cubicBezTo>
                      <a:pt x="22" y="30"/>
                      <a:pt x="22" y="30"/>
                      <a:pt x="22" y="30"/>
                    </a:cubicBezTo>
                    <a:cubicBezTo>
                      <a:pt x="22" y="30"/>
                      <a:pt x="22" y="30"/>
                      <a:pt x="22" y="30"/>
                    </a:cubicBezTo>
                    <a:cubicBezTo>
                      <a:pt x="22" y="31"/>
                      <a:pt x="22" y="31"/>
                      <a:pt x="22" y="31"/>
                    </a:cubicBezTo>
                    <a:cubicBezTo>
                      <a:pt x="22" y="31"/>
                      <a:pt x="22" y="31"/>
                      <a:pt x="22" y="31"/>
                    </a:cubicBezTo>
                    <a:cubicBezTo>
                      <a:pt x="22" y="31"/>
                      <a:pt x="22" y="31"/>
                      <a:pt x="22" y="31"/>
                    </a:cubicBezTo>
                    <a:cubicBezTo>
                      <a:pt x="22" y="31"/>
                      <a:pt x="22" y="31"/>
                      <a:pt x="22" y="31"/>
                    </a:cubicBezTo>
                    <a:cubicBezTo>
                      <a:pt x="22" y="31"/>
                      <a:pt x="22" y="31"/>
                      <a:pt x="22" y="31"/>
                    </a:cubicBezTo>
                    <a:cubicBezTo>
                      <a:pt x="22" y="31"/>
                      <a:pt x="22" y="31"/>
                      <a:pt x="22" y="31"/>
                    </a:cubicBezTo>
                    <a:cubicBezTo>
                      <a:pt x="22" y="31"/>
                      <a:pt x="22" y="31"/>
                      <a:pt x="22" y="31"/>
                    </a:cubicBezTo>
                    <a:cubicBezTo>
                      <a:pt x="22" y="31"/>
                      <a:pt x="22" y="31"/>
                      <a:pt x="22" y="31"/>
                    </a:cubicBezTo>
                    <a:cubicBezTo>
                      <a:pt x="22" y="31"/>
                      <a:pt x="22" y="31"/>
                      <a:pt x="22" y="31"/>
                    </a:cubicBezTo>
                    <a:cubicBezTo>
                      <a:pt x="22" y="31"/>
                      <a:pt x="22" y="31"/>
                      <a:pt x="22" y="31"/>
                    </a:cubicBezTo>
                    <a:cubicBezTo>
                      <a:pt x="21" y="31"/>
                      <a:pt x="21" y="31"/>
                      <a:pt x="21" y="31"/>
                    </a:cubicBezTo>
                    <a:cubicBezTo>
                      <a:pt x="21" y="31"/>
                      <a:pt x="21" y="31"/>
                      <a:pt x="21" y="31"/>
                    </a:cubicBezTo>
                    <a:cubicBezTo>
                      <a:pt x="21" y="31"/>
                      <a:pt x="21" y="31"/>
                      <a:pt x="21" y="31"/>
                    </a:cubicBezTo>
                    <a:cubicBezTo>
                      <a:pt x="21" y="31"/>
                      <a:pt x="21" y="31"/>
                      <a:pt x="21" y="31"/>
                    </a:cubicBezTo>
                    <a:cubicBezTo>
                      <a:pt x="21" y="31"/>
                      <a:pt x="21" y="31"/>
                      <a:pt x="21" y="31"/>
                    </a:cubicBezTo>
                    <a:cubicBezTo>
                      <a:pt x="21" y="31"/>
                      <a:pt x="21" y="31"/>
                      <a:pt x="21" y="31"/>
                    </a:cubicBezTo>
                    <a:cubicBezTo>
                      <a:pt x="21" y="31"/>
                      <a:pt x="21" y="31"/>
                      <a:pt x="21" y="31"/>
                    </a:cubicBezTo>
                    <a:cubicBezTo>
                      <a:pt x="21" y="32"/>
                      <a:pt x="21" y="32"/>
                      <a:pt x="21" y="32"/>
                    </a:cubicBezTo>
                    <a:cubicBezTo>
                      <a:pt x="21" y="32"/>
                      <a:pt x="21" y="32"/>
                      <a:pt x="21" y="32"/>
                    </a:cubicBezTo>
                    <a:cubicBezTo>
                      <a:pt x="21" y="32"/>
                      <a:pt x="21" y="32"/>
                      <a:pt x="21" y="32"/>
                    </a:cubicBezTo>
                    <a:cubicBezTo>
                      <a:pt x="21" y="32"/>
                      <a:pt x="21" y="32"/>
                      <a:pt x="21" y="32"/>
                    </a:cubicBezTo>
                    <a:cubicBezTo>
                      <a:pt x="21" y="32"/>
                      <a:pt x="21" y="32"/>
                      <a:pt x="21" y="32"/>
                    </a:cubicBezTo>
                    <a:cubicBezTo>
                      <a:pt x="21" y="32"/>
                      <a:pt x="21" y="32"/>
                      <a:pt x="21" y="32"/>
                    </a:cubicBezTo>
                    <a:cubicBezTo>
                      <a:pt x="21" y="32"/>
                      <a:pt x="21" y="32"/>
                      <a:pt x="21" y="32"/>
                    </a:cubicBezTo>
                    <a:cubicBezTo>
                      <a:pt x="21" y="32"/>
                      <a:pt x="21" y="32"/>
                      <a:pt x="21" y="32"/>
                    </a:cubicBezTo>
                    <a:cubicBezTo>
                      <a:pt x="21" y="32"/>
                      <a:pt x="21" y="32"/>
                      <a:pt x="21" y="32"/>
                    </a:cubicBezTo>
                    <a:cubicBezTo>
                      <a:pt x="21" y="32"/>
                      <a:pt x="21" y="32"/>
                      <a:pt x="21" y="32"/>
                    </a:cubicBezTo>
                    <a:cubicBezTo>
                      <a:pt x="21" y="32"/>
                      <a:pt x="21" y="32"/>
                      <a:pt x="21" y="32"/>
                    </a:cubicBezTo>
                    <a:cubicBezTo>
                      <a:pt x="20" y="32"/>
                      <a:pt x="20" y="32"/>
                      <a:pt x="20" y="32"/>
                    </a:cubicBezTo>
                    <a:cubicBezTo>
                      <a:pt x="20" y="32"/>
                      <a:pt x="20" y="32"/>
                      <a:pt x="20" y="32"/>
                    </a:cubicBezTo>
                    <a:cubicBezTo>
                      <a:pt x="20" y="32"/>
                      <a:pt x="20" y="32"/>
                      <a:pt x="20" y="32"/>
                    </a:cubicBezTo>
                    <a:cubicBezTo>
                      <a:pt x="20" y="32"/>
                      <a:pt x="20" y="32"/>
                      <a:pt x="20" y="32"/>
                    </a:cubicBezTo>
                    <a:cubicBezTo>
                      <a:pt x="20" y="32"/>
                      <a:pt x="20" y="32"/>
                      <a:pt x="20" y="32"/>
                    </a:cubicBezTo>
                    <a:cubicBezTo>
                      <a:pt x="20" y="33"/>
                      <a:pt x="20" y="33"/>
                      <a:pt x="20" y="33"/>
                    </a:cubicBezTo>
                    <a:cubicBezTo>
                      <a:pt x="20" y="33"/>
                      <a:pt x="20" y="33"/>
                      <a:pt x="20" y="33"/>
                    </a:cubicBezTo>
                    <a:cubicBezTo>
                      <a:pt x="20" y="33"/>
                      <a:pt x="20" y="33"/>
                      <a:pt x="20" y="33"/>
                    </a:cubicBezTo>
                    <a:cubicBezTo>
                      <a:pt x="20" y="33"/>
                      <a:pt x="20" y="33"/>
                      <a:pt x="20" y="33"/>
                    </a:cubicBezTo>
                    <a:cubicBezTo>
                      <a:pt x="20" y="33"/>
                      <a:pt x="20" y="33"/>
                      <a:pt x="20" y="33"/>
                    </a:cubicBezTo>
                    <a:cubicBezTo>
                      <a:pt x="20" y="33"/>
                      <a:pt x="20" y="33"/>
                      <a:pt x="20" y="33"/>
                    </a:cubicBezTo>
                    <a:cubicBezTo>
                      <a:pt x="20" y="33"/>
                      <a:pt x="20" y="33"/>
                      <a:pt x="20" y="33"/>
                    </a:cubicBezTo>
                    <a:cubicBezTo>
                      <a:pt x="20" y="33"/>
                      <a:pt x="20" y="33"/>
                      <a:pt x="20" y="33"/>
                    </a:cubicBezTo>
                    <a:cubicBezTo>
                      <a:pt x="20" y="33"/>
                      <a:pt x="20" y="33"/>
                      <a:pt x="20" y="33"/>
                    </a:cubicBezTo>
                    <a:cubicBezTo>
                      <a:pt x="20" y="33"/>
                      <a:pt x="20" y="33"/>
                      <a:pt x="20" y="33"/>
                    </a:cubicBezTo>
                    <a:cubicBezTo>
                      <a:pt x="20" y="33"/>
                      <a:pt x="20" y="33"/>
                      <a:pt x="20" y="33"/>
                    </a:cubicBezTo>
                    <a:cubicBezTo>
                      <a:pt x="20" y="33"/>
                      <a:pt x="20" y="33"/>
                      <a:pt x="20" y="33"/>
                    </a:cubicBezTo>
                    <a:cubicBezTo>
                      <a:pt x="19" y="33"/>
                      <a:pt x="19" y="33"/>
                      <a:pt x="19" y="33"/>
                    </a:cubicBezTo>
                    <a:cubicBezTo>
                      <a:pt x="19" y="33"/>
                      <a:pt x="19" y="33"/>
                      <a:pt x="19" y="33"/>
                    </a:cubicBezTo>
                    <a:cubicBezTo>
                      <a:pt x="19" y="33"/>
                      <a:pt x="19" y="33"/>
                      <a:pt x="19" y="33"/>
                    </a:cubicBezTo>
                    <a:cubicBezTo>
                      <a:pt x="19" y="33"/>
                      <a:pt x="19" y="33"/>
                      <a:pt x="19" y="33"/>
                    </a:cubicBezTo>
                    <a:cubicBezTo>
                      <a:pt x="19" y="33"/>
                      <a:pt x="19" y="33"/>
                      <a:pt x="19" y="33"/>
                    </a:cubicBezTo>
                    <a:cubicBezTo>
                      <a:pt x="19" y="34"/>
                      <a:pt x="19" y="34"/>
                      <a:pt x="19" y="34"/>
                    </a:cubicBezTo>
                    <a:cubicBezTo>
                      <a:pt x="19" y="34"/>
                      <a:pt x="19" y="34"/>
                      <a:pt x="19" y="34"/>
                    </a:cubicBezTo>
                    <a:cubicBezTo>
                      <a:pt x="19" y="34"/>
                      <a:pt x="19" y="34"/>
                      <a:pt x="19" y="34"/>
                    </a:cubicBezTo>
                    <a:cubicBezTo>
                      <a:pt x="19" y="34"/>
                      <a:pt x="19" y="34"/>
                      <a:pt x="19" y="34"/>
                    </a:cubicBezTo>
                    <a:cubicBezTo>
                      <a:pt x="19" y="34"/>
                      <a:pt x="19" y="34"/>
                      <a:pt x="19" y="34"/>
                    </a:cubicBezTo>
                    <a:cubicBezTo>
                      <a:pt x="19" y="34"/>
                      <a:pt x="19" y="34"/>
                      <a:pt x="19" y="34"/>
                    </a:cubicBezTo>
                    <a:cubicBezTo>
                      <a:pt x="19" y="34"/>
                      <a:pt x="19" y="34"/>
                      <a:pt x="19" y="34"/>
                    </a:cubicBezTo>
                    <a:cubicBezTo>
                      <a:pt x="19" y="34"/>
                      <a:pt x="19" y="34"/>
                      <a:pt x="19" y="34"/>
                    </a:cubicBezTo>
                    <a:cubicBezTo>
                      <a:pt x="19" y="34"/>
                      <a:pt x="19" y="34"/>
                      <a:pt x="19" y="34"/>
                    </a:cubicBezTo>
                    <a:cubicBezTo>
                      <a:pt x="19" y="34"/>
                      <a:pt x="19" y="34"/>
                      <a:pt x="19" y="34"/>
                    </a:cubicBezTo>
                    <a:cubicBezTo>
                      <a:pt x="19" y="34"/>
                      <a:pt x="19" y="34"/>
                      <a:pt x="19" y="34"/>
                    </a:cubicBezTo>
                    <a:cubicBezTo>
                      <a:pt x="19" y="34"/>
                      <a:pt x="19" y="34"/>
                      <a:pt x="19" y="34"/>
                    </a:cubicBezTo>
                    <a:cubicBezTo>
                      <a:pt x="18" y="34"/>
                      <a:pt x="18" y="34"/>
                      <a:pt x="18" y="34"/>
                    </a:cubicBezTo>
                    <a:cubicBezTo>
                      <a:pt x="18" y="34"/>
                      <a:pt x="18" y="34"/>
                      <a:pt x="18" y="34"/>
                    </a:cubicBezTo>
                    <a:cubicBezTo>
                      <a:pt x="18" y="34"/>
                      <a:pt x="18" y="34"/>
                      <a:pt x="18" y="34"/>
                    </a:cubicBezTo>
                    <a:cubicBezTo>
                      <a:pt x="18" y="34"/>
                      <a:pt x="18" y="34"/>
                      <a:pt x="18" y="34"/>
                    </a:cubicBezTo>
                    <a:cubicBezTo>
                      <a:pt x="18" y="34"/>
                      <a:pt x="18" y="34"/>
                      <a:pt x="18" y="34"/>
                    </a:cubicBezTo>
                    <a:cubicBezTo>
                      <a:pt x="18" y="35"/>
                      <a:pt x="18" y="35"/>
                      <a:pt x="18" y="35"/>
                    </a:cubicBezTo>
                    <a:cubicBezTo>
                      <a:pt x="18" y="35"/>
                      <a:pt x="18" y="35"/>
                      <a:pt x="18" y="35"/>
                    </a:cubicBezTo>
                    <a:cubicBezTo>
                      <a:pt x="18" y="35"/>
                      <a:pt x="18" y="35"/>
                      <a:pt x="18" y="35"/>
                    </a:cubicBezTo>
                    <a:cubicBezTo>
                      <a:pt x="18" y="35"/>
                      <a:pt x="18" y="35"/>
                      <a:pt x="18" y="35"/>
                    </a:cubicBezTo>
                    <a:cubicBezTo>
                      <a:pt x="18" y="35"/>
                      <a:pt x="18" y="35"/>
                      <a:pt x="18" y="35"/>
                    </a:cubicBezTo>
                    <a:cubicBezTo>
                      <a:pt x="18" y="35"/>
                      <a:pt x="18" y="35"/>
                      <a:pt x="18" y="35"/>
                    </a:cubicBezTo>
                    <a:cubicBezTo>
                      <a:pt x="18" y="35"/>
                      <a:pt x="18" y="35"/>
                      <a:pt x="18" y="35"/>
                    </a:cubicBezTo>
                    <a:cubicBezTo>
                      <a:pt x="18" y="35"/>
                      <a:pt x="18" y="35"/>
                      <a:pt x="18" y="35"/>
                    </a:cubicBezTo>
                    <a:cubicBezTo>
                      <a:pt x="18" y="35"/>
                      <a:pt x="18" y="35"/>
                      <a:pt x="18" y="35"/>
                    </a:cubicBezTo>
                    <a:cubicBezTo>
                      <a:pt x="18" y="35"/>
                      <a:pt x="18" y="35"/>
                      <a:pt x="18" y="35"/>
                    </a:cubicBezTo>
                    <a:cubicBezTo>
                      <a:pt x="18" y="35"/>
                      <a:pt x="18" y="35"/>
                      <a:pt x="18" y="35"/>
                    </a:cubicBezTo>
                    <a:cubicBezTo>
                      <a:pt x="18" y="35"/>
                      <a:pt x="18" y="35"/>
                      <a:pt x="18" y="35"/>
                    </a:cubicBezTo>
                    <a:cubicBezTo>
                      <a:pt x="18" y="35"/>
                      <a:pt x="18" y="35"/>
                      <a:pt x="18" y="35"/>
                    </a:cubicBezTo>
                    <a:cubicBezTo>
                      <a:pt x="17" y="35"/>
                      <a:pt x="17" y="35"/>
                      <a:pt x="17" y="35"/>
                    </a:cubicBezTo>
                    <a:cubicBezTo>
                      <a:pt x="17" y="35"/>
                      <a:pt x="17" y="35"/>
                      <a:pt x="17" y="35"/>
                    </a:cubicBezTo>
                    <a:cubicBezTo>
                      <a:pt x="17" y="35"/>
                      <a:pt x="17" y="35"/>
                      <a:pt x="17" y="35"/>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6" y="36"/>
                      <a:pt x="16" y="36"/>
                      <a:pt x="16" y="36"/>
                    </a:cubicBezTo>
                    <a:cubicBezTo>
                      <a:pt x="16" y="37"/>
                      <a:pt x="16" y="37"/>
                      <a:pt x="16" y="37"/>
                    </a:cubicBezTo>
                    <a:cubicBezTo>
                      <a:pt x="16" y="37"/>
                      <a:pt x="16" y="37"/>
                      <a:pt x="16" y="37"/>
                    </a:cubicBezTo>
                    <a:cubicBezTo>
                      <a:pt x="16" y="37"/>
                      <a:pt x="16" y="37"/>
                      <a:pt x="16" y="37"/>
                    </a:cubicBezTo>
                    <a:cubicBezTo>
                      <a:pt x="16" y="37"/>
                      <a:pt x="16" y="37"/>
                      <a:pt x="16" y="37"/>
                    </a:cubicBezTo>
                    <a:cubicBezTo>
                      <a:pt x="16" y="37"/>
                      <a:pt x="16" y="37"/>
                      <a:pt x="16" y="37"/>
                    </a:cubicBezTo>
                    <a:cubicBezTo>
                      <a:pt x="16" y="37"/>
                      <a:pt x="16" y="37"/>
                      <a:pt x="16" y="37"/>
                    </a:cubicBezTo>
                    <a:cubicBezTo>
                      <a:pt x="16" y="37"/>
                      <a:pt x="16" y="37"/>
                      <a:pt x="16" y="37"/>
                    </a:cubicBezTo>
                    <a:cubicBezTo>
                      <a:pt x="16" y="37"/>
                      <a:pt x="16" y="37"/>
                      <a:pt x="16" y="37"/>
                    </a:cubicBezTo>
                    <a:cubicBezTo>
                      <a:pt x="16" y="37"/>
                      <a:pt x="16" y="37"/>
                      <a:pt x="16" y="37"/>
                    </a:cubicBezTo>
                    <a:cubicBezTo>
                      <a:pt x="16" y="37"/>
                      <a:pt x="16" y="37"/>
                      <a:pt x="16" y="37"/>
                    </a:cubicBezTo>
                    <a:cubicBezTo>
                      <a:pt x="16" y="37"/>
                      <a:pt x="16" y="37"/>
                      <a:pt x="16" y="37"/>
                    </a:cubicBezTo>
                    <a:cubicBezTo>
                      <a:pt x="16" y="37"/>
                      <a:pt x="16" y="37"/>
                      <a:pt x="16" y="37"/>
                    </a:cubicBezTo>
                    <a:cubicBezTo>
                      <a:pt x="16" y="37"/>
                      <a:pt x="16" y="37"/>
                      <a:pt x="16" y="37"/>
                    </a:cubicBezTo>
                    <a:cubicBezTo>
                      <a:pt x="16" y="37"/>
                      <a:pt x="16" y="37"/>
                      <a:pt x="16" y="37"/>
                    </a:cubicBezTo>
                    <a:cubicBezTo>
                      <a:pt x="16" y="37"/>
                      <a:pt x="16" y="37"/>
                      <a:pt x="16" y="37"/>
                    </a:cubicBezTo>
                    <a:cubicBezTo>
                      <a:pt x="16" y="37"/>
                      <a:pt x="16" y="37"/>
                      <a:pt x="16" y="37"/>
                    </a:cubicBezTo>
                    <a:cubicBezTo>
                      <a:pt x="16" y="38"/>
                      <a:pt x="16" y="38"/>
                      <a:pt x="16"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40"/>
                      <a:pt x="14" y="40"/>
                      <a:pt x="14" y="40"/>
                    </a:cubicBezTo>
                    <a:cubicBezTo>
                      <a:pt x="14" y="40"/>
                      <a:pt x="14" y="40"/>
                      <a:pt x="14" y="40"/>
                    </a:cubicBezTo>
                    <a:cubicBezTo>
                      <a:pt x="14" y="40"/>
                      <a:pt x="14" y="40"/>
                      <a:pt x="14" y="40"/>
                    </a:cubicBezTo>
                    <a:cubicBezTo>
                      <a:pt x="14" y="40"/>
                      <a:pt x="14" y="40"/>
                      <a:pt x="14"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1"/>
                      <a:pt x="13" y="41"/>
                      <a:pt x="13" y="41"/>
                    </a:cubicBezTo>
                    <a:cubicBezTo>
                      <a:pt x="13" y="41"/>
                      <a:pt x="13" y="41"/>
                      <a:pt x="13" y="41"/>
                    </a:cubicBezTo>
                    <a:cubicBezTo>
                      <a:pt x="13" y="41"/>
                      <a:pt x="13" y="41"/>
                      <a:pt x="13" y="41"/>
                    </a:cubicBezTo>
                    <a:cubicBezTo>
                      <a:pt x="13" y="41"/>
                      <a:pt x="13" y="41"/>
                      <a:pt x="13" y="41"/>
                    </a:cubicBezTo>
                    <a:cubicBezTo>
                      <a:pt x="13" y="41"/>
                      <a:pt x="13" y="41"/>
                      <a:pt x="13" y="41"/>
                    </a:cubicBezTo>
                    <a:cubicBezTo>
                      <a:pt x="13" y="41"/>
                      <a:pt x="13" y="41"/>
                      <a:pt x="13" y="41"/>
                    </a:cubicBezTo>
                    <a:cubicBezTo>
                      <a:pt x="13" y="41"/>
                      <a:pt x="13" y="41"/>
                      <a:pt x="13" y="41"/>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2" y="41"/>
                    </a:cubicBezTo>
                    <a:cubicBezTo>
                      <a:pt x="12" y="42"/>
                      <a:pt x="12" y="42"/>
                      <a:pt x="12" y="42"/>
                    </a:cubicBezTo>
                    <a:cubicBezTo>
                      <a:pt x="12" y="42"/>
                      <a:pt x="12" y="42"/>
                      <a:pt x="12"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3"/>
                      <a:pt x="11" y="43"/>
                      <a:pt x="11" y="43"/>
                    </a:cubicBezTo>
                    <a:cubicBezTo>
                      <a:pt x="11" y="43"/>
                      <a:pt x="11" y="43"/>
                      <a:pt x="11" y="43"/>
                    </a:cubicBezTo>
                    <a:cubicBezTo>
                      <a:pt x="11" y="43"/>
                      <a:pt x="11" y="43"/>
                      <a:pt x="11" y="43"/>
                    </a:cubicBezTo>
                    <a:cubicBezTo>
                      <a:pt x="11" y="43"/>
                      <a:pt x="11" y="43"/>
                      <a:pt x="11" y="43"/>
                    </a:cubicBezTo>
                    <a:cubicBezTo>
                      <a:pt x="11" y="43"/>
                      <a:pt x="11" y="43"/>
                      <a:pt x="11" y="43"/>
                    </a:cubicBezTo>
                    <a:cubicBezTo>
                      <a:pt x="11" y="43"/>
                      <a:pt x="11" y="43"/>
                      <a:pt x="11" y="43"/>
                    </a:cubicBezTo>
                    <a:cubicBezTo>
                      <a:pt x="11" y="43"/>
                      <a:pt x="11" y="43"/>
                      <a:pt x="11" y="43"/>
                    </a:cubicBezTo>
                    <a:cubicBezTo>
                      <a:pt x="11" y="43"/>
                      <a:pt x="11" y="43"/>
                      <a:pt x="11" y="43"/>
                    </a:cubicBezTo>
                    <a:cubicBezTo>
                      <a:pt x="11" y="43"/>
                      <a:pt x="11" y="43"/>
                      <a:pt x="11" y="43"/>
                    </a:cubicBezTo>
                    <a:cubicBezTo>
                      <a:pt x="11" y="43"/>
                      <a:pt x="11" y="43"/>
                      <a:pt x="11" y="43"/>
                    </a:cubicBezTo>
                    <a:cubicBezTo>
                      <a:pt x="11" y="43"/>
                      <a:pt x="11" y="43"/>
                      <a:pt x="11" y="43"/>
                    </a:cubicBezTo>
                    <a:cubicBezTo>
                      <a:pt x="10" y="44"/>
                      <a:pt x="10" y="44"/>
                      <a:pt x="10" y="44"/>
                    </a:cubicBezTo>
                    <a:cubicBezTo>
                      <a:pt x="10" y="44"/>
                      <a:pt x="10" y="44"/>
                      <a:pt x="10" y="44"/>
                    </a:cubicBezTo>
                    <a:cubicBezTo>
                      <a:pt x="10" y="44"/>
                      <a:pt x="10" y="44"/>
                      <a:pt x="10" y="44"/>
                    </a:cubicBezTo>
                    <a:cubicBezTo>
                      <a:pt x="10" y="44"/>
                      <a:pt x="10" y="44"/>
                      <a:pt x="10" y="44"/>
                    </a:cubicBezTo>
                    <a:cubicBezTo>
                      <a:pt x="10" y="44"/>
                      <a:pt x="10" y="44"/>
                      <a:pt x="10" y="44"/>
                    </a:cubicBezTo>
                    <a:cubicBezTo>
                      <a:pt x="10" y="44"/>
                      <a:pt x="10" y="44"/>
                      <a:pt x="10" y="44"/>
                    </a:cubicBezTo>
                    <a:cubicBezTo>
                      <a:pt x="10" y="44"/>
                      <a:pt x="10" y="44"/>
                      <a:pt x="10" y="44"/>
                    </a:cubicBezTo>
                    <a:cubicBezTo>
                      <a:pt x="10" y="44"/>
                      <a:pt x="10" y="44"/>
                      <a:pt x="10" y="44"/>
                    </a:cubicBezTo>
                    <a:cubicBezTo>
                      <a:pt x="10" y="44"/>
                      <a:pt x="10" y="44"/>
                      <a:pt x="10" y="44"/>
                    </a:cubicBezTo>
                    <a:cubicBezTo>
                      <a:pt x="10" y="44"/>
                      <a:pt x="10" y="44"/>
                      <a:pt x="10" y="44"/>
                    </a:cubicBezTo>
                    <a:cubicBezTo>
                      <a:pt x="10" y="44"/>
                      <a:pt x="10" y="44"/>
                      <a:pt x="10" y="44"/>
                    </a:cubicBezTo>
                    <a:cubicBezTo>
                      <a:pt x="9" y="45"/>
                      <a:pt x="9" y="45"/>
                      <a:pt x="9" y="45"/>
                    </a:cubicBezTo>
                    <a:cubicBezTo>
                      <a:pt x="9" y="45"/>
                      <a:pt x="9" y="45"/>
                      <a:pt x="9" y="45"/>
                    </a:cubicBezTo>
                    <a:cubicBezTo>
                      <a:pt x="9" y="45"/>
                      <a:pt x="9" y="45"/>
                      <a:pt x="9" y="45"/>
                    </a:cubicBezTo>
                    <a:cubicBezTo>
                      <a:pt x="9" y="45"/>
                      <a:pt x="9" y="45"/>
                      <a:pt x="9" y="45"/>
                    </a:cubicBezTo>
                    <a:cubicBezTo>
                      <a:pt x="9" y="45"/>
                      <a:pt x="9" y="45"/>
                      <a:pt x="9" y="45"/>
                    </a:cubicBezTo>
                    <a:cubicBezTo>
                      <a:pt x="9" y="45"/>
                      <a:pt x="9" y="45"/>
                      <a:pt x="9" y="45"/>
                    </a:cubicBezTo>
                    <a:cubicBezTo>
                      <a:pt x="9" y="46"/>
                      <a:pt x="9" y="46"/>
                      <a:pt x="9" y="46"/>
                    </a:cubicBezTo>
                    <a:cubicBezTo>
                      <a:pt x="8" y="46"/>
                      <a:pt x="8" y="46"/>
                      <a:pt x="8" y="46"/>
                    </a:cubicBezTo>
                    <a:cubicBezTo>
                      <a:pt x="8" y="46"/>
                      <a:pt x="8" y="46"/>
                      <a:pt x="8" y="46"/>
                    </a:cubicBezTo>
                    <a:cubicBezTo>
                      <a:pt x="5" y="50"/>
                      <a:pt x="3" y="54"/>
                      <a:pt x="0" y="57"/>
                    </a:cubicBezTo>
                    <a:cubicBezTo>
                      <a:pt x="35" y="81"/>
                      <a:pt x="35" y="81"/>
                      <a:pt x="35" y="81"/>
                    </a:cubicBezTo>
                    <a:cubicBezTo>
                      <a:pt x="47" y="63"/>
                      <a:pt x="64" y="48"/>
                      <a:pt x="83" y="3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402;p4"/>
              <p:cNvSpPr/>
              <p:nvPr/>
            </p:nvSpPr>
            <p:spPr>
              <a:xfrm>
                <a:off x="7845425" y="2752725"/>
                <a:ext cx="185737" cy="247650"/>
              </a:xfrm>
              <a:custGeom>
                <a:avLst/>
                <a:gdLst/>
                <a:ahLst/>
                <a:cxnLst/>
                <a:rect l="l" t="t" r="r" b="b"/>
                <a:pathLst>
                  <a:path w="62" h="83" extrusionOk="0">
                    <a:moveTo>
                      <a:pt x="62" y="22"/>
                    </a:moveTo>
                    <a:cubicBezTo>
                      <a:pt x="25" y="0"/>
                      <a:pt x="25" y="0"/>
                      <a:pt x="25" y="0"/>
                    </a:cubicBezTo>
                    <a:cubicBezTo>
                      <a:pt x="23" y="4"/>
                      <a:pt x="20" y="8"/>
                      <a:pt x="18" y="13"/>
                    </a:cubicBezTo>
                    <a:cubicBezTo>
                      <a:pt x="18" y="13"/>
                      <a:pt x="18" y="13"/>
                      <a:pt x="18" y="13"/>
                    </a:cubicBezTo>
                    <a:cubicBezTo>
                      <a:pt x="18" y="13"/>
                      <a:pt x="18" y="13"/>
                      <a:pt x="18" y="13"/>
                    </a:cubicBezTo>
                    <a:cubicBezTo>
                      <a:pt x="18" y="13"/>
                      <a:pt x="18" y="13"/>
                      <a:pt x="18" y="13"/>
                    </a:cubicBezTo>
                    <a:cubicBezTo>
                      <a:pt x="18" y="14"/>
                      <a:pt x="18" y="14"/>
                      <a:pt x="18" y="14"/>
                    </a:cubicBezTo>
                    <a:cubicBezTo>
                      <a:pt x="18" y="14"/>
                      <a:pt x="18" y="14"/>
                      <a:pt x="18" y="14"/>
                    </a:cubicBezTo>
                    <a:cubicBezTo>
                      <a:pt x="18" y="14"/>
                      <a:pt x="18" y="14"/>
                      <a:pt x="18" y="14"/>
                    </a:cubicBezTo>
                    <a:cubicBezTo>
                      <a:pt x="18" y="14"/>
                      <a:pt x="18" y="14"/>
                      <a:pt x="18" y="14"/>
                    </a:cubicBezTo>
                    <a:cubicBezTo>
                      <a:pt x="18" y="14"/>
                      <a:pt x="18" y="14"/>
                      <a:pt x="18" y="14"/>
                    </a:cubicBezTo>
                    <a:cubicBezTo>
                      <a:pt x="18" y="14"/>
                      <a:pt x="18" y="14"/>
                      <a:pt x="18" y="14"/>
                    </a:cubicBezTo>
                    <a:cubicBezTo>
                      <a:pt x="17" y="14"/>
                      <a:pt x="17" y="14"/>
                      <a:pt x="17" y="14"/>
                    </a:cubicBezTo>
                    <a:cubicBezTo>
                      <a:pt x="17" y="14"/>
                      <a:pt x="17" y="14"/>
                      <a:pt x="17" y="14"/>
                    </a:cubicBezTo>
                    <a:cubicBezTo>
                      <a:pt x="17" y="15"/>
                      <a:pt x="17" y="15"/>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7" y="16"/>
                      <a:pt x="17" y="16"/>
                      <a:pt x="17" y="16"/>
                    </a:cubicBezTo>
                    <a:cubicBezTo>
                      <a:pt x="17" y="16"/>
                      <a:pt x="17" y="16"/>
                      <a:pt x="17" y="16"/>
                    </a:cubicBezTo>
                    <a:cubicBezTo>
                      <a:pt x="17" y="16"/>
                      <a:pt x="17" y="16"/>
                      <a:pt x="17" y="16"/>
                    </a:cubicBezTo>
                    <a:cubicBezTo>
                      <a:pt x="17" y="16"/>
                      <a:pt x="17" y="16"/>
                      <a:pt x="17" y="16"/>
                    </a:cubicBezTo>
                    <a:cubicBezTo>
                      <a:pt x="17" y="16"/>
                      <a:pt x="17" y="16"/>
                      <a:pt x="17" y="16"/>
                    </a:cubicBezTo>
                    <a:cubicBezTo>
                      <a:pt x="17" y="16"/>
                      <a:pt x="17" y="16"/>
                      <a:pt x="17" y="16"/>
                    </a:cubicBezTo>
                    <a:cubicBezTo>
                      <a:pt x="17" y="16"/>
                      <a:pt x="17" y="16"/>
                      <a:pt x="17" y="16"/>
                    </a:cubicBezTo>
                    <a:cubicBezTo>
                      <a:pt x="17" y="16"/>
                      <a:pt x="17" y="16"/>
                      <a:pt x="17" y="16"/>
                    </a:cubicBezTo>
                    <a:cubicBezTo>
                      <a:pt x="17" y="16"/>
                      <a:pt x="17" y="16"/>
                      <a:pt x="17" y="16"/>
                    </a:cubicBezTo>
                    <a:cubicBezTo>
                      <a:pt x="17" y="16"/>
                      <a:pt x="17" y="16"/>
                      <a:pt x="17" y="16"/>
                    </a:cubicBezTo>
                    <a:cubicBezTo>
                      <a:pt x="16" y="17"/>
                      <a:pt x="16" y="17"/>
                      <a:pt x="16" y="17"/>
                    </a:cubicBezTo>
                    <a:cubicBezTo>
                      <a:pt x="16" y="17"/>
                      <a:pt x="16" y="17"/>
                      <a:pt x="16" y="17"/>
                    </a:cubicBezTo>
                    <a:cubicBezTo>
                      <a:pt x="16" y="17"/>
                      <a:pt x="16" y="17"/>
                      <a:pt x="16" y="17"/>
                    </a:cubicBezTo>
                    <a:cubicBezTo>
                      <a:pt x="16" y="17"/>
                      <a:pt x="16" y="17"/>
                      <a:pt x="16" y="17"/>
                    </a:cubicBezTo>
                    <a:cubicBezTo>
                      <a:pt x="16" y="17"/>
                      <a:pt x="16" y="17"/>
                      <a:pt x="16" y="17"/>
                    </a:cubicBezTo>
                    <a:cubicBezTo>
                      <a:pt x="16" y="17"/>
                      <a:pt x="16" y="17"/>
                      <a:pt x="16" y="17"/>
                    </a:cubicBezTo>
                    <a:cubicBezTo>
                      <a:pt x="16" y="17"/>
                      <a:pt x="16" y="17"/>
                      <a:pt x="16" y="17"/>
                    </a:cubicBezTo>
                    <a:cubicBezTo>
                      <a:pt x="16" y="17"/>
                      <a:pt x="16" y="17"/>
                      <a:pt x="16" y="17"/>
                    </a:cubicBezTo>
                    <a:cubicBezTo>
                      <a:pt x="16" y="17"/>
                      <a:pt x="16" y="17"/>
                      <a:pt x="16" y="17"/>
                    </a:cubicBezTo>
                    <a:cubicBezTo>
                      <a:pt x="16" y="17"/>
                      <a:pt x="16" y="17"/>
                      <a:pt x="16" y="17"/>
                    </a:cubicBezTo>
                    <a:cubicBezTo>
                      <a:pt x="16" y="17"/>
                      <a:pt x="16" y="17"/>
                      <a:pt x="16" y="17"/>
                    </a:cubicBezTo>
                    <a:cubicBezTo>
                      <a:pt x="16" y="17"/>
                      <a:pt x="16" y="17"/>
                      <a:pt x="16" y="17"/>
                    </a:cubicBezTo>
                    <a:cubicBezTo>
                      <a:pt x="16" y="17"/>
                      <a:pt x="16" y="17"/>
                      <a:pt x="16" y="17"/>
                    </a:cubicBezTo>
                    <a:cubicBezTo>
                      <a:pt x="16" y="17"/>
                      <a:pt x="16" y="17"/>
                      <a:pt x="16" y="17"/>
                    </a:cubicBezTo>
                    <a:cubicBezTo>
                      <a:pt x="16" y="18"/>
                      <a:pt x="16"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6" y="19"/>
                      <a:pt x="16" y="19"/>
                      <a:pt x="16" y="19"/>
                    </a:cubicBezTo>
                    <a:cubicBezTo>
                      <a:pt x="16" y="19"/>
                      <a:pt x="16" y="19"/>
                      <a:pt x="16" y="19"/>
                    </a:cubicBezTo>
                    <a:cubicBezTo>
                      <a:pt x="15" y="19"/>
                      <a:pt x="15" y="19"/>
                      <a:pt x="15" y="19"/>
                    </a:cubicBezTo>
                    <a:cubicBezTo>
                      <a:pt x="15" y="19"/>
                      <a:pt x="15" y="19"/>
                      <a:pt x="15" y="19"/>
                    </a:cubicBezTo>
                    <a:cubicBezTo>
                      <a:pt x="15" y="19"/>
                      <a:pt x="15" y="19"/>
                      <a:pt x="15" y="19"/>
                    </a:cubicBezTo>
                    <a:cubicBezTo>
                      <a:pt x="15" y="19"/>
                      <a:pt x="15" y="19"/>
                      <a:pt x="15" y="19"/>
                    </a:cubicBezTo>
                    <a:cubicBezTo>
                      <a:pt x="15" y="19"/>
                      <a:pt x="15" y="19"/>
                      <a:pt x="15" y="19"/>
                    </a:cubicBezTo>
                    <a:cubicBezTo>
                      <a:pt x="15" y="19"/>
                      <a:pt x="15" y="19"/>
                      <a:pt x="15" y="19"/>
                    </a:cubicBezTo>
                    <a:cubicBezTo>
                      <a:pt x="15" y="19"/>
                      <a:pt x="15" y="19"/>
                      <a:pt x="15" y="19"/>
                    </a:cubicBezTo>
                    <a:cubicBezTo>
                      <a:pt x="15" y="19"/>
                      <a:pt x="15" y="19"/>
                      <a:pt x="15" y="19"/>
                    </a:cubicBezTo>
                    <a:cubicBezTo>
                      <a:pt x="15" y="19"/>
                      <a:pt x="15" y="19"/>
                      <a:pt x="15" y="19"/>
                    </a:cubicBezTo>
                    <a:cubicBezTo>
                      <a:pt x="15" y="19"/>
                      <a:pt x="15" y="19"/>
                      <a:pt x="15" y="19"/>
                    </a:cubicBezTo>
                    <a:cubicBezTo>
                      <a:pt x="15" y="19"/>
                      <a:pt x="15" y="19"/>
                      <a:pt x="15" y="19"/>
                    </a:cubicBezTo>
                    <a:cubicBezTo>
                      <a:pt x="15" y="19"/>
                      <a:pt x="15" y="19"/>
                      <a:pt x="15" y="19"/>
                    </a:cubicBezTo>
                    <a:cubicBezTo>
                      <a:pt x="15" y="19"/>
                      <a:pt x="15" y="19"/>
                      <a:pt x="15" y="19"/>
                    </a:cubicBezTo>
                    <a:cubicBezTo>
                      <a:pt x="15" y="19"/>
                      <a:pt x="15" y="19"/>
                      <a:pt x="15" y="19"/>
                    </a:cubicBezTo>
                    <a:cubicBezTo>
                      <a:pt x="15" y="20"/>
                      <a:pt x="15" y="20"/>
                      <a:pt x="15" y="20"/>
                    </a:cubicBezTo>
                    <a:cubicBezTo>
                      <a:pt x="15" y="20"/>
                      <a:pt x="15" y="20"/>
                      <a:pt x="15" y="20"/>
                    </a:cubicBezTo>
                    <a:cubicBezTo>
                      <a:pt x="15" y="20"/>
                      <a:pt x="15" y="20"/>
                      <a:pt x="15" y="20"/>
                    </a:cubicBezTo>
                    <a:cubicBezTo>
                      <a:pt x="15" y="20"/>
                      <a:pt x="15" y="20"/>
                      <a:pt x="15" y="20"/>
                    </a:cubicBezTo>
                    <a:cubicBezTo>
                      <a:pt x="15" y="20"/>
                      <a:pt x="15" y="20"/>
                      <a:pt x="15" y="20"/>
                    </a:cubicBezTo>
                    <a:cubicBezTo>
                      <a:pt x="15" y="20"/>
                      <a:pt x="15" y="20"/>
                      <a:pt x="15" y="20"/>
                    </a:cubicBezTo>
                    <a:cubicBezTo>
                      <a:pt x="15" y="20"/>
                      <a:pt x="15" y="20"/>
                      <a:pt x="15" y="20"/>
                    </a:cubicBezTo>
                    <a:cubicBezTo>
                      <a:pt x="15" y="20"/>
                      <a:pt x="15" y="20"/>
                      <a:pt x="15" y="20"/>
                    </a:cubicBezTo>
                    <a:cubicBezTo>
                      <a:pt x="15" y="20"/>
                      <a:pt x="15" y="20"/>
                      <a:pt x="15" y="20"/>
                    </a:cubicBezTo>
                    <a:cubicBezTo>
                      <a:pt x="15" y="20"/>
                      <a:pt x="15" y="20"/>
                      <a:pt x="15" y="20"/>
                    </a:cubicBezTo>
                    <a:cubicBezTo>
                      <a:pt x="15" y="20"/>
                      <a:pt x="15" y="20"/>
                      <a:pt x="15" y="20"/>
                    </a:cubicBezTo>
                    <a:cubicBezTo>
                      <a:pt x="15" y="20"/>
                      <a:pt x="15" y="20"/>
                      <a:pt x="15" y="20"/>
                    </a:cubicBezTo>
                    <a:cubicBezTo>
                      <a:pt x="15" y="20"/>
                      <a:pt x="15" y="20"/>
                      <a:pt x="15" y="20"/>
                    </a:cubicBezTo>
                    <a:cubicBezTo>
                      <a:pt x="15" y="20"/>
                      <a:pt x="15" y="20"/>
                      <a:pt x="15" y="20"/>
                    </a:cubicBezTo>
                    <a:cubicBezTo>
                      <a:pt x="15" y="20"/>
                      <a:pt x="15" y="20"/>
                      <a:pt x="15" y="20"/>
                    </a:cubicBezTo>
                    <a:cubicBezTo>
                      <a:pt x="15" y="20"/>
                      <a:pt x="15" y="20"/>
                      <a:pt x="15" y="20"/>
                    </a:cubicBezTo>
                    <a:cubicBezTo>
                      <a:pt x="15" y="21"/>
                      <a:pt x="15" y="21"/>
                      <a:pt x="15" y="21"/>
                    </a:cubicBezTo>
                    <a:cubicBezTo>
                      <a:pt x="15" y="21"/>
                      <a:pt x="15" y="21"/>
                      <a:pt x="15" y="21"/>
                    </a:cubicBezTo>
                    <a:cubicBezTo>
                      <a:pt x="15" y="21"/>
                      <a:pt x="15" y="21"/>
                      <a:pt x="15" y="21"/>
                    </a:cubicBezTo>
                    <a:cubicBezTo>
                      <a:pt x="15" y="21"/>
                      <a:pt x="15" y="21"/>
                      <a:pt x="15" y="21"/>
                    </a:cubicBezTo>
                    <a:cubicBezTo>
                      <a:pt x="15" y="21"/>
                      <a:pt x="15" y="21"/>
                      <a:pt x="15" y="21"/>
                    </a:cubicBezTo>
                    <a:cubicBezTo>
                      <a:pt x="14" y="21"/>
                      <a:pt x="14" y="21"/>
                      <a:pt x="14" y="21"/>
                    </a:cubicBezTo>
                    <a:cubicBezTo>
                      <a:pt x="14" y="21"/>
                      <a:pt x="14" y="21"/>
                      <a:pt x="14" y="21"/>
                    </a:cubicBezTo>
                    <a:cubicBezTo>
                      <a:pt x="14" y="21"/>
                      <a:pt x="14" y="21"/>
                      <a:pt x="14" y="21"/>
                    </a:cubicBezTo>
                    <a:cubicBezTo>
                      <a:pt x="14" y="21"/>
                      <a:pt x="14" y="21"/>
                      <a:pt x="14" y="21"/>
                    </a:cubicBezTo>
                    <a:cubicBezTo>
                      <a:pt x="14" y="21"/>
                      <a:pt x="14" y="21"/>
                      <a:pt x="14" y="21"/>
                    </a:cubicBezTo>
                    <a:cubicBezTo>
                      <a:pt x="14" y="21"/>
                      <a:pt x="14" y="21"/>
                      <a:pt x="14" y="21"/>
                    </a:cubicBezTo>
                    <a:cubicBezTo>
                      <a:pt x="14" y="21"/>
                      <a:pt x="14" y="21"/>
                      <a:pt x="14" y="21"/>
                    </a:cubicBezTo>
                    <a:cubicBezTo>
                      <a:pt x="14" y="21"/>
                      <a:pt x="14" y="21"/>
                      <a:pt x="14" y="21"/>
                    </a:cubicBezTo>
                    <a:cubicBezTo>
                      <a:pt x="14" y="21"/>
                      <a:pt x="14" y="21"/>
                      <a:pt x="14" y="21"/>
                    </a:cubicBezTo>
                    <a:cubicBezTo>
                      <a:pt x="14" y="21"/>
                      <a:pt x="14" y="21"/>
                      <a:pt x="14" y="21"/>
                    </a:cubicBezTo>
                    <a:cubicBezTo>
                      <a:pt x="14" y="22"/>
                      <a:pt x="14" y="22"/>
                      <a:pt x="14" y="22"/>
                    </a:cubicBezTo>
                    <a:cubicBezTo>
                      <a:pt x="14" y="22"/>
                      <a:pt x="14" y="22"/>
                      <a:pt x="14" y="22"/>
                    </a:cubicBezTo>
                    <a:cubicBezTo>
                      <a:pt x="14" y="22"/>
                      <a:pt x="14" y="22"/>
                      <a:pt x="14" y="22"/>
                    </a:cubicBezTo>
                    <a:cubicBezTo>
                      <a:pt x="14" y="22"/>
                      <a:pt x="14" y="22"/>
                      <a:pt x="14" y="22"/>
                    </a:cubicBezTo>
                    <a:cubicBezTo>
                      <a:pt x="14" y="22"/>
                      <a:pt x="14" y="22"/>
                      <a:pt x="14" y="22"/>
                    </a:cubicBezTo>
                    <a:cubicBezTo>
                      <a:pt x="14" y="22"/>
                      <a:pt x="14" y="22"/>
                      <a:pt x="14" y="22"/>
                    </a:cubicBezTo>
                    <a:cubicBezTo>
                      <a:pt x="14" y="22"/>
                      <a:pt x="14" y="22"/>
                      <a:pt x="14" y="22"/>
                    </a:cubicBezTo>
                    <a:cubicBezTo>
                      <a:pt x="14" y="22"/>
                      <a:pt x="14" y="22"/>
                      <a:pt x="14" y="22"/>
                    </a:cubicBezTo>
                    <a:cubicBezTo>
                      <a:pt x="14" y="22"/>
                      <a:pt x="14" y="22"/>
                      <a:pt x="14" y="22"/>
                    </a:cubicBezTo>
                    <a:cubicBezTo>
                      <a:pt x="14" y="22"/>
                      <a:pt x="14" y="22"/>
                      <a:pt x="14" y="22"/>
                    </a:cubicBezTo>
                    <a:cubicBezTo>
                      <a:pt x="14" y="22"/>
                      <a:pt x="14" y="22"/>
                      <a:pt x="14" y="22"/>
                    </a:cubicBezTo>
                    <a:cubicBezTo>
                      <a:pt x="14" y="22"/>
                      <a:pt x="14" y="22"/>
                      <a:pt x="14" y="22"/>
                    </a:cubicBezTo>
                    <a:cubicBezTo>
                      <a:pt x="14" y="22"/>
                      <a:pt x="14" y="22"/>
                      <a:pt x="14" y="22"/>
                    </a:cubicBezTo>
                    <a:cubicBezTo>
                      <a:pt x="14" y="22"/>
                      <a:pt x="14" y="22"/>
                      <a:pt x="14" y="22"/>
                    </a:cubicBezTo>
                    <a:cubicBezTo>
                      <a:pt x="14" y="22"/>
                      <a:pt x="14" y="22"/>
                      <a:pt x="14" y="22"/>
                    </a:cubicBezTo>
                    <a:cubicBezTo>
                      <a:pt x="14" y="22"/>
                      <a:pt x="14" y="22"/>
                      <a:pt x="14" y="22"/>
                    </a:cubicBezTo>
                    <a:cubicBezTo>
                      <a:pt x="14" y="23"/>
                      <a:pt x="14" y="23"/>
                      <a:pt x="14" y="23"/>
                    </a:cubicBezTo>
                    <a:cubicBezTo>
                      <a:pt x="14" y="23"/>
                      <a:pt x="14" y="23"/>
                      <a:pt x="14" y="23"/>
                    </a:cubicBezTo>
                    <a:cubicBezTo>
                      <a:pt x="14" y="23"/>
                      <a:pt x="14" y="23"/>
                      <a:pt x="14" y="23"/>
                    </a:cubicBezTo>
                    <a:cubicBezTo>
                      <a:pt x="14" y="23"/>
                      <a:pt x="14" y="23"/>
                      <a:pt x="14" y="23"/>
                    </a:cubicBezTo>
                    <a:cubicBezTo>
                      <a:pt x="14" y="23"/>
                      <a:pt x="14" y="23"/>
                      <a:pt x="14" y="23"/>
                    </a:cubicBezTo>
                    <a:cubicBezTo>
                      <a:pt x="14" y="23"/>
                      <a:pt x="14" y="23"/>
                      <a:pt x="14" y="23"/>
                    </a:cubicBezTo>
                    <a:cubicBezTo>
                      <a:pt x="14" y="23"/>
                      <a:pt x="14" y="23"/>
                      <a:pt x="14" y="23"/>
                    </a:cubicBezTo>
                    <a:cubicBezTo>
                      <a:pt x="14" y="23"/>
                      <a:pt x="14" y="23"/>
                      <a:pt x="14" y="23"/>
                    </a:cubicBezTo>
                    <a:cubicBezTo>
                      <a:pt x="14" y="23"/>
                      <a:pt x="14" y="23"/>
                      <a:pt x="14" y="23"/>
                    </a:cubicBezTo>
                    <a:cubicBezTo>
                      <a:pt x="14" y="23"/>
                      <a:pt x="14" y="23"/>
                      <a:pt x="14" y="23"/>
                    </a:cubicBezTo>
                    <a:cubicBezTo>
                      <a:pt x="14" y="23"/>
                      <a:pt x="14" y="23"/>
                      <a:pt x="14" y="23"/>
                    </a:cubicBezTo>
                    <a:cubicBezTo>
                      <a:pt x="13" y="23"/>
                      <a:pt x="13" y="23"/>
                      <a:pt x="13" y="23"/>
                    </a:cubicBezTo>
                    <a:cubicBezTo>
                      <a:pt x="13" y="23"/>
                      <a:pt x="13" y="23"/>
                      <a:pt x="13" y="23"/>
                    </a:cubicBezTo>
                    <a:cubicBezTo>
                      <a:pt x="13" y="23"/>
                      <a:pt x="13" y="23"/>
                      <a:pt x="13" y="23"/>
                    </a:cubicBezTo>
                    <a:cubicBezTo>
                      <a:pt x="13" y="23"/>
                      <a:pt x="13" y="23"/>
                      <a:pt x="13" y="23"/>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6"/>
                      <a:pt x="13" y="26"/>
                      <a:pt x="13" y="26"/>
                    </a:cubicBezTo>
                    <a:cubicBezTo>
                      <a:pt x="13" y="26"/>
                      <a:pt x="13" y="26"/>
                      <a:pt x="13" y="26"/>
                    </a:cubicBezTo>
                    <a:cubicBezTo>
                      <a:pt x="12" y="26"/>
                      <a:pt x="12" y="26"/>
                      <a:pt x="12" y="26"/>
                    </a:cubicBezTo>
                    <a:cubicBezTo>
                      <a:pt x="12" y="26"/>
                      <a:pt x="12" y="26"/>
                      <a:pt x="12" y="26"/>
                    </a:cubicBezTo>
                    <a:cubicBezTo>
                      <a:pt x="12" y="26"/>
                      <a:pt x="12" y="26"/>
                      <a:pt x="12" y="26"/>
                    </a:cubicBezTo>
                    <a:cubicBezTo>
                      <a:pt x="12" y="26"/>
                      <a:pt x="12" y="26"/>
                      <a:pt x="12" y="26"/>
                    </a:cubicBezTo>
                    <a:cubicBezTo>
                      <a:pt x="12" y="26"/>
                      <a:pt x="12" y="26"/>
                      <a:pt x="12" y="26"/>
                    </a:cubicBezTo>
                    <a:cubicBezTo>
                      <a:pt x="12" y="26"/>
                      <a:pt x="12" y="26"/>
                      <a:pt x="12" y="26"/>
                    </a:cubicBezTo>
                    <a:cubicBezTo>
                      <a:pt x="12" y="26"/>
                      <a:pt x="12" y="26"/>
                      <a:pt x="12" y="26"/>
                    </a:cubicBezTo>
                    <a:cubicBezTo>
                      <a:pt x="12" y="26"/>
                      <a:pt x="12" y="26"/>
                      <a:pt x="12" y="26"/>
                    </a:cubicBezTo>
                    <a:cubicBezTo>
                      <a:pt x="12" y="26"/>
                      <a:pt x="12" y="26"/>
                      <a:pt x="12" y="26"/>
                    </a:cubicBezTo>
                    <a:cubicBezTo>
                      <a:pt x="12" y="26"/>
                      <a:pt x="12" y="26"/>
                      <a:pt x="12" y="26"/>
                    </a:cubicBezTo>
                    <a:cubicBezTo>
                      <a:pt x="12" y="26"/>
                      <a:pt x="12" y="26"/>
                      <a:pt x="12" y="26"/>
                    </a:cubicBezTo>
                    <a:cubicBezTo>
                      <a:pt x="12" y="26"/>
                      <a:pt x="12" y="26"/>
                      <a:pt x="12" y="26"/>
                    </a:cubicBezTo>
                    <a:cubicBezTo>
                      <a:pt x="12" y="26"/>
                      <a:pt x="12" y="26"/>
                      <a:pt x="12" y="26"/>
                    </a:cubicBezTo>
                    <a:cubicBezTo>
                      <a:pt x="12" y="26"/>
                      <a:pt x="12" y="26"/>
                      <a:pt x="12" y="26"/>
                    </a:cubicBezTo>
                    <a:cubicBezTo>
                      <a:pt x="12" y="27"/>
                      <a:pt x="12" y="27"/>
                      <a:pt x="12" y="27"/>
                    </a:cubicBezTo>
                    <a:cubicBezTo>
                      <a:pt x="12" y="27"/>
                      <a:pt x="12" y="27"/>
                      <a:pt x="12" y="27"/>
                    </a:cubicBezTo>
                    <a:cubicBezTo>
                      <a:pt x="12" y="27"/>
                      <a:pt x="12" y="27"/>
                      <a:pt x="12" y="27"/>
                    </a:cubicBezTo>
                    <a:cubicBezTo>
                      <a:pt x="12" y="27"/>
                      <a:pt x="12" y="27"/>
                      <a:pt x="12" y="27"/>
                    </a:cubicBezTo>
                    <a:cubicBezTo>
                      <a:pt x="12" y="27"/>
                      <a:pt x="12" y="27"/>
                      <a:pt x="12" y="27"/>
                    </a:cubicBezTo>
                    <a:cubicBezTo>
                      <a:pt x="12" y="27"/>
                      <a:pt x="12" y="27"/>
                      <a:pt x="12" y="27"/>
                    </a:cubicBezTo>
                    <a:cubicBezTo>
                      <a:pt x="12" y="27"/>
                      <a:pt x="12" y="27"/>
                      <a:pt x="12" y="27"/>
                    </a:cubicBezTo>
                    <a:cubicBezTo>
                      <a:pt x="12" y="27"/>
                      <a:pt x="12" y="27"/>
                      <a:pt x="12" y="27"/>
                    </a:cubicBezTo>
                    <a:cubicBezTo>
                      <a:pt x="12" y="27"/>
                      <a:pt x="12" y="27"/>
                      <a:pt x="12" y="27"/>
                    </a:cubicBezTo>
                    <a:cubicBezTo>
                      <a:pt x="12" y="27"/>
                      <a:pt x="12" y="27"/>
                      <a:pt x="12" y="27"/>
                    </a:cubicBezTo>
                    <a:cubicBezTo>
                      <a:pt x="12" y="27"/>
                      <a:pt x="12" y="27"/>
                      <a:pt x="12" y="27"/>
                    </a:cubicBezTo>
                    <a:cubicBezTo>
                      <a:pt x="12" y="27"/>
                      <a:pt x="12" y="27"/>
                      <a:pt x="12" y="27"/>
                    </a:cubicBezTo>
                    <a:cubicBezTo>
                      <a:pt x="12" y="27"/>
                      <a:pt x="12" y="27"/>
                      <a:pt x="12" y="27"/>
                    </a:cubicBezTo>
                    <a:cubicBezTo>
                      <a:pt x="12" y="27"/>
                      <a:pt x="12" y="27"/>
                      <a:pt x="12" y="27"/>
                    </a:cubicBezTo>
                    <a:cubicBezTo>
                      <a:pt x="12" y="27"/>
                      <a:pt x="12" y="27"/>
                      <a:pt x="12" y="27"/>
                    </a:cubicBezTo>
                    <a:cubicBezTo>
                      <a:pt x="12" y="28"/>
                      <a:pt x="12" y="28"/>
                      <a:pt x="12" y="28"/>
                    </a:cubicBezTo>
                    <a:cubicBezTo>
                      <a:pt x="12" y="28"/>
                      <a:pt x="12" y="28"/>
                      <a:pt x="12" y="28"/>
                    </a:cubicBezTo>
                    <a:cubicBezTo>
                      <a:pt x="12" y="28"/>
                      <a:pt x="12" y="28"/>
                      <a:pt x="12" y="28"/>
                    </a:cubicBezTo>
                    <a:cubicBezTo>
                      <a:pt x="12" y="28"/>
                      <a:pt x="12" y="28"/>
                      <a:pt x="12" y="28"/>
                    </a:cubicBezTo>
                    <a:cubicBezTo>
                      <a:pt x="12" y="28"/>
                      <a:pt x="12" y="28"/>
                      <a:pt x="12" y="28"/>
                    </a:cubicBezTo>
                    <a:cubicBezTo>
                      <a:pt x="12" y="28"/>
                      <a:pt x="12" y="28"/>
                      <a:pt x="12" y="28"/>
                    </a:cubicBezTo>
                    <a:cubicBezTo>
                      <a:pt x="12" y="28"/>
                      <a:pt x="12" y="28"/>
                      <a:pt x="12" y="28"/>
                    </a:cubicBezTo>
                    <a:cubicBezTo>
                      <a:pt x="12" y="28"/>
                      <a:pt x="12" y="28"/>
                      <a:pt x="12" y="28"/>
                    </a:cubicBezTo>
                    <a:cubicBezTo>
                      <a:pt x="12" y="28"/>
                      <a:pt x="12" y="28"/>
                      <a:pt x="12" y="28"/>
                    </a:cubicBezTo>
                    <a:cubicBezTo>
                      <a:pt x="12" y="28"/>
                      <a:pt x="12" y="28"/>
                      <a:pt x="12" y="28"/>
                    </a:cubicBezTo>
                    <a:cubicBezTo>
                      <a:pt x="11" y="28"/>
                      <a:pt x="11" y="28"/>
                      <a:pt x="11" y="28"/>
                    </a:cubicBezTo>
                    <a:cubicBezTo>
                      <a:pt x="11" y="28"/>
                      <a:pt x="11" y="28"/>
                      <a:pt x="11" y="28"/>
                    </a:cubicBezTo>
                    <a:cubicBezTo>
                      <a:pt x="11" y="28"/>
                      <a:pt x="11" y="28"/>
                      <a:pt x="11" y="28"/>
                    </a:cubicBezTo>
                    <a:cubicBezTo>
                      <a:pt x="11" y="28"/>
                      <a:pt x="11" y="28"/>
                      <a:pt x="11" y="28"/>
                    </a:cubicBezTo>
                    <a:cubicBezTo>
                      <a:pt x="11" y="28"/>
                      <a:pt x="11" y="28"/>
                      <a:pt x="11" y="28"/>
                    </a:cubicBezTo>
                    <a:cubicBezTo>
                      <a:pt x="11" y="28"/>
                      <a:pt x="11" y="28"/>
                      <a:pt x="11" y="28"/>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1"/>
                      <a:pt x="11" y="31"/>
                      <a:pt x="11" y="31"/>
                    </a:cubicBezTo>
                    <a:cubicBezTo>
                      <a:pt x="11" y="31"/>
                      <a:pt x="11" y="31"/>
                      <a:pt x="11" y="31"/>
                    </a:cubicBezTo>
                    <a:cubicBezTo>
                      <a:pt x="11" y="31"/>
                      <a:pt x="11" y="31"/>
                      <a:pt x="11" y="31"/>
                    </a:cubicBezTo>
                    <a:cubicBezTo>
                      <a:pt x="11" y="31"/>
                      <a:pt x="11" y="31"/>
                      <a:pt x="11" y="31"/>
                    </a:cubicBezTo>
                    <a:cubicBezTo>
                      <a:pt x="11" y="31"/>
                      <a:pt x="11" y="31"/>
                      <a:pt x="11" y="31"/>
                    </a:cubicBezTo>
                    <a:cubicBezTo>
                      <a:pt x="10" y="31"/>
                      <a:pt x="10" y="31"/>
                      <a:pt x="10" y="31"/>
                    </a:cubicBezTo>
                    <a:cubicBezTo>
                      <a:pt x="10" y="31"/>
                      <a:pt x="10" y="31"/>
                      <a:pt x="10" y="31"/>
                    </a:cubicBezTo>
                    <a:cubicBezTo>
                      <a:pt x="10" y="31"/>
                      <a:pt x="10" y="31"/>
                      <a:pt x="10" y="31"/>
                    </a:cubicBezTo>
                    <a:cubicBezTo>
                      <a:pt x="10" y="31"/>
                      <a:pt x="10" y="31"/>
                      <a:pt x="10" y="31"/>
                    </a:cubicBezTo>
                    <a:cubicBezTo>
                      <a:pt x="10" y="31"/>
                      <a:pt x="10" y="31"/>
                      <a:pt x="10" y="31"/>
                    </a:cubicBezTo>
                    <a:cubicBezTo>
                      <a:pt x="10" y="31"/>
                      <a:pt x="10" y="31"/>
                      <a:pt x="10" y="31"/>
                    </a:cubicBezTo>
                    <a:cubicBezTo>
                      <a:pt x="10" y="31"/>
                      <a:pt x="10" y="31"/>
                      <a:pt x="10" y="31"/>
                    </a:cubicBezTo>
                    <a:cubicBezTo>
                      <a:pt x="10" y="31"/>
                      <a:pt x="10" y="31"/>
                      <a:pt x="10" y="31"/>
                    </a:cubicBezTo>
                    <a:cubicBezTo>
                      <a:pt x="10" y="31"/>
                      <a:pt x="10" y="31"/>
                      <a:pt x="10" y="31"/>
                    </a:cubicBezTo>
                    <a:cubicBezTo>
                      <a:pt x="10" y="31"/>
                      <a:pt x="10" y="31"/>
                      <a:pt x="10" y="31"/>
                    </a:cubicBezTo>
                    <a:cubicBezTo>
                      <a:pt x="10" y="32"/>
                      <a:pt x="10" y="32"/>
                      <a:pt x="10" y="32"/>
                    </a:cubicBezTo>
                    <a:cubicBezTo>
                      <a:pt x="10" y="32"/>
                      <a:pt x="10" y="32"/>
                      <a:pt x="10" y="32"/>
                    </a:cubicBezTo>
                    <a:cubicBezTo>
                      <a:pt x="10" y="32"/>
                      <a:pt x="10" y="32"/>
                      <a:pt x="10" y="32"/>
                    </a:cubicBezTo>
                    <a:cubicBezTo>
                      <a:pt x="10" y="32"/>
                      <a:pt x="10" y="32"/>
                      <a:pt x="10" y="32"/>
                    </a:cubicBezTo>
                    <a:cubicBezTo>
                      <a:pt x="10" y="32"/>
                      <a:pt x="10" y="32"/>
                      <a:pt x="10" y="32"/>
                    </a:cubicBezTo>
                    <a:cubicBezTo>
                      <a:pt x="10" y="32"/>
                      <a:pt x="10" y="32"/>
                      <a:pt x="10" y="32"/>
                    </a:cubicBezTo>
                    <a:cubicBezTo>
                      <a:pt x="10" y="32"/>
                      <a:pt x="10" y="32"/>
                      <a:pt x="10" y="32"/>
                    </a:cubicBezTo>
                    <a:cubicBezTo>
                      <a:pt x="10" y="32"/>
                      <a:pt x="10" y="32"/>
                      <a:pt x="10" y="32"/>
                    </a:cubicBezTo>
                    <a:cubicBezTo>
                      <a:pt x="10" y="32"/>
                      <a:pt x="10" y="32"/>
                      <a:pt x="10" y="32"/>
                    </a:cubicBezTo>
                    <a:cubicBezTo>
                      <a:pt x="10" y="32"/>
                      <a:pt x="10" y="32"/>
                      <a:pt x="10" y="32"/>
                    </a:cubicBezTo>
                    <a:cubicBezTo>
                      <a:pt x="10" y="32"/>
                      <a:pt x="10" y="32"/>
                      <a:pt x="10" y="32"/>
                    </a:cubicBezTo>
                    <a:cubicBezTo>
                      <a:pt x="10" y="32"/>
                      <a:pt x="10" y="32"/>
                      <a:pt x="10" y="32"/>
                    </a:cubicBezTo>
                    <a:cubicBezTo>
                      <a:pt x="10" y="32"/>
                      <a:pt x="10" y="32"/>
                      <a:pt x="10" y="32"/>
                    </a:cubicBezTo>
                    <a:cubicBezTo>
                      <a:pt x="10" y="32"/>
                      <a:pt x="10" y="32"/>
                      <a:pt x="10" y="32"/>
                    </a:cubicBezTo>
                    <a:cubicBezTo>
                      <a:pt x="10" y="32"/>
                      <a:pt x="10" y="32"/>
                      <a:pt x="10" y="32"/>
                    </a:cubicBezTo>
                    <a:cubicBezTo>
                      <a:pt x="10" y="32"/>
                      <a:pt x="10" y="32"/>
                      <a:pt x="10" y="32"/>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4"/>
                      <a:pt x="10" y="34"/>
                      <a:pt x="10" y="34"/>
                    </a:cubicBezTo>
                    <a:cubicBezTo>
                      <a:pt x="9" y="34"/>
                      <a:pt x="9" y="34"/>
                      <a:pt x="9" y="34"/>
                    </a:cubicBezTo>
                    <a:cubicBezTo>
                      <a:pt x="9" y="34"/>
                      <a:pt x="9" y="34"/>
                      <a:pt x="9" y="34"/>
                    </a:cubicBezTo>
                    <a:cubicBezTo>
                      <a:pt x="9" y="34"/>
                      <a:pt x="9" y="34"/>
                      <a:pt x="9" y="34"/>
                    </a:cubicBezTo>
                    <a:cubicBezTo>
                      <a:pt x="9" y="34"/>
                      <a:pt x="9" y="34"/>
                      <a:pt x="9" y="34"/>
                    </a:cubicBezTo>
                    <a:cubicBezTo>
                      <a:pt x="9" y="34"/>
                      <a:pt x="9" y="34"/>
                      <a:pt x="9" y="34"/>
                    </a:cubicBezTo>
                    <a:cubicBezTo>
                      <a:pt x="9" y="34"/>
                      <a:pt x="9" y="34"/>
                      <a:pt x="9" y="34"/>
                    </a:cubicBezTo>
                    <a:cubicBezTo>
                      <a:pt x="9" y="34"/>
                      <a:pt x="9" y="34"/>
                      <a:pt x="9" y="34"/>
                    </a:cubicBezTo>
                    <a:cubicBezTo>
                      <a:pt x="9" y="34"/>
                      <a:pt x="9" y="34"/>
                      <a:pt x="9" y="34"/>
                    </a:cubicBezTo>
                    <a:cubicBezTo>
                      <a:pt x="9" y="34"/>
                      <a:pt x="9" y="34"/>
                      <a:pt x="9" y="34"/>
                    </a:cubicBezTo>
                    <a:cubicBezTo>
                      <a:pt x="9" y="34"/>
                      <a:pt x="9" y="34"/>
                      <a:pt x="9" y="34"/>
                    </a:cubicBezTo>
                    <a:cubicBezTo>
                      <a:pt x="9" y="34"/>
                      <a:pt x="9" y="34"/>
                      <a:pt x="9" y="34"/>
                    </a:cubicBezTo>
                    <a:cubicBezTo>
                      <a:pt x="9" y="34"/>
                      <a:pt x="9" y="34"/>
                      <a:pt x="9" y="34"/>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8"/>
                      <a:pt x="8" y="38"/>
                      <a:pt x="8" y="38"/>
                    </a:cubicBezTo>
                    <a:cubicBezTo>
                      <a:pt x="8" y="38"/>
                      <a:pt x="8" y="38"/>
                      <a:pt x="8" y="38"/>
                    </a:cubicBezTo>
                    <a:cubicBezTo>
                      <a:pt x="8" y="38"/>
                      <a:pt x="8" y="38"/>
                      <a:pt x="8" y="38"/>
                    </a:cubicBezTo>
                    <a:cubicBezTo>
                      <a:pt x="8" y="38"/>
                      <a:pt x="8" y="38"/>
                      <a:pt x="8" y="38"/>
                    </a:cubicBezTo>
                    <a:cubicBezTo>
                      <a:pt x="8" y="38"/>
                      <a:pt x="8" y="38"/>
                      <a:pt x="8" y="38"/>
                    </a:cubicBezTo>
                    <a:cubicBezTo>
                      <a:pt x="8" y="38"/>
                      <a:pt x="8" y="38"/>
                      <a:pt x="8" y="38"/>
                    </a:cubicBezTo>
                    <a:cubicBezTo>
                      <a:pt x="8" y="38"/>
                      <a:pt x="8" y="38"/>
                      <a:pt x="8" y="38"/>
                    </a:cubicBezTo>
                    <a:cubicBezTo>
                      <a:pt x="8" y="38"/>
                      <a:pt x="8" y="38"/>
                      <a:pt x="8" y="38"/>
                    </a:cubicBezTo>
                    <a:cubicBezTo>
                      <a:pt x="8" y="39"/>
                      <a:pt x="8" y="39"/>
                      <a:pt x="8" y="39"/>
                    </a:cubicBezTo>
                    <a:cubicBezTo>
                      <a:pt x="8" y="39"/>
                      <a:pt x="8" y="39"/>
                      <a:pt x="8" y="39"/>
                    </a:cubicBezTo>
                    <a:cubicBezTo>
                      <a:pt x="8" y="39"/>
                      <a:pt x="8" y="39"/>
                      <a:pt x="8" y="39"/>
                    </a:cubicBezTo>
                    <a:cubicBezTo>
                      <a:pt x="8" y="39"/>
                      <a:pt x="8" y="39"/>
                      <a:pt x="8" y="39"/>
                    </a:cubicBezTo>
                    <a:cubicBezTo>
                      <a:pt x="7" y="40"/>
                      <a:pt x="7" y="40"/>
                      <a:pt x="7" y="41"/>
                    </a:cubicBezTo>
                    <a:cubicBezTo>
                      <a:pt x="7" y="41"/>
                      <a:pt x="7" y="41"/>
                      <a:pt x="7" y="41"/>
                    </a:cubicBezTo>
                    <a:cubicBezTo>
                      <a:pt x="3" y="53"/>
                      <a:pt x="1" y="67"/>
                      <a:pt x="0" y="80"/>
                    </a:cubicBezTo>
                    <a:cubicBezTo>
                      <a:pt x="42" y="83"/>
                      <a:pt x="42" y="83"/>
                      <a:pt x="42" y="83"/>
                    </a:cubicBezTo>
                    <a:cubicBezTo>
                      <a:pt x="44" y="61"/>
                      <a:pt x="50" y="41"/>
                      <a:pt x="62" y="2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403;p4"/>
              <p:cNvSpPr/>
              <p:nvPr/>
            </p:nvSpPr>
            <p:spPr>
              <a:xfrm>
                <a:off x="8648700" y="2606675"/>
                <a:ext cx="234950" cy="250825"/>
              </a:xfrm>
              <a:custGeom>
                <a:avLst/>
                <a:gdLst/>
                <a:ahLst/>
                <a:cxnLst/>
                <a:rect l="l" t="t" r="r" b="b"/>
                <a:pathLst>
                  <a:path w="79" h="84" extrusionOk="0">
                    <a:moveTo>
                      <a:pt x="40" y="84"/>
                    </a:moveTo>
                    <a:cubicBezTo>
                      <a:pt x="79" y="66"/>
                      <a:pt x="79" y="66"/>
                      <a:pt x="79" y="66"/>
                    </a:cubicBezTo>
                    <a:cubicBezTo>
                      <a:pt x="69" y="45"/>
                      <a:pt x="56" y="27"/>
                      <a:pt x="40" y="12"/>
                    </a:cubicBezTo>
                    <a:cubicBezTo>
                      <a:pt x="40" y="12"/>
                      <a:pt x="40" y="12"/>
                      <a:pt x="40" y="12"/>
                    </a:cubicBezTo>
                    <a:cubicBezTo>
                      <a:pt x="39" y="11"/>
                      <a:pt x="39" y="11"/>
                      <a:pt x="39" y="11"/>
                    </a:cubicBezTo>
                    <a:cubicBezTo>
                      <a:pt x="39" y="11"/>
                      <a:pt x="39" y="11"/>
                      <a:pt x="39" y="11"/>
                    </a:cubicBezTo>
                    <a:cubicBezTo>
                      <a:pt x="39" y="11"/>
                      <a:pt x="39" y="11"/>
                      <a:pt x="39" y="11"/>
                    </a:cubicBezTo>
                    <a:cubicBezTo>
                      <a:pt x="39" y="11"/>
                      <a:pt x="39" y="11"/>
                      <a:pt x="39" y="11"/>
                    </a:cubicBezTo>
                    <a:cubicBezTo>
                      <a:pt x="39" y="10"/>
                      <a:pt x="39" y="10"/>
                      <a:pt x="39" y="10"/>
                    </a:cubicBezTo>
                    <a:cubicBezTo>
                      <a:pt x="39" y="10"/>
                      <a:pt x="39" y="10"/>
                      <a:pt x="39" y="10"/>
                    </a:cubicBezTo>
                    <a:cubicBezTo>
                      <a:pt x="39" y="10"/>
                      <a:pt x="39" y="10"/>
                      <a:pt x="39" y="10"/>
                    </a:cubicBezTo>
                    <a:cubicBezTo>
                      <a:pt x="38" y="10"/>
                      <a:pt x="38" y="10"/>
                      <a:pt x="38" y="10"/>
                    </a:cubicBezTo>
                    <a:cubicBezTo>
                      <a:pt x="38" y="10"/>
                      <a:pt x="38" y="10"/>
                      <a:pt x="38" y="10"/>
                    </a:cubicBezTo>
                    <a:cubicBezTo>
                      <a:pt x="38" y="10"/>
                      <a:pt x="38" y="10"/>
                      <a:pt x="38" y="10"/>
                    </a:cubicBezTo>
                    <a:cubicBezTo>
                      <a:pt x="38" y="10"/>
                      <a:pt x="38" y="10"/>
                      <a:pt x="38" y="10"/>
                    </a:cubicBezTo>
                    <a:cubicBezTo>
                      <a:pt x="38" y="9"/>
                      <a:pt x="38" y="9"/>
                      <a:pt x="38" y="9"/>
                    </a:cubicBezTo>
                    <a:cubicBezTo>
                      <a:pt x="38" y="9"/>
                      <a:pt x="38" y="9"/>
                      <a:pt x="38" y="9"/>
                    </a:cubicBezTo>
                    <a:cubicBezTo>
                      <a:pt x="37" y="9"/>
                      <a:pt x="37" y="9"/>
                      <a:pt x="37" y="9"/>
                    </a:cubicBezTo>
                    <a:cubicBezTo>
                      <a:pt x="37" y="9"/>
                      <a:pt x="37" y="9"/>
                      <a:pt x="37" y="9"/>
                    </a:cubicBezTo>
                    <a:cubicBezTo>
                      <a:pt x="37" y="9"/>
                      <a:pt x="37" y="9"/>
                      <a:pt x="37" y="9"/>
                    </a:cubicBezTo>
                    <a:cubicBezTo>
                      <a:pt x="37" y="9"/>
                      <a:pt x="37" y="9"/>
                      <a:pt x="37" y="9"/>
                    </a:cubicBezTo>
                    <a:cubicBezTo>
                      <a:pt x="37" y="9"/>
                      <a:pt x="37" y="9"/>
                      <a:pt x="37" y="9"/>
                    </a:cubicBezTo>
                    <a:cubicBezTo>
                      <a:pt x="37" y="9"/>
                      <a:pt x="37" y="9"/>
                      <a:pt x="37" y="9"/>
                    </a:cubicBezTo>
                    <a:cubicBezTo>
                      <a:pt x="37" y="9"/>
                      <a:pt x="37" y="9"/>
                      <a:pt x="37" y="9"/>
                    </a:cubicBezTo>
                    <a:cubicBezTo>
                      <a:pt x="37" y="9"/>
                      <a:pt x="37" y="9"/>
                      <a:pt x="37" y="9"/>
                    </a:cubicBezTo>
                    <a:cubicBezTo>
                      <a:pt x="37" y="9"/>
                      <a:pt x="37" y="9"/>
                      <a:pt x="37" y="9"/>
                    </a:cubicBezTo>
                    <a:cubicBezTo>
                      <a:pt x="37" y="9"/>
                      <a:pt x="37" y="9"/>
                      <a:pt x="37" y="9"/>
                    </a:cubicBezTo>
                    <a:cubicBezTo>
                      <a:pt x="36" y="8"/>
                      <a:pt x="36" y="8"/>
                      <a:pt x="36" y="8"/>
                    </a:cubicBezTo>
                    <a:cubicBezTo>
                      <a:pt x="36" y="8"/>
                      <a:pt x="36" y="8"/>
                      <a:pt x="36" y="8"/>
                    </a:cubicBezTo>
                    <a:cubicBezTo>
                      <a:pt x="36" y="8"/>
                      <a:pt x="36" y="8"/>
                      <a:pt x="36" y="8"/>
                    </a:cubicBezTo>
                    <a:cubicBezTo>
                      <a:pt x="36" y="8"/>
                      <a:pt x="36" y="8"/>
                      <a:pt x="36" y="8"/>
                    </a:cubicBezTo>
                    <a:cubicBezTo>
                      <a:pt x="36" y="8"/>
                      <a:pt x="36" y="8"/>
                      <a:pt x="36" y="8"/>
                    </a:cubicBezTo>
                    <a:cubicBezTo>
                      <a:pt x="36" y="8"/>
                      <a:pt x="36" y="8"/>
                      <a:pt x="36" y="8"/>
                    </a:cubicBezTo>
                    <a:cubicBezTo>
                      <a:pt x="36" y="8"/>
                      <a:pt x="36" y="8"/>
                      <a:pt x="36" y="8"/>
                    </a:cubicBezTo>
                    <a:cubicBezTo>
                      <a:pt x="36" y="8"/>
                      <a:pt x="36" y="8"/>
                      <a:pt x="36" y="8"/>
                    </a:cubicBezTo>
                    <a:cubicBezTo>
                      <a:pt x="36" y="8"/>
                      <a:pt x="36" y="8"/>
                      <a:pt x="36" y="8"/>
                    </a:cubicBezTo>
                    <a:cubicBezTo>
                      <a:pt x="36" y="8"/>
                      <a:pt x="36" y="8"/>
                      <a:pt x="36" y="8"/>
                    </a:cubicBezTo>
                    <a:cubicBezTo>
                      <a:pt x="36" y="8"/>
                      <a:pt x="36" y="8"/>
                      <a:pt x="36" y="8"/>
                    </a:cubicBezTo>
                    <a:cubicBezTo>
                      <a:pt x="36" y="8"/>
                      <a:pt x="36" y="8"/>
                      <a:pt x="36" y="8"/>
                    </a:cubicBezTo>
                    <a:cubicBezTo>
                      <a:pt x="36" y="8"/>
                      <a:pt x="36" y="8"/>
                      <a:pt x="36" y="8"/>
                    </a:cubicBezTo>
                    <a:cubicBezTo>
                      <a:pt x="36" y="8"/>
                      <a:pt x="36" y="8"/>
                      <a:pt x="36" y="8"/>
                    </a:cubicBezTo>
                    <a:cubicBezTo>
                      <a:pt x="35" y="7"/>
                      <a:pt x="35" y="7"/>
                      <a:pt x="35" y="7"/>
                    </a:cubicBezTo>
                    <a:cubicBezTo>
                      <a:pt x="35" y="7"/>
                      <a:pt x="35" y="7"/>
                      <a:pt x="35" y="7"/>
                    </a:cubicBezTo>
                    <a:cubicBezTo>
                      <a:pt x="35" y="7"/>
                      <a:pt x="35" y="7"/>
                      <a:pt x="35" y="7"/>
                    </a:cubicBezTo>
                    <a:cubicBezTo>
                      <a:pt x="35" y="7"/>
                      <a:pt x="35" y="7"/>
                      <a:pt x="35" y="7"/>
                    </a:cubicBezTo>
                    <a:cubicBezTo>
                      <a:pt x="35" y="7"/>
                      <a:pt x="35" y="7"/>
                      <a:pt x="35" y="7"/>
                    </a:cubicBezTo>
                    <a:cubicBezTo>
                      <a:pt x="35" y="7"/>
                      <a:pt x="35" y="7"/>
                      <a:pt x="35" y="7"/>
                    </a:cubicBezTo>
                    <a:cubicBezTo>
                      <a:pt x="35" y="7"/>
                      <a:pt x="35" y="7"/>
                      <a:pt x="35" y="7"/>
                    </a:cubicBezTo>
                    <a:cubicBezTo>
                      <a:pt x="35" y="7"/>
                      <a:pt x="35" y="7"/>
                      <a:pt x="35" y="7"/>
                    </a:cubicBezTo>
                    <a:cubicBezTo>
                      <a:pt x="35" y="7"/>
                      <a:pt x="35" y="7"/>
                      <a:pt x="35" y="7"/>
                    </a:cubicBezTo>
                    <a:cubicBezTo>
                      <a:pt x="35" y="7"/>
                      <a:pt x="35" y="7"/>
                      <a:pt x="35" y="7"/>
                    </a:cubicBezTo>
                    <a:cubicBezTo>
                      <a:pt x="35" y="7"/>
                      <a:pt x="35" y="7"/>
                      <a:pt x="35" y="7"/>
                    </a:cubicBezTo>
                    <a:cubicBezTo>
                      <a:pt x="35" y="7"/>
                      <a:pt x="35" y="7"/>
                      <a:pt x="35" y="7"/>
                    </a:cubicBezTo>
                    <a:cubicBezTo>
                      <a:pt x="35" y="7"/>
                      <a:pt x="35" y="7"/>
                      <a:pt x="35" y="7"/>
                    </a:cubicBezTo>
                    <a:cubicBezTo>
                      <a:pt x="34" y="7"/>
                      <a:pt x="34" y="7"/>
                      <a:pt x="34" y="7"/>
                    </a:cubicBezTo>
                    <a:cubicBezTo>
                      <a:pt x="34" y="7"/>
                      <a:pt x="34" y="7"/>
                      <a:pt x="34" y="7"/>
                    </a:cubicBezTo>
                    <a:cubicBezTo>
                      <a:pt x="34" y="7"/>
                      <a:pt x="34" y="7"/>
                      <a:pt x="34" y="7"/>
                    </a:cubicBezTo>
                    <a:cubicBezTo>
                      <a:pt x="34" y="7"/>
                      <a:pt x="34" y="7"/>
                      <a:pt x="34" y="7"/>
                    </a:cubicBezTo>
                    <a:cubicBezTo>
                      <a:pt x="34" y="7"/>
                      <a:pt x="34" y="7"/>
                      <a:pt x="34" y="7"/>
                    </a:cubicBezTo>
                    <a:cubicBezTo>
                      <a:pt x="34" y="6"/>
                      <a:pt x="34" y="6"/>
                      <a:pt x="34" y="6"/>
                    </a:cubicBezTo>
                    <a:cubicBezTo>
                      <a:pt x="34" y="6"/>
                      <a:pt x="34" y="6"/>
                      <a:pt x="34" y="6"/>
                    </a:cubicBezTo>
                    <a:cubicBezTo>
                      <a:pt x="34" y="6"/>
                      <a:pt x="34" y="6"/>
                      <a:pt x="34" y="6"/>
                    </a:cubicBezTo>
                    <a:cubicBezTo>
                      <a:pt x="34" y="6"/>
                      <a:pt x="34" y="6"/>
                      <a:pt x="34" y="6"/>
                    </a:cubicBezTo>
                    <a:cubicBezTo>
                      <a:pt x="34" y="6"/>
                      <a:pt x="34" y="6"/>
                      <a:pt x="34" y="6"/>
                    </a:cubicBezTo>
                    <a:cubicBezTo>
                      <a:pt x="34" y="6"/>
                      <a:pt x="34" y="6"/>
                      <a:pt x="34" y="6"/>
                    </a:cubicBezTo>
                    <a:cubicBezTo>
                      <a:pt x="34" y="6"/>
                      <a:pt x="34" y="6"/>
                      <a:pt x="34" y="6"/>
                    </a:cubicBezTo>
                    <a:cubicBezTo>
                      <a:pt x="34" y="6"/>
                      <a:pt x="34" y="6"/>
                      <a:pt x="34" y="6"/>
                    </a:cubicBezTo>
                    <a:cubicBezTo>
                      <a:pt x="34" y="6"/>
                      <a:pt x="34" y="6"/>
                      <a:pt x="34" y="6"/>
                    </a:cubicBezTo>
                    <a:cubicBezTo>
                      <a:pt x="34" y="6"/>
                      <a:pt x="34" y="6"/>
                      <a:pt x="34" y="6"/>
                    </a:cubicBezTo>
                    <a:cubicBezTo>
                      <a:pt x="34" y="6"/>
                      <a:pt x="34" y="6"/>
                      <a:pt x="34" y="6"/>
                    </a:cubicBezTo>
                    <a:cubicBezTo>
                      <a:pt x="33" y="6"/>
                      <a:pt x="33" y="6"/>
                      <a:pt x="33" y="6"/>
                    </a:cubicBezTo>
                    <a:cubicBezTo>
                      <a:pt x="33" y="6"/>
                      <a:pt x="33" y="6"/>
                      <a:pt x="33" y="6"/>
                    </a:cubicBezTo>
                    <a:cubicBezTo>
                      <a:pt x="33" y="6"/>
                      <a:pt x="33" y="6"/>
                      <a:pt x="33" y="6"/>
                    </a:cubicBezTo>
                    <a:cubicBezTo>
                      <a:pt x="33" y="6"/>
                      <a:pt x="33" y="6"/>
                      <a:pt x="33" y="6"/>
                    </a:cubicBezTo>
                    <a:cubicBezTo>
                      <a:pt x="33" y="6"/>
                      <a:pt x="33" y="6"/>
                      <a:pt x="33" y="6"/>
                    </a:cubicBezTo>
                    <a:cubicBezTo>
                      <a:pt x="33" y="6"/>
                      <a:pt x="33" y="6"/>
                      <a:pt x="33" y="6"/>
                    </a:cubicBezTo>
                    <a:cubicBezTo>
                      <a:pt x="33" y="5"/>
                      <a:pt x="33" y="5"/>
                      <a:pt x="33" y="5"/>
                    </a:cubicBezTo>
                    <a:cubicBezTo>
                      <a:pt x="33" y="5"/>
                      <a:pt x="33" y="5"/>
                      <a:pt x="33" y="5"/>
                    </a:cubicBezTo>
                    <a:cubicBezTo>
                      <a:pt x="33" y="5"/>
                      <a:pt x="33" y="5"/>
                      <a:pt x="33" y="5"/>
                    </a:cubicBezTo>
                    <a:cubicBezTo>
                      <a:pt x="33" y="5"/>
                      <a:pt x="33" y="5"/>
                      <a:pt x="33" y="5"/>
                    </a:cubicBezTo>
                    <a:cubicBezTo>
                      <a:pt x="33" y="5"/>
                      <a:pt x="33" y="5"/>
                      <a:pt x="33" y="5"/>
                    </a:cubicBezTo>
                    <a:cubicBezTo>
                      <a:pt x="33" y="5"/>
                      <a:pt x="33" y="5"/>
                      <a:pt x="33" y="5"/>
                    </a:cubicBezTo>
                    <a:cubicBezTo>
                      <a:pt x="33" y="5"/>
                      <a:pt x="33" y="5"/>
                      <a:pt x="33" y="5"/>
                    </a:cubicBezTo>
                    <a:cubicBezTo>
                      <a:pt x="33" y="5"/>
                      <a:pt x="33" y="5"/>
                      <a:pt x="33" y="5"/>
                    </a:cubicBezTo>
                    <a:cubicBezTo>
                      <a:pt x="33" y="5"/>
                      <a:pt x="33" y="5"/>
                      <a:pt x="33" y="5"/>
                    </a:cubicBezTo>
                    <a:cubicBezTo>
                      <a:pt x="33" y="5"/>
                      <a:pt x="33" y="5"/>
                      <a:pt x="33" y="5"/>
                    </a:cubicBezTo>
                    <a:cubicBezTo>
                      <a:pt x="32" y="5"/>
                      <a:pt x="32" y="5"/>
                      <a:pt x="32" y="5"/>
                    </a:cubicBezTo>
                    <a:cubicBezTo>
                      <a:pt x="32" y="5"/>
                      <a:pt x="32" y="5"/>
                      <a:pt x="32" y="5"/>
                    </a:cubicBezTo>
                    <a:cubicBezTo>
                      <a:pt x="32" y="5"/>
                      <a:pt x="32" y="5"/>
                      <a:pt x="32" y="5"/>
                    </a:cubicBezTo>
                    <a:cubicBezTo>
                      <a:pt x="32" y="5"/>
                      <a:pt x="32" y="5"/>
                      <a:pt x="32" y="5"/>
                    </a:cubicBezTo>
                    <a:cubicBezTo>
                      <a:pt x="32" y="5"/>
                      <a:pt x="32" y="5"/>
                      <a:pt x="32" y="5"/>
                    </a:cubicBezTo>
                    <a:cubicBezTo>
                      <a:pt x="32" y="5"/>
                      <a:pt x="32" y="5"/>
                      <a:pt x="32" y="5"/>
                    </a:cubicBezTo>
                    <a:cubicBezTo>
                      <a:pt x="32" y="5"/>
                      <a:pt x="32" y="5"/>
                      <a:pt x="32" y="5"/>
                    </a:cubicBezTo>
                    <a:cubicBezTo>
                      <a:pt x="32" y="5"/>
                      <a:pt x="32" y="5"/>
                      <a:pt x="32" y="5"/>
                    </a:cubicBezTo>
                    <a:cubicBezTo>
                      <a:pt x="32" y="4"/>
                      <a:pt x="32" y="4"/>
                      <a:pt x="32" y="4"/>
                    </a:cubicBezTo>
                    <a:cubicBezTo>
                      <a:pt x="32" y="4"/>
                      <a:pt x="32" y="4"/>
                      <a:pt x="32" y="4"/>
                    </a:cubicBezTo>
                    <a:cubicBezTo>
                      <a:pt x="32" y="4"/>
                      <a:pt x="32" y="4"/>
                      <a:pt x="32" y="4"/>
                    </a:cubicBezTo>
                    <a:cubicBezTo>
                      <a:pt x="32" y="4"/>
                      <a:pt x="32" y="4"/>
                      <a:pt x="32" y="4"/>
                    </a:cubicBezTo>
                    <a:cubicBezTo>
                      <a:pt x="32" y="4"/>
                      <a:pt x="32" y="4"/>
                      <a:pt x="32" y="4"/>
                    </a:cubicBezTo>
                    <a:cubicBezTo>
                      <a:pt x="32" y="4"/>
                      <a:pt x="32" y="4"/>
                      <a:pt x="32" y="4"/>
                    </a:cubicBezTo>
                    <a:cubicBezTo>
                      <a:pt x="32" y="4"/>
                      <a:pt x="32" y="4"/>
                      <a:pt x="32" y="4"/>
                    </a:cubicBezTo>
                    <a:cubicBezTo>
                      <a:pt x="32" y="4"/>
                      <a:pt x="32" y="4"/>
                      <a:pt x="32" y="4"/>
                    </a:cubicBezTo>
                    <a:cubicBezTo>
                      <a:pt x="31" y="4"/>
                      <a:pt x="31" y="4"/>
                      <a:pt x="31" y="4"/>
                    </a:cubicBezTo>
                    <a:cubicBezTo>
                      <a:pt x="31" y="4"/>
                      <a:pt x="31" y="4"/>
                      <a:pt x="31" y="4"/>
                    </a:cubicBezTo>
                    <a:cubicBezTo>
                      <a:pt x="31" y="4"/>
                      <a:pt x="31" y="4"/>
                      <a:pt x="31" y="4"/>
                    </a:cubicBezTo>
                    <a:cubicBezTo>
                      <a:pt x="31" y="4"/>
                      <a:pt x="31" y="4"/>
                      <a:pt x="31" y="4"/>
                    </a:cubicBezTo>
                    <a:cubicBezTo>
                      <a:pt x="31" y="4"/>
                      <a:pt x="31" y="4"/>
                      <a:pt x="31" y="4"/>
                    </a:cubicBezTo>
                    <a:cubicBezTo>
                      <a:pt x="31" y="4"/>
                      <a:pt x="31" y="4"/>
                      <a:pt x="31" y="4"/>
                    </a:cubicBezTo>
                    <a:cubicBezTo>
                      <a:pt x="31" y="4"/>
                      <a:pt x="31" y="4"/>
                      <a:pt x="31" y="4"/>
                    </a:cubicBezTo>
                    <a:cubicBezTo>
                      <a:pt x="31" y="4"/>
                      <a:pt x="31" y="4"/>
                      <a:pt x="31" y="4"/>
                    </a:cubicBezTo>
                    <a:cubicBezTo>
                      <a:pt x="31" y="4"/>
                      <a:pt x="31" y="4"/>
                      <a:pt x="31" y="4"/>
                    </a:cubicBezTo>
                    <a:cubicBezTo>
                      <a:pt x="31" y="4"/>
                      <a:pt x="31" y="4"/>
                      <a:pt x="31" y="4"/>
                    </a:cubicBezTo>
                    <a:cubicBezTo>
                      <a:pt x="31" y="4"/>
                      <a:pt x="31" y="4"/>
                      <a:pt x="31" y="4"/>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0" y="3"/>
                      <a:pt x="30" y="3"/>
                      <a:pt x="30" y="3"/>
                    </a:cubicBezTo>
                    <a:cubicBezTo>
                      <a:pt x="30" y="3"/>
                      <a:pt x="30" y="3"/>
                      <a:pt x="30" y="3"/>
                    </a:cubicBezTo>
                    <a:cubicBezTo>
                      <a:pt x="30" y="3"/>
                      <a:pt x="30" y="3"/>
                      <a:pt x="30" y="3"/>
                    </a:cubicBezTo>
                    <a:cubicBezTo>
                      <a:pt x="30" y="3"/>
                      <a:pt x="30" y="3"/>
                      <a:pt x="30" y="3"/>
                    </a:cubicBezTo>
                    <a:cubicBezTo>
                      <a:pt x="30" y="3"/>
                      <a:pt x="30" y="3"/>
                      <a:pt x="30" y="3"/>
                    </a:cubicBezTo>
                    <a:cubicBezTo>
                      <a:pt x="30" y="3"/>
                      <a:pt x="30" y="3"/>
                      <a:pt x="30" y="3"/>
                    </a:cubicBezTo>
                    <a:cubicBezTo>
                      <a:pt x="30" y="3"/>
                      <a:pt x="30" y="3"/>
                      <a:pt x="30" y="3"/>
                    </a:cubicBezTo>
                    <a:cubicBezTo>
                      <a:pt x="30" y="3"/>
                      <a:pt x="30" y="3"/>
                      <a:pt x="30" y="3"/>
                    </a:cubicBezTo>
                    <a:cubicBezTo>
                      <a:pt x="30" y="3"/>
                      <a:pt x="30" y="3"/>
                      <a:pt x="30" y="3"/>
                    </a:cubicBezTo>
                    <a:cubicBezTo>
                      <a:pt x="30" y="3"/>
                      <a:pt x="30" y="3"/>
                      <a:pt x="30" y="3"/>
                    </a:cubicBezTo>
                    <a:cubicBezTo>
                      <a:pt x="30" y="3"/>
                      <a:pt x="30" y="3"/>
                      <a:pt x="30" y="3"/>
                    </a:cubicBezTo>
                    <a:cubicBezTo>
                      <a:pt x="30" y="3"/>
                      <a:pt x="30" y="3"/>
                      <a:pt x="30" y="3"/>
                    </a:cubicBezTo>
                    <a:cubicBezTo>
                      <a:pt x="30" y="2"/>
                      <a:pt x="30" y="2"/>
                      <a:pt x="30" y="2"/>
                    </a:cubicBezTo>
                    <a:cubicBezTo>
                      <a:pt x="30" y="2"/>
                      <a:pt x="30" y="2"/>
                      <a:pt x="30"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8" y="1"/>
                      <a:pt x="28" y="1"/>
                      <a:pt x="28" y="1"/>
                    </a:cubicBezTo>
                    <a:cubicBezTo>
                      <a:pt x="28" y="1"/>
                      <a:pt x="28" y="1"/>
                      <a:pt x="28" y="1"/>
                    </a:cubicBezTo>
                    <a:cubicBezTo>
                      <a:pt x="28" y="1"/>
                      <a:pt x="28" y="1"/>
                      <a:pt x="28" y="1"/>
                    </a:cubicBezTo>
                    <a:cubicBezTo>
                      <a:pt x="28" y="1"/>
                      <a:pt x="28" y="1"/>
                      <a:pt x="28" y="1"/>
                    </a:cubicBezTo>
                    <a:cubicBezTo>
                      <a:pt x="28" y="1"/>
                      <a:pt x="28" y="1"/>
                      <a:pt x="28" y="1"/>
                    </a:cubicBezTo>
                    <a:cubicBezTo>
                      <a:pt x="28" y="1"/>
                      <a:pt x="28" y="1"/>
                      <a:pt x="28" y="1"/>
                    </a:cubicBezTo>
                    <a:cubicBezTo>
                      <a:pt x="28" y="1"/>
                      <a:pt x="28" y="1"/>
                      <a:pt x="28" y="1"/>
                    </a:cubicBezTo>
                    <a:cubicBezTo>
                      <a:pt x="27" y="1"/>
                      <a:pt x="27" y="1"/>
                      <a:pt x="27" y="1"/>
                    </a:cubicBezTo>
                    <a:cubicBezTo>
                      <a:pt x="27" y="1"/>
                      <a:pt x="27" y="1"/>
                      <a:pt x="27" y="1"/>
                    </a:cubicBezTo>
                    <a:cubicBezTo>
                      <a:pt x="27" y="0"/>
                      <a:pt x="27" y="0"/>
                      <a:pt x="27" y="0"/>
                    </a:cubicBezTo>
                    <a:cubicBezTo>
                      <a:pt x="26" y="0"/>
                      <a:pt x="26" y="0"/>
                      <a:pt x="26" y="0"/>
                    </a:cubicBezTo>
                    <a:cubicBezTo>
                      <a:pt x="0" y="33"/>
                      <a:pt x="0" y="33"/>
                      <a:pt x="0" y="33"/>
                    </a:cubicBezTo>
                    <a:cubicBezTo>
                      <a:pt x="17" y="46"/>
                      <a:pt x="31" y="64"/>
                      <a:pt x="40" y="84"/>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404;p4"/>
              <p:cNvSpPr/>
              <p:nvPr/>
            </p:nvSpPr>
            <p:spPr>
              <a:xfrm>
                <a:off x="8455025" y="2493963"/>
                <a:ext cx="250825" cy="200025"/>
              </a:xfrm>
              <a:custGeom>
                <a:avLst/>
                <a:gdLst/>
                <a:ahLst/>
                <a:cxnLst/>
                <a:rect l="l" t="t" r="r" b="b"/>
                <a:pathLst>
                  <a:path w="84" h="67" extrusionOk="0">
                    <a:moveTo>
                      <a:pt x="84" y="32"/>
                    </a:moveTo>
                    <a:cubicBezTo>
                      <a:pt x="84" y="32"/>
                      <a:pt x="84" y="32"/>
                      <a:pt x="84" y="32"/>
                    </a:cubicBezTo>
                    <a:cubicBezTo>
                      <a:pt x="83" y="32"/>
                      <a:pt x="83" y="32"/>
                      <a:pt x="83" y="32"/>
                    </a:cubicBezTo>
                    <a:cubicBezTo>
                      <a:pt x="83" y="32"/>
                      <a:pt x="83" y="32"/>
                      <a:pt x="83" y="32"/>
                    </a:cubicBezTo>
                    <a:cubicBezTo>
                      <a:pt x="83" y="32"/>
                      <a:pt x="83" y="32"/>
                      <a:pt x="83" y="32"/>
                    </a:cubicBezTo>
                    <a:cubicBezTo>
                      <a:pt x="83" y="32"/>
                      <a:pt x="83" y="32"/>
                      <a:pt x="83" y="32"/>
                    </a:cubicBezTo>
                    <a:cubicBezTo>
                      <a:pt x="83" y="32"/>
                      <a:pt x="83" y="32"/>
                      <a:pt x="83" y="32"/>
                    </a:cubicBezTo>
                    <a:cubicBezTo>
                      <a:pt x="83" y="32"/>
                      <a:pt x="83" y="32"/>
                      <a:pt x="83" y="32"/>
                    </a:cubicBezTo>
                    <a:cubicBezTo>
                      <a:pt x="83" y="32"/>
                      <a:pt x="83" y="32"/>
                      <a:pt x="83" y="32"/>
                    </a:cubicBezTo>
                    <a:cubicBezTo>
                      <a:pt x="83" y="31"/>
                      <a:pt x="83" y="31"/>
                      <a:pt x="83" y="31"/>
                    </a:cubicBezTo>
                    <a:cubicBezTo>
                      <a:pt x="83" y="31"/>
                      <a:pt x="83" y="31"/>
                      <a:pt x="83" y="31"/>
                    </a:cubicBezTo>
                    <a:cubicBezTo>
                      <a:pt x="83" y="31"/>
                      <a:pt x="83" y="31"/>
                      <a:pt x="83" y="31"/>
                    </a:cubicBezTo>
                    <a:cubicBezTo>
                      <a:pt x="83" y="31"/>
                      <a:pt x="83" y="31"/>
                      <a:pt x="83" y="31"/>
                    </a:cubicBezTo>
                    <a:cubicBezTo>
                      <a:pt x="82" y="31"/>
                      <a:pt x="82" y="31"/>
                      <a:pt x="82" y="31"/>
                    </a:cubicBezTo>
                    <a:cubicBezTo>
                      <a:pt x="82" y="31"/>
                      <a:pt x="82" y="31"/>
                      <a:pt x="82" y="31"/>
                    </a:cubicBezTo>
                    <a:cubicBezTo>
                      <a:pt x="82" y="31"/>
                      <a:pt x="82" y="31"/>
                      <a:pt x="82" y="31"/>
                    </a:cubicBezTo>
                    <a:cubicBezTo>
                      <a:pt x="82" y="31"/>
                      <a:pt x="82" y="31"/>
                      <a:pt x="82" y="31"/>
                    </a:cubicBezTo>
                    <a:cubicBezTo>
                      <a:pt x="82" y="31"/>
                      <a:pt x="82" y="31"/>
                      <a:pt x="82" y="31"/>
                    </a:cubicBezTo>
                    <a:cubicBezTo>
                      <a:pt x="82" y="31"/>
                      <a:pt x="82" y="31"/>
                      <a:pt x="82" y="31"/>
                    </a:cubicBezTo>
                    <a:cubicBezTo>
                      <a:pt x="81" y="30"/>
                      <a:pt x="81" y="30"/>
                      <a:pt x="81" y="30"/>
                    </a:cubicBezTo>
                    <a:cubicBezTo>
                      <a:pt x="81" y="30"/>
                      <a:pt x="81" y="30"/>
                      <a:pt x="81" y="30"/>
                    </a:cubicBezTo>
                    <a:cubicBezTo>
                      <a:pt x="81" y="30"/>
                      <a:pt x="81" y="30"/>
                      <a:pt x="81" y="30"/>
                    </a:cubicBezTo>
                    <a:cubicBezTo>
                      <a:pt x="81" y="30"/>
                      <a:pt x="81" y="30"/>
                      <a:pt x="81" y="30"/>
                    </a:cubicBezTo>
                    <a:cubicBezTo>
                      <a:pt x="81" y="30"/>
                      <a:pt x="81" y="30"/>
                      <a:pt x="81" y="30"/>
                    </a:cubicBezTo>
                    <a:cubicBezTo>
                      <a:pt x="81" y="30"/>
                      <a:pt x="81" y="30"/>
                      <a:pt x="81" y="30"/>
                    </a:cubicBezTo>
                    <a:cubicBezTo>
                      <a:pt x="81" y="30"/>
                      <a:pt x="81" y="30"/>
                      <a:pt x="81" y="30"/>
                    </a:cubicBezTo>
                    <a:cubicBezTo>
                      <a:pt x="80" y="30"/>
                      <a:pt x="80" y="30"/>
                      <a:pt x="80" y="30"/>
                    </a:cubicBezTo>
                    <a:cubicBezTo>
                      <a:pt x="80" y="30"/>
                      <a:pt x="80" y="30"/>
                      <a:pt x="80" y="30"/>
                    </a:cubicBezTo>
                    <a:cubicBezTo>
                      <a:pt x="80" y="30"/>
                      <a:pt x="80" y="30"/>
                      <a:pt x="80" y="30"/>
                    </a:cubicBezTo>
                    <a:cubicBezTo>
                      <a:pt x="80" y="29"/>
                      <a:pt x="80" y="29"/>
                      <a:pt x="80" y="29"/>
                    </a:cubicBezTo>
                    <a:cubicBezTo>
                      <a:pt x="80" y="29"/>
                      <a:pt x="80" y="29"/>
                      <a:pt x="80" y="29"/>
                    </a:cubicBezTo>
                    <a:cubicBezTo>
                      <a:pt x="80" y="29"/>
                      <a:pt x="80" y="29"/>
                      <a:pt x="80" y="29"/>
                    </a:cubicBezTo>
                    <a:cubicBezTo>
                      <a:pt x="80" y="29"/>
                      <a:pt x="80" y="29"/>
                      <a:pt x="80" y="29"/>
                    </a:cubicBezTo>
                    <a:cubicBezTo>
                      <a:pt x="80" y="29"/>
                      <a:pt x="80" y="29"/>
                      <a:pt x="80" y="29"/>
                    </a:cubicBezTo>
                    <a:cubicBezTo>
                      <a:pt x="80" y="29"/>
                      <a:pt x="80" y="29"/>
                      <a:pt x="80" y="29"/>
                    </a:cubicBezTo>
                    <a:cubicBezTo>
                      <a:pt x="79" y="29"/>
                      <a:pt x="79" y="29"/>
                      <a:pt x="79" y="29"/>
                    </a:cubicBezTo>
                    <a:cubicBezTo>
                      <a:pt x="79" y="29"/>
                      <a:pt x="79" y="29"/>
                      <a:pt x="79" y="29"/>
                    </a:cubicBezTo>
                    <a:cubicBezTo>
                      <a:pt x="79" y="29"/>
                      <a:pt x="79" y="29"/>
                      <a:pt x="79" y="29"/>
                    </a:cubicBezTo>
                    <a:cubicBezTo>
                      <a:pt x="79" y="29"/>
                      <a:pt x="79" y="29"/>
                      <a:pt x="79" y="29"/>
                    </a:cubicBezTo>
                    <a:cubicBezTo>
                      <a:pt x="79" y="29"/>
                      <a:pt x="79" y="29"/>
                      <a:pt x="79" y="29"/>
                    </a:cubicBezTo>
                    <a:cubicBezTo>
                      <a:pt x="79" y="29"/>
                      <a:pt x="79" y="29"/>
                      <a:pt x="79" y="29"/>
                    </a:cubicBezTo>
                    <a:cubicBezTo>
                      <a:pt x="79" y="29"/>
                      <a:pt x="79" y="29"/>
                      <a:pt x="79" y="29"/>
                    </a:cubicBezTo>
                    <a:cubicBezTo>
                      <a:pt x="79" y="29"/>
                      <a:pt x="79" y="29"/>
                      <a:pt x="79" y="29"/>
                    </a:cubicBezTo>
                    <a:cubicBezTo>
                      <a:pt x="79" y="29"/>
                      <a:pt x="79" y="29"/>
                      <a:pt x="79" y="29"/>
                    </a:cubicBezTo>
                    <a:cubicBezTo>
                      <a:pt x="79" y="29"/>
                      <a:pt x="79" y="29"/>
                      <a:pt x="79" y="29"/>
                    </a:cubicBezTo>
                    <a:cubicBezTo>
                      <a:pt x="79" y="29"/>
                      <a:pt x="79" y="29"/>
                      <a:pt x="79" y="29"/>
                    </a:cubicBezTo>
                    <a:cubicBezTo>
                      <a:pt x="79" y="29"/>
                      <a:pt x="79" y="29"/>
                      <a:pt x="79" y="29"/>
                    </a:cubicBezTo>
                    <a:cubicBezTo>
                      <a:pt x="79" y="29"/>
                      <a:pt x="79" y="29"/>
                      <a:pt x="79" y="29"/>
                    </a:cubicBezTo>
                    <a:cubicBezTo>
                      <a:pt x="78" y="28"/>
                      <a:pt x="78" y="28"/>
                      <a:pt x="78" y="28"/>
                    </a:cubicBezTo>
                    <a:cubicBezTo>
                      <a:pt x="78" y="28"/>
                      <a:pt x="78" y="28"/>
                      <a:pt x="78" y="28"/>
                    </a:cubicBezTo>
                    <a:cubicBezTo>
                      <a:pt x="78" y="28"/>
                      <a:pt x="78" y="28"/>
                      <a:pt x="78" y="28"/>
                    </a:cubicBezTo>
                    <a:cubicBezTo>
                      <a:pt x="78" y="28"/>
                      <a:pt x="78" y="28"/>
                      <a:pt x="78" y="28"/>
                    </a:cubicBezTo>
                    <a:cubicBezTo>
                      <a:pt x="78" y="28"/>
                      <a:pt x="78" y="28"/>
                      <a:pt x="78" y="28"/>
                    </a:cubicBezTo>
                    <a:cubicBezTo>
                      <a:pt x="78" y="28"/>
                      <a:pt x="78" y="28"/>
                      <a:pt x="78" y="28"/>
                    </a:cubicBezTo>
                    <a:cubicBezTo>
                      <a:pt x="78" y="28"/>
                      <a:pt x="78" y="28"/>
                      <a:pt x="78" y="28"/>
                    </a:cubicBezTo>
                    <a:cubicBezTo>
                      <a:pt x="78" y="28"/>
                      <a:pt x="78" y="28"/>
                      <a:pt x="78" y="28"/>
                    </a:cubicBezTo>
                    <a:cubicBezTo>
                      <a:pt x="78" y="28"/>
                      <a:pt x="78" y="28"/>
                      <a:pt x="78" y="28"/>
                    </a:cubicBezTo>
                    <a:cubicBezTo>
                      <a:pt x="78" y="28"/>
                      <a:pt x="78" y="28"/>
                      <a:pt x="78" y="28"/>
                    </a:cubicBezTo>
                    <a:cubicBezTo>
                      <a:pt x="78" y="28"/>
                      <a:pt x="78" y="28"/>
                      <a:pt x="78" y="28"/>
                    </a:cubicBezTo>
                    <a:cubicBezTo>
                      <a:pt x="78" y="28"/>
                      <a:pt x="78" y="28"/>
                      <a:pt x="78" y="28"/>
                    </a:cubicBezTo>
                    <a:cubicBezTo>
                      <a:pt x="78" y="28"/>
                      <a:pt x="78" y="28"/>
                      <a:pt x="78" y="28"/>
                    </a:cubicBezTo>
                    <a:cubicBezTo>
                      <a:pt x="78" y="28"/>
                      <a:pt x="78" y="28"/>
                      <a:pt x="78"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6" y="27"/>
                      <a:pt x="76" y="27"/>
                      <a:pt x="76" y="27"/>
                    </a:cubicBezTo>
                    <a:cubicBezTo>
                      <a:pt x="76" y="27"/>
                      <a:pt x="76" y="27"/>
                      <a:pt x="76" y="27"/>
                    </a:cubicBezTo>
                    <a:cubicBezTo>
                      <a:pt x="76" y="27"/>
                      <a:pt x="76" y="27"/>
                      <a:pt x="76" y="27"/>
                    </a:cubicBezTo>
                    <a:cubicBezTo>
                      <a:pt x="76" y="27"/>
                      <a:pt x="76" y="27"/>
                      <a:pt x="76" y="27"/>
                    </a:cubicBezTo>
                    <a:cubicBezTo>
                      <a:pt x="76" y="27"/>
                      <a:pt x="76" y="27"/>
                      <a:pt x="76" y="27"/>
                    </a:cubicBezTo>
                    <a:cubicBezTo>
                      <a:pt x="76" y="27"/>
                      <a:pt x="76" y="27"/>
                      <a:pt x="76" y="27"/>
                    </a:cubicBezTo>
                    <a:cubicBezTo>
                      <a:pt x="76" y="27"/>
                      <a:pt x="76" y="27"/>
                      <a:pt x="76" y="27"/>
                    </a:cubicBezTo>
                    <a:cubicBezTo>
                      <a:pt x="76" y="27"/>
                      <a:pt x="76" y="27"/>
                      <a:pt x="76" y="27"/>
                    </a:cubicBezTo>
                    <a:cubicBezTo>
                      <a:pt x="76" y="27"/>
                      <a:pt x="76" y="27"/>
                      <a:pt x="76" y="27"/>
                    </a:cubicBezTo>
                    <a:cubicBezTo>
                      <a:pt x="76" y="27"/>
                      <a:pt x="76" y="27"/>
                      <a:pt x="76" y="27"/>
                    </a:cubicBezTo>
                    <a:cubicBezTo>
                      <a:pt x="76" y="27"/>
                      <a:pt x="76" y="27"/>
                      <a:pt x="76" y="27"/>
                    </a:cubicBezTo>
                    <a:cubicBezTo>
                      <a:pt x="76" y="27"/>
                      <a:pt x="76" y="27"/>
                      <a:pt x="76" y="27"/>
                    </a:cubicBezTo>
                    <a:cubicBezTo>
                      <a:pt x="76" y="27"/>
                      <a:pt x="76" y="27"/>
                      <a:pt x="76" y="27"/>
                    </a:cubicBezTo>
                    <a:cubicBezTo>
                      <a:pt x="76" y="27"/>
                      <a:pt x="76" y="27"/>
                      <a:pt x="76" y="27"/>
                    </a:cubicBezTo>
                    <a:cubicBezTo>
                      <a:pt x="76" y="27"/>
                      <a:pt x="76" y="27"/>
                      <a:pt x="76" y="27"/>
                    </a:cubicBezTo>
                    <a:cubicBezTo>
                      <a:pt x="76" y="27"/>
                      <a:pt x="76" y="27"/>
                      <a:pt x="76" y="27"/>
                    </a:cubicBezTo>
                    <a:cubicBezTo>
                      <a:pt x="76" y="27"/>
                      <a:pt x="76" y="27"/>
                      <a:pt x="76" y="27"/>
                    </a:cubicBezTo>
                    <a:cubicBezTo>
                      <a:pt x="75" y="27"/>
                      <a:pt x="75" y="27"/>
                      <a:pt x="75" y="27"/>
                    </a:cubicBezTo>
                    <a:cubicBezTo>
                      <a:pt x="75" y="27"/>
                      <a:pt x="75" y="27"/>
                      <a:pt x="75" y="27"/>
                    </a:cubicBezTo>
                    <a:cubicBezTo>
                      <a:pt x="75" y="26"/>
                      <a:pt x="75" y="26"/>
                      <a:pt x="75" y="26"/>
                    </a:cubicBezTo>
                    <a:cubicBezTo>
                      <a:pt x="75" y="26"/>
                      <a:pt x="75" y="26"/>
                      <a:pt x="75" y="26"/>
                    </a:cubicBezTo>
                    <a:cubicBezTo>
                      <a:pt x="75" y="26"/>
                      <a:pt x="75" y="26"/>
                      <a:pt x="75" y="26"/>
                    </a:cubicBezTo>
                    <a:cubicBezTo>
                      <a:pt x="75" y="26"/>
                      <a:pt x="75" y="26"/>
                      <a:pt x="75" y="26"/>
                    </a:cubicBezTo>
                    <a:cubicBezTo>
                      <a:pt x="75" y="26"/>
                      <a:pt x="75" y="26"/>
                      <a:pt x="75" y="26"/>
                    </a:cubicBezTo>
                    <a:cubicBezTo>
                      <a:pt x="75" y="26"/>
                      <a:pt x="75" y="26"/>
                      <a:pt x="75" y="26"/>
                    </a:cubicBezTo>
                    <a:cubicBezTo>
                      <a:pt x="75" y="26"/>
                      <a:pt x="75" y="26"/>
                      <a:pt x="75" y="26"/>
                    </a:cubicBezTo>
                    <a:cubicBezTo>
                      <a:pt x="75" y="26"/>
                      <a:pt x="75" y="26"/>
                      <a:pt x="75" y="26"/>
                    </a:cubicBezTo>
                    <a:cubicBezTo>
                      <a:pt x="75" y="26"/>
                      <a:pt x="75" y="26"/>
                      <a:pt x="75" y="26"/>
                    </a:cubicBezTo>
                    <a:cubicBezTo>
                      <a:pt x="75" y="26"/>
                      <a:pt x="75" y="26"/>
                      <a:pt x="75" y="26"/>
                    </a:cubicBezTo>
                    <a:cubicBezTo>
                      <a:pt x="75" y="26"/>
                      <a:pt x="75" y="26"/>
                      <a:pt x="75" y="26"/>
                    </a:cubicBezTo>
                    <a:cubicBezTo>
                      <a:pt x="75" y="26"/>
                      <a:pt x="75" y="26"/>
                      <a:pt x="75" y="26"/>
                    </a:cubicBezTo>
                    <a:cubicBezTo>
                      <a:pt x="75" y="26"/>
                      <a:pt x="75" y="26"/>
                      <a:pt x="75" y="26"/>
                    </a:cubicBezTo>
                    <a:cubicBezTo>
                      <a:pt x="75" y="26"/>
                      <a:pt x="75" y="26"/>
                      <a:pt x="75" y="26"/>
                    </a:cubicBezTo>
                    <a:cubicBezTo>
                      <a:pt x="75" y="26"/>
                      <a:pt x="75" y="26"/>
                      <a:pt x="75" y="26"/>
                    </a:cubicBezTo>
                    <a:cubicBezTo>
                      <a:pt x="74" y="26"/>
                      <a:pt x="74" y="26"/>
                      <a:pt x="74" y="26"/>
                    </a:cubicBezTo>
                    <a:cubicBezTo>
                      <a:pt x="74" y="26"/>
                      <a:pt x="74" y="26"/>
                      <a:pt x="74" y="26"/>
                    </a:cubicBezTo>
                    <a:cubicBezTo>
                      <a:pt x="74" y="26"/>
                      <a:pt x="74" y="26"/>
                      <a:pt x="74" y="26"/>
                    </a:cubicBezTo>
                    <a:cubicBezTo>
                      <a:pt x="74" y="26"/>
                      <a:pt x="74" y="26"/>
                      <a:pt x="74" y="26"/>
                    </a:cubicBezTo>
                    <a:cubicBezTo>
                      <a:pt x="74" y="26"/>
                      <a:pt x="74" y="26"/>
                      <a:pt x="74" y="26"/>
                    </a:cubicBezTo>
                    <a:cubicBezTo>
                      <a:pt x="74" y="26"/>
                      <a:pt x="74" y="26"/>
                      <a:pt x="74" y="26"/>
                    </a:cubicBezTo>
                    <a:cubicBezTo>
                      <a:pt x="74" y="26"/>
                      <a:pt x="74" y="26"/>
                      <a:pt x="74" y="26"/>
                    </a:cubicBezTo>
                    <a:cubicBezTo>
                      <a:pt x="74" y="26"/>
                      <a:pt x="74" y="26"/>
                      <a:pt x="74" y="26"/>
                    </a:cubicBezTo>
                    <a:cubicBezTo>
                      <a:pt x="74" y="26"/>
                      <a:pt x="74" y="26"/>
                      <a:pt x="74" y="26"/>
                    </a:cubicBezTo>
                    <a:cubicBezTo>
                      <a:pt x="74" y="26"/>
                      <a:pt x="74" y="26"/>
                      <a:pt x="74" y="26"/>
                    </a:cubicBezTo>
                    <a:cubicBezTo>
                      <a:pt x="74" y="26"/>
                      <a:pt x="74" y="26"/>
                      <a:pt x="74" y="26"/>
                    </a:cubicBezTo>
                    <a:cubicBezTo>
                      <a:pt x="74" y="26"/>
                      <a:pt x="74" y="26"/>
                      <a:pt x="74" y="26"/>
                    </a:cubicBezTo>
                    <a:cubicBezTo>
                      <a:pt x="74" y="25"/>
                      <a:pt x="74" y="25"/>
                      <a:pt x="74" y="25"/>
                    </a:cubicBezTo>
                    <a:cubicBezTo>
                      <a:pt x="74" y="25"/>
                      <a:pt x="74" y="25"/>
                      <a:pt x="74" y="25"/>
                    </a:cubicBezTo>
                    <a:cubicBezTo>
                      <a:pt x="74" y="25"/>
                      <a:pt x="74" y="25"/>
                      <a:pt x="74" y="25"/>
                    </a:cubicBezTo>
                    <a:cubicBezTo>
                      <a:pt x="74" y="25"/>
                      <a:pt x="74" y="25"/>
                      <a:pt x="74" y="25"/>
                    </a:cubicBezTo>
                    <a:cubicBezTo>
                      <a:pt x="74" y="25"/>
                      <a:pt x="74" y="25"/>
                      <a:pt x="74" y="25"/>
                    </a:cubicBezTo>
                    <a:cubicBezTo>
                      <a:pt x="73" y="25"/>
                      <a:pt x="73" y="25"/>
                      <a:pt x="73" y="25"/>
                    </a:cubicBezTo>
                    <a:cubicBezTo>
                      <a:pt x="73" y="25"/>
                      <a:pt x="73" y="25"/>
                      <a:pt x="73" y="25"/>
                    </a:cubicBezTo>
                    <a:cubicBezTo>
                      <a:pt x="73" y="25"/>
                      <a:pt x="73" y="25"/>
                      <a:pt x="73" y="25"/>
                    </a:cubicBezTo>
                    <a:cubicBezTo>
                      <a:pt x="73" y="25"/>
                      <a:pt x="73" y="25"/>
                      <a:pt x="73" y="25"/>
                    </a:cubicBezTo>
                    <a:cubicBezTo>
                      <a:pt x="73" y="25"/>
                      <a:pt x="73" y="25"/>
                      <a:pt x="73" y="25"/>
                    </a:cubicBezTo>
                    <a:cubicBezTo>
                      <a:pt x="73" y="25"/>
                      <a:pt x="73" y="25"/>
                      <a:pt x="73" y="25"/>
                    </a:cubicBezTo>
                    <a:cubicBezTo>
                      <a:pt x="73" y="25"/>
                      <a:pt x="73" y="25"/>
                      <a:pt x="73" y="25"/>
                    </a:cubicBezTo>
                    <a:cubicBezTo>
                      <a:pt x="73" y="25"/>
                      <a:pt x="73" y="25"/>
                      <a:pt x="73" y="25"/>
                    </a:cubicBezTo>
                    <a:cubicBezTo>
                      <a:pt x="73" y="25"/>
                      <a:pt x="73" y="25"/>
                      <a:pt x="73" y="25"/>
                    </a:cubicBezTo>
                    <a:cubicBezTo>
                      <a:pt x="73" y="25"/>
                      <a:pt x="73" y="25"/>
                      <a:pt x="73" y="25"/>
                    </a:cubicBezTo>
                    <a:cubicBezTo>
                      <a:pt x="73" y="25"/>
                      <a:pt x="73" y="25"/>
                      <a:pt x="73" y="25"/>
                    </a:cubicBezTo>
                    <a:cubicBezTo>
                      <a:pt x="73" y="25"/>
                      <a:pt x="73" y="25"/>
                      <a:pt x="73" y="25"/>
                    </a:cubicBezTo>
                    <a:cubicBezTo>
                      <a:pt x="73" y="25"/>
                      <a:pt x="73" y="25"/>
                      <a:pt x="73" y="25"/>
                    </a:cubicBezTo>
                    <a:cubicBezTo>
                      <a:pt x="73" y="25"/>
                      <a:pt x="73" y="25"/>
                      <a:pt x="73" y="25"/>
                    </a:cubicBezTo>
                    <a:cubicBezTo>
                      <a:pt x="73" y="25"/>
                      <a:pt x="73" y="25"/>
                      <a:pt x="73" y="25"/>
                    </a:cubicBezTo>
                    <a:cubicBezTo>
                      <a:pt x="73" y="25"/>
                      <a:pt x="73" y="25"/>
                      <a:pt x="73" y="25"/>
                    </a:cubicBezTo>
                    <a:cubicBezTo>
                      <a:pt x="73" y="25"/>
                      <a:pt x="73" y="25"/>
                      <a:pt x="73" y="25"/>
                    </a:cubicBezTo>
                    <a:cubicBezTo>
                      <a:pt x="72" y="25"/>
                      <a:pt x="72" y="25"/>
                      <a:pt x="72" y="25"/>
                    </a:cubicBezTo>
                    <a:cubicBezTo>
                      <a:pt x="72" y="25"/>
                      <a:pt x="72" y="25"/>
                      <a:pt x="72" y="25"/>
                    </a:cubicBezTo>
                    <a:cubicBezTo>
                      <a:pt x="72" y="25"/>
                      <a:pt x="72" y="25"/>
                      <a:pt x="72" y="25"/>
                    </a:cubicBezTo>
                    <a:cubicBezTo>
                      <a:pt x="72" y="25"/>
                      <a:pt x="72" y="25"/>
                      <a:pt x="72" y="25"/>
                    </a:cubicBezTo>
                    <a:cubicBezTo>
                      <a:pt x="72" y="25"/>
                      <a:pt x="72" y="25"/>
                      <a:pt x="72" y="25"/>
                    </a:cubicBezTo>
                    <a:cubicBezTo>
                      <a:pt x="72" y="25"/>
                      <a:pt x="72" y="25"/>
                      <a:pt x="72" y="25"/>
                    </a:cubicBezTo>
                    <a:cubicBezTo>
                      <a:pt x="72" y="24"/>
                      <a:pt x="72" y="24"/>
                      <a:pt x="72" y="24"/>
                    </a:cubicBezTo>
                    <a:cubicBezTo>
                      <a:pt x="72" y="24"/>
                      <a:pt x="72" y="24"/>
                      <a:pt x="72" y="24"/>
                    </a:cubicBezTo>
                    <a:cubicBezTo>
                      <a:pt x="72" y="24"/>
                      <a:pt x="72" y="24"/>
                      <a:pt x="72" y="24"/>
                    </a:cubicBezTo>
                    <a:cubicBezTo>
                      <a:pt x="72" y="24"/>
                      <a:pt x="72" y="24"/>
                      <a:pt x="72" y="24"/>
                    </a:cubicBezTo>
                    <a:cubicBezTo>
                      <a:pt x="72" y="24"/>
                      <a:pt x="72" y="24"/>
                      <a:pt x="72" y="24"/>
                    </a:cubicBezTo>
                    <a:cubicBezTo>
                      <a:pt x="72" y="24"/>
                      <a:pt x="72" y="24"/>
                      <a:pt x="72" y="24"/>
                    </a:cubicBezTo>
                    <a:cubicBezTo>
                      <a:pt x="72" y="24"/>
                      <a:pt x="72" y="24"/>
                      <a:pt x="72" y="24"/>
                    </a:cubicBezTo>
                    <a:cubicBezTo>
                      <a:pt x="72" y="24"/>
                      <a:pt x="72" y="24"/>
                      <a:pt x="72" y="24"/>
                    </a:cubicBezTo>
                    <a:cubicBezTo>
                      <a:pt x="72" y="24"/>
                      <a:pt x="72" y="24"/>
                      <a:pt x="72" y="24"/>
                    </a:cubicBezTo>
                    <a:cubicBezTo>
                      <a:pt x="72" y="24"/>
                      <a:pt x="72" y="24"/>
                      <a:pt x="72" y="24"/>
                    </a:cubicBezTo>
                    <a:cubicBezTo>
                      <a:pt x="72" y="24"/>
                      <a:pt x="72" y="24"/>
                      <a:pt x="72" y="24"/>
                    </a:cubicBezTo>
                    <a:cubicBezTo>
                      <a:pt x="71" y="24"/>
                      <a:pt x="71" y="24"/>
                      <a:pt x="71" y="24"/>
                    </a:cubicBezTo>
                    <a:cubicBezTo>
                      <a:pt x="71" y="24"/>
                      <a:pt x="71" y="24"/>
                      <a:pt x="71" y="24"/>
                    </a:cubicBezTo>
                    <a:cubicBezTo>
                      <a:pt x="71" y="24"/>
                      <a:pt x="71" y="24"/>
                      <a:pt x="71" y="24"/>
                    </a:cubicBezTo>
                    <a:cubicBezTo>
                      <a:pt x="71" y="24"/>
                      <a:pt x="71" y="24"/>
                      <a:pt x="71" y="24"/>
                    </a:cubicBezTo>
                    <a:cubicBezTo>
                      <a:pt x="71" y="24"/>
                      <a:pt x="71" y="24"/>
                      <a:pt x="71" y="24"/>
                    </a:cubicBezTo>
                    <a:cubicBezTo>
                      <a:pt x="71" y="24"/>
                      <a:pt x="71" y="24"/>
                      <a:pt x="71" y="24"/>
                    </a:cubicBezTo>
                    <a:cubicBezTo>
                      <a:pt x="71" y="24"/>
                      <a:pt x="71" y="24"/>
                      <a:pt x="71" y="24"/>
                    </a:cubicBezTo>
                    <a:cubicBezTo>
                      <a:pt x="71" y="24"/>
                      <a:pt x="71" y="24"/>
                      <a:pt x="71" y="24"/>
                    </a:cubicBezTo>
                    <a:cubicBezTo>
                      <a:pt x="71" y="24"/>
                      <a:pt x="71" y="24"/>
                      <a:pt x="71" y="24"/>
                    </a:cubicBezTo>
                    <a:cubicBezTo>
                      <a:pt x="71" y="24"/>
                      <a:pt x="71" y="24"/>
                      <a:pt x="71" y="24"/>
                    </a:cubicBezTo>
                    <a:cubicBezTo>
                      <a:pt x="71" y="24"/>
                      <a:pt x="71" y="24"/>
                      <a:pt x="71" y="24"/>
                    </a:cubicBezTo>
                    <a:cubicBezTo>
                      <a:pt x="71" y="24"/>
                      <a:pt x="71" y="24"/>
                      <a:pt x="71" y="24"/>
                    </a:cubicBezTo>
                    <a:cubicBezTo>
                      <a:pt x="71" y="24"/>
                      <a:pt x="71" y="24"/>
                      <a:pt x="71" y="24"/>
                    </a:cubicBezTo>
                    <a:cubicBezTo>
                      <a:pt x="71" y="24"/>
                      <a:pt x="71" y="24"/>
                      <a:pt x="71" y="24"/>
                    </a:cubicBezTo>
                    <a:cubicBezTo>
                      <a:pt x="71" y="24"/>
                      <a:pt x="71" y="24"/>
                      <a:pt x="71" y="24"/>
                    </a:cubicBezTo>
                    <a:cubicBezTo>
                      <a:pt x="71" y="24"/>
                      <a:pt x="71" y="24"/>
                      <a:pt x="71" y="24"/>
                    </a:cubicBezTo>
                    <a:cubicBezTo>
                      <a:pt x="71" y="24"/>
                      <a:pt x="71" y="24"/>
                      <a:pt x="71" y="24"/>
                    </a:cubicBezTo>
                    <a:cubicBezTo>
                      <a:pt x="70" y="23"/>
                      <a:pt x="70" y="23"/>
                      <a:pt x="70" y="23"/>
                    </a:cubicBezTo>
                    <a:cubicBezTo>
                      <a:pt x="70" y="23"/>
                      <a:pt x="70" y="23"/>
                      <a:pt x="70" y="23"/>
                    </a:cubicBezTo>
                    <a:cubicBezTo>
                      <a:pt x="70" y="23"/>
                      <a:pt x="70" y="23"/>
                      <a:pt x="70" y="23"/>
                    </a:cubicBezTo>
                    <a:cubicBezTo>
                      <a:pt x="70" y="23"/>
                      <a:pt x="70" y="23"/>
                      <a:pt x="70" y="23"/>
                    </a:cubicBezTo>
                    <a:cubicBezTo>
                      <a:pt x="70" y="23"/>
                      <a:pt x="70" y="23"/>
                      <a:pt x="70" y="23"/>
                    </a:cubicBezTo>
                    <a:cubicBezTo>
                      <a:pt x="70" y="23"/>
                      <a:pt x="70" y="23"/>
                      <a:pt x="70" y="23"/>
                    </a:cubicBezTo>
                    <a:cubicBezTo>
                      <a:pt x="70" y="23"/>
                      <a:pt x="70" y="23"/>
                      <a:pt x="70" y="23"/>
                    </a:cubicBezTo>
                    <a:cubicBezTo>
                      <a:pt x="70" y="23"/>
                      <a:pt x="70" y="23"/>
                      <a:pt x="70" y="23"/>
                    </a:cubicBezTo>
                    <a:cubicBezTo>
                      <a:pt x="70" y="23"/>
                      <a:pt x="70" y="23"/>
                      <a:pt x="70" y="23"/>
                    </a:cubicBezTo>
                    <a:cubicBezTo>
                      <a:pt x="70" y="23"/>
                      <a:pt x="70" y="23"/>
                      <a:pt x="70" y="23"/>
                    </a:cubicBezTo>
                    <a:cubicBezTo>
                      <a:pt x="70" y="23"/>
                      <a:pt x="70" y="23"/>
                      <a:pt x="70" y="23"/>
                    </a:cubicBezTo>
                    <a:cubicBezTo>
                      <a:pt x="70" y="23"/>
                      <a:pt x="70" y="23"/>
                      <a:pt x="70" y="23"/>
                    </a:cubicBezTo>
                    <a:cubicBezTo>
                      <a:pt x="70" y="23"/>
                      <a:pt x="70" y="23"/>
                      <a:pt x="70" y="23"/>
                    </a:cubicBezTo>
                    <a:cubicBezTo>
                      <a:pt x="70" y="23"/>
                      <a:pt x="70" y="23"/>
                      <a:pt x="70" y="23"/>
                    </a:cubicBezTo>
                    <a:cubicBezTo>
                      <a:pt x="70" y="23"/>
                      <a:pt x="70" y="23"/>
                      <a:pt x="70" y="23"/>
                    </a:cubicBezTo>
                    <a:cubicBezTo>
                      <a:pt x="70" y="23"/>
                      <a:pt x="70" y="23"/>
                      <a:pt x="70" y="23"/>
                    </a:cubicBezTo>
                    <a:cubicBezTo>
                      <a:pt x="70" y="23"/>
                      <a:pt x="70" y="23"/>
                      <a:pt x="70" y="23"/>
                    </a:cubicBezTo>
                    <a:cubicBezTo>
                      <a:pt x="69" y="23"/>
                      <a:pt x="69" y="23"/>
                      <a:pt x="69" y="23"/>
                    </a:cubicBezTo>
                    <a:cubicBezTo>
                      <a:pt x="69" y="23"/>
                      <a:pt x="69" y="23"/>
                      <a:pt x="69" y="23"/>
                    </a:cubicBezTo>
                    <a:cubicBezTo>
                      <a:pt x="69" y="23"/>
                      <a:pt x="69" y="23"/>
                      <a:pt x="69" y="23"/>
                    </a:cubicBezTo>
                    <a:cubicBezTo>
                      <a:pt x="69" y="23"/>
                      <a:pt x="69" y="23"/>
                      <a:pt x="69" y="23"/>
                    </a:cubicBezTo>
                    <a:cubicBezTo>
                      <a:pt x="69" y="23"/>
                      <a:pt x="69" y="23"/>
                      <a:pt x="69" y="23"/>
                    </a:cubicBezTo>
                    <a:cubicBezTo>
                      <a:pt x="69" y="23"/>
                      <a:pt x="69" y="23"/>
                      <a:pt x="69" y="23"/>
                    </a:cubicBezTo>
                    <a:cubicBezTo>
                      <a:pt x="69" y="23"/>
                      <a:pt x="69" y="23"/>
                      <a:pt x="69" y="23"/>
                    </a:cubicBezTo>
                    <a:cubicBezTo>
                      <a:pt x="69" y="23"/>
                      <a:pt x="69" y="23"/>
                      <a:pt x="69" y="23"/>
                    </a:cubicBezTo>
                    <a:cubicBezTo>
                      <a:pt x="69" y="23"/>
                      <a:pt x="69" y="23"/>
                      <a:pt x="69" y="23"/>
                    </a:cubicBezTo>
                    <a:cubicBezTo>
                      <a:pt x="69" y="23"/>
                      <a:pt x="69" y="23"/>
                      <a:pt x="69" y="23"/>
                    </a:cubicBezTo>
                    <a:cubicBezTo>
                      <a:pt x="69" y="23"/>
                      <a:pt x="69" y="23"/>
                      <a:pt x="69" y="23"/>
                    </a:cubicBezTo>
                    <a:cubicBezTo>
                      <a:pt x="69" y="23"/>
                      <a:pt x="69" y="23"/>
                      <a:pt x="69" y="23"/>
                    </a:cubicBezTo>
                    <a:cubicBezTo>
                      <a:pt x="69" y="22"/>
                      <a:pt x="69" y="22"/>
                      <a:pt x="69" y="22"/>
                    </a:cubicBezTo>
                    <a:cubicBezTo>
                      <a:pt x="69" y="22"/>
                      <a:pt x="69" y="22"/>
                      <a:pt x="69" y="22"/>
                    </a:cubicBezTo>
                    <a:cubicBezTo>
                      <a:pt x="69" y="22"/>
                      <a:pt x="69" y="22"/>
                      <a:pt x="69" y="22"/>
                    </a:cubicBezTo>
                    <a:cubicBezTo>
                      <a:pt x="69" y="22"/>
                      <a:pt x="69" y="22"/>
                      <a:pt x="69"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7" y="22"/>
                      <a:pt x="67" y="22"/>
                      <a:pt x="67" y="22"/>
                    </a:cubicBezTo>
                    <a:cubicBezTo>
                      <a:pt x="67" y="22"/>
                      <a:pt x="67" y="22"/>
                      <a:pt x="67" y="22"/>
                    </a:cubicBezTo>
                    <a:cubicBezTo>
                      <a:pt x="67" y="22"/>
                      <a:pt x="67" y="22"/>
                      <a:pt x="67" y="22"/>
                    </a:cubicBezTo>
                    <a:cubicBezTo>
                      <a:pt x="67" y="22"/>
                      <a:pt x="67" y="22"/>
                      <a:pt x="67" y="22"/>
                    </a:cubicBezTo>
                    <a:cubicBezTo>
                      <a:pt x="67" y="22"/>
                      <a:pt x="67" y="22"/>
                      <a:pt x="67" y="22"/>
                    </a:cubicBezTo>
                    <a:cubicBezTo>
                      <a:pt x="67" y="22"/>
                      <a:pt x="67" y="22"/>
                      <a:pt x="67" y="22"/>
                    </a:cubicBezTo>
                    <a:cubicBezTo>
                      <a:pt x="67" y="22"/>
                      <a:pt x="67" y="22"/>
                      <a:pt x="67" y="22"/>
                    </a:cubicBezTo>
                    <a:cubicBezTo>
                      <a:pt x="67" y="22"/>
                      <a:pt x="67" y="22"/>
                      <a:pt x="67" y="22"/>
                    </a:cubicBezTo>
                    <a:cubicBezTo>
                      <a:pt x="67" y="21"/>
                      <a:pt x="67" y="21"/>
                      <a:pt x="67" y="21"/>
                    </a:cubicBezTo>
                    <a:cubicBezTo>
                      <a:pt x="67" y="21"/>
                      <a:pt x="67" y="21"/>
                      <a:pt x="67" y="21"/>
                    </a:cubicBezTo>
                    <a:cubicBezTo>
                      <a:pt x="67" y="21"/>
                      <a:pt x="67" y="21"/>
                      <a:pt x="67" y="21"/>
                    </a:cubicBezTo>
                    <a:cubicBezTo>
                      <a:pt x="67" y="21"/>
                      <a:pt x="67" y="21"/>
                      <a:pt x="67" y="21"/>
                    </a:cubicBezTo>
                    <a:cubicBezTo>
                      <a:pt x="67" y="21"/>
                      <a:pt x="67" y="21"/>
                      <a:pt x="67" y="21"/>
                    </a:cubicBezTo>
                    <a:cubicBezTo>
                      <a:pt x="67" y="21"/>
                      <a:pt x="67" y="21"/>
                      <a:pt x="67" y="21"/>
                    </a:cubicBezTo>
                    <a:cubicBezTo>
                      <a:pt x="67" y="21"/>
                      <a:pt x="67" y="21"/>
                      <a:pt x="67" y="21"/>
                    </a:cubicBezTo>
                    <a:cubicBezTo>
                      <a:pt x="67" y="21"/>
                      <a:pt x="67" y="21"/>
                      <a:pt x="67" y="21"/>
                    </a:cubicBezTo>
                    <a:cubicBezTo>
                      <a:pt x="66" y="21"/>
                      <a:pt x="66" y="21"/>
                      <a:pt x="66" y="21"/>
                    </a:cubicBezTo>
                    <a:cubicBezTo>
                      <a:pt x="66" y="21"/>
                      <a:pt x="66" y="21"/>
                      <a:pt x="66" y="21"/>
                    </a:cubicBezTo>
                    <a:cubicBezTo>
                      <a:pt x="66" y="21"/>
                      <a:pt x="66" y="21"/>
                      <a:pt x="66" y="21"/>
                    </a:cubicBezTo>
                    <a:cubicBezTo>
                      <a:pt x="66" y="21"/>
                      <a:pt x="66" y="21"/>
                      <a:pt x="66" y="21"/>
                    </a:cubicBezTo>
                    <a:cubicBezTo>
                      <a:pt x="66" y="21"/>
                      <a:pt x="66" y="21"/>
                      <a:pt x="66" y="21"/>
                    </a:cubicBezTo>
                    <a:cubicBezTo>
                      <a:pt x="66" y="21"/>
                      <a:pt x="66" y="21"/>
                      <a:pt x="66" y="21"/>
                    </a:cubicBezTo>
                    <a:cubicBezTo>
                      <a:pt x="66" y="21"/>
                      <a:pt x="66" y="21"/>
                      <a:pt x="66" y="21"/>
                    </a:cubicBezTo>
                    <a:cubicBezTo>
                      <a:pt x="66" y="21"/>
                      <a:pt x="66" y="21"/>
                      <a:pt x="66" y="21"/>
                    </a:cubicBezTo>
                    <a:cubicBezTo>
                      <a:pt x="66" y="21"/>
                      <a:pt x="66" y="21"/>
                      <a:pt x="66" y="21"/>
                    </a:cubicBezTo>
                    <a:cubicBezTo>
                      <a:pt x="66" y="21"/>
                      <a:pt x="66" y="21"/>
                      <a:pt x="66" y="21"/>
                    </a:cubicBezTo>
                    <a:cubicBezTo>
                      <a:pt x="66" y="21"/>
                      <a:pt x="66" y="21"/>
                      <a:pt x="66" y="21"/>
                    </a:cubicBezTo>
                    <a:cubicBezTo>
                      <a:pt x="66" y="21"/>
                      <a:pt x="66" y="21"/>
                      <a:pt x="66" y="21"/>
                    </a:cubicBezTo>
                    <a:cubicBezTo>
                      <a:pt x="66" y="21"/>
                      <a:pt x="66" y="21"/>
                      <a:pt x="66" y="21"/>
                    </a:cubicBezTo>
                    <a:cubicBezTo>
                      <a:pt x="66" y="21"/>
                      <a:pt x="66" y="21"/>
                      <a:pt x="66" y="21"/>
                    </a:cubicBezTo>
                    <a:cubicBezTo>
                      <a:pt x="65" y="21"/>
                      <a:pt x="65" y="21"/>
                      <a:pt x="65" y="21"/>
                    </a:cubicBezTo>
                    <a:cubicBezTo>
                      <a:pt x="65" y="21"/>
                      <a:pt x="65" y="21"/>
                      <a:pt x="65" y="21"/>
                    </a:cubicBezTo>
                    <a:cubicBezTo>
                      <a:pt x="65" y="21"/>
                      <a:pt x="65" y="21"/>
                      <a:pt x="65" y="21"/>
                    </a:cubicBezTo>
                    <a:cubicBezTo>
                      <a:pt x="65" y="21"/>
                      <a:pt x="65" y="21"/>
                      <a:pt x="65" y="21"/>
                    </a:cubicBezTo>
                    <a:cubicBezTo>
                      <a:pt x="65" y="21"/>
                      <a:pt x="65" y="21"/>
                      <a:pt x="65" y="21"/>
                    </a:cubicBezTo>
                    <a:cubicBezTo>
                      <a:pt x="65" y="21"/>
                      <a:pt x="65" y="21"/>
                      <a:pt x="65" y="21"/>
                    </a:cubicBezTo>
                    <a:cubicBezTo>
                      <a:pt x="65" y="20"/>
                      <a:pt x="65" y="20"/>
                      <a:pt x="65" y="20"/>
                    </a:cubicBezTo>
                    <a:cubicBezTo>
                      <a:pt x="65" y="20"/>
                      <a:pt x="65" y="20"/>
                      <a:pt x="65" y="20"/>
                    </a:cubicBezTo>
                    <a:cubicBezTo>
                      <a:pt x="65" y="20"/>
                      <a:pt x="65" y="20"/>
                      <a:pt x="65" y="20"/>
                    </a:cubicBezTo>
                    <a:cubicBezTo>
                      <a:pt x="65" y="20"/>
                      <a:pt x="65" y="20"/>
                      <a:pt x="65" y="20"/>
                    </a:cubicBezTo>
                    <a:cubicBezTo>
                      <a:pt x="65" y="20"/>
                      <a:pt x="65" y="20"/>
                      <a:pt x="65" y="20"/>
                    </a:cubicBezTo>
                    <a:cubicBezTo>
                      <a:pt x="65" y="20"/>
                      <a:pt x="65" y="20"/>
                      <a:pt x="65" y="20"/>
                    </a:cubicBezTo>
                    <a:cubicBezTo>
                      <a:pt x="65" y="20"/>
                      <a:pt x="65" y="20"/>
                      <a:pt x="65" y="20"/>
                    </a:cubicBezTo>
                    <a:cubicBezTo>
                      <a:pt x="65" y="20"/>
                      <a:pt x="65" y="20"/>
                      <a:pt x="65" y="20"/>
                    </a:cubicBezTo>
                    <a:cubicBezTo>
                      <a:pt x="65" y="20"/>
                      <a:pt x="65" y="20"/>
                      <a:pt x="65" y="20"/>
                    </a:cubicBezTo>
                    <a:cubicBezTo>
                      <a:pt x="65" y="20"/>
                      <a:pt x="65" y="20"/>
                      <a:pt x="65" y="20"/>
                    </a:cubicBezTo>
                    <a:cubicBezTo>
                      <a:pt x="64" y="20"/>
                      <a:pt x="64" y="20"/>
                      <a:pt x="64" y="20"/>
                    </a:cubicBezTo>
                    <a:cubicBezTo>
                      <a:pt x="64" y="20"/>
                      <a:pt x="64" y="20"/>
                      <a:pt x="64" y="20"/>
                    </a:cubicBezTo>
                    <a:cubicBezTo>
                      <a:pt x="64" y="20"/>
                      <a:pt x="64" y="20"/>
                      <a:pt x="64" y="20"/>
                    </a:cubicBezTo>
                    <a:cubicBezTo>
                      <a:pt x="64" y="20"/>
                      <a:pt x="64" y="20"/>
                      <a:pt x="64" y="20"/>
                    </a:cubicBezTo>
                    <a:cubicBezTo>
                      <a:pt x="64" y="20"/>
                      <a:pt x="64" y="20"/>
                      <a:pt x="64" y="20"/>
                    </a:cubicBezTo>
                    <a:cubicBezTo>
                      <a:pt x="64" y="20"/>
                      <a:pt x="64" y="20"/>
                      <a:pt x="64" y="20"/>
                    </a:cubicBezTo>
                    <a:cubicBezTo>
                      <a:pt x="64" y="20"/>
                      <a:pt x="64" y="20"/>
                      <a:pt x="64" y="20"/>
                    </a:cubicBezTo>
                    <a:cubicBezTo>
                      <a:pt x="64" y="20"/>
                      <a:pt x="64" y="20"/>
                      <a:pt x="64" y="20"/>
                    </a:cubicBezTo>
                    <a:cubicBezTo>
                      <a:pt x="64" y="20"/>
                      <a:pt x="64" y="20"/>
                      <a:pt x="64" y="20"/>
                    </a:cubicBezTo>
                    <a:cubicBezTo>
                      <a:pt x="64" y="20"/>
                      <a:pt x="64" y="20"/>
                      <a:pt x="64" y="20"/>
                    </a:cubicBezTo>
                    <a:cubicBezTo>
                      <a:pt x="64" y="20"/>
                      <a:pt x="64" y="20"/>
                      <a:pt x="64" y="20"/>
                    </a:cubicBezTo>
                    <a:cubicBezTo>
                      <a:pt x="64" y="20"/>
                      <a:pt x="64" y="20"/>
                      <a:pt x="64" y="20"/>
                    </a:cubicBezTo>
                    <a:cubicBezTo>
                      <a:pt x="64" y="20"/>
                      <a:pt x="64" y="20"/>
                      <a:pt x="64" y="20"/>
                    </a:cubicBezTo>
                    <a:cubicBezTo>
                      <a:pt x="63" y="20"/>
                      <a:pt x="63" y="20"/>
                      <a:pt x="63" y="20"/>
                    </a:cubicBezTo>
                    <a:cubicBezTo>
                      <a:pt x="63" y="20"/>
                      <a:pt x="63" y="20"/>
                      <a:pt x="63" y="20"/>
                    </a:cubicBezTo>
                    <a:cubicBezTo>
                      <a:pt x="63" y="19"/>
                      <a:pt x="63" y="19"/>
                      <a:pt x="63" y="19"/>
                    </a:cubicBezTo>
                    <a:cubicBezTo>
                      <a:pt x="63" y="19"/>
                      <a:pt x="63" y="19"/>
                      <a:pt x="63" y="19"/>
                    </a:cubicBezTo>
                    <a:cubicBezTo>
                      <a:pt x="63" y="19"/>
                      <a:pt x="63" y="19"/>
                      <a:pt x="63" y="19"/>
                    </a:cubicBezTo>
                    <a:cubicBezTo>
                      <a:pt x="63" y="19"/>
                      <a:pt x="63" y="19"/>
                      <a:pt x="63" y="19"/>
                    </a:cubicBezTo>
                    <a:cubicBezTo>
                      <a:pt x="63" y="19"/>
                      <a:pt x="63" y="19"/>
                      <a:pt x="63" y="19"/>
                    </a:cubicBezTo>
                    <a:cubicBezTo>
                      <a:pt x="63" y="19"/>
                      <a:pt x="63" y="19"/>
                      <a:pt x="63" y="19"/>
                    </a:cubicBezTo>
                    <a:cubicBezTo>
                      <a:pt x="63" y="19"/>
                      <a:pt x="63" y="19"/>
                      <a:pt x="63" y="19"/>
                    </a:cubicBezTo>
                    <a:cubicBezTo>
                      <a:pt x="63" y="19"/>
                      <a:pt x="63" y="19"/>
                      <a:pt x="63" y="19"/>
                    </a:cubicBezTo>
                    <a:cubicBezTo>
                      <a:pt x="62" y="19"/>
                      <a:pt x="62" y="19"/>
                      <a:pt x="62" y="19"/>
                    </a:cubicBezTo>
                    <a:cubicBezTo>
                      <a:pt x="62" y="19"/>
                      <a:pt x="62" y="19"/>
                      <a:pt x="62" y="19"/>
                    </a:cubicBezTo>
                    <a:cubicBezTo>
                      <a:pt x="62" y="19"/>
                      <a:pt x="62" y="19"/>
                      <a:pt x="62" y="19"/>
                    </a:cubicBezTo>
                    <a:cubicBezTo>
                      <a:pt x="62" y="19"/>
                      <a:pt x="62" y="19"/>
                      <a:pt x="62" y="19"/>
                    </a:cubicBezTo>
                    <a:cubicBezTo>
                      <a:pt x="62" y="19"/>
                      <a:pt x="62" y="19"/>
                      <a:pt x="62" y="19"/>
                    </a:cubicBezTo>
                    <a:cubicBezTo>
                      <a:pt x="62" y="19"/>
                      <a:pt x="62" y="19"/>
                      <a:pt x="62" y="19"/>
                    </a:cubicBezTo>
                    <a:cubicBezTo>
                      <a:pt x="61" y="18"/>
                      <a:pt x="61" y="18"/>
                      <a:pt x="61" y="18"/>
                    </a:cubicBezTo>
                    <a:cubicBezTo>
                      <a:pt x="61" y="18"/>
                      <a:pt x="61" y="18"/>
                      <a:pt x="61" y="18"/>
                    </a:cubicBezTo>
                    <a:cubicBezTo>
                      <a:pt x="61" y="18"/>
                      <a:pt x="61" y="18"/>
                      <a:pt x="61" y="18"/>
                    </a:cubicBezTo>
                    <a:cubicBezTo>
                      <a:pt x="61" y="18"/>
                      <a:pt x="61" y="18"/>
                      <a:pt x="61" y="18"/>
                    </a:cubicBezTo>
                    <a:cubicBezTo>
                      <a:pt x="61" y="18"/>
                      <a:pt x="61" y="18"/>
                      <a:pt x="61" y="18"/>
                    </a:cubicBezTo>
                    <a:cubicBezTo>
                      <a:pt x="48" y="12"/>
                      <a:pt x="34" y="6"/>
                      <a:pt x="19" y="3"/>
                    </a:cubicBezTo>
                    <a:cubicBezTo>
                      <a:pt x="19" y="3"/>
                      <a:pt x="19" y="3"/>
                      <a:pt x="19"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7" y="3"/>
                      <a:pt x="17" y="3"/>
                      <a:pt x="17" y="3"/>
                    </a:cubicBezTo>
                    <a:cubicBezTo>
                      <a:pt x="17" y="3"/>
                      <a:pt x="17" y="3"/>
                      <a:pt x="17" y="3"/>
                    </a:cubicBezTo>
                    <a:cubicBezTo>
                      <a:pt x="17" y="3"/>
                      <a:pt x="17" y="3"/>
                      <a:pt x="17" y="3"/>
                    </a:cubicBezTo>
                    <a:cubicBezTo>
                      <a:pt x="17" y="3"/>
                      <a:pt x="17" y="3"/>
                      <a:pt x="17" y="3"/>
                    </a:cubicBezTo>
                    <a:cubicBezTo>
                      <a:pt x="17" y="3"/>
                      <a:pt x="17" y="3"/>
                      <a:pt x="17" y="3"/>
                    </a:cubicBezTo>
                    <a:cubicBezTo>
                      <a:pt x="17" y="2"/>
                      <a:pt x="17" y="2"/>
                      <a:pt x="17" y="2"/>
                    </a:cubicBezTo>
                    <a:cubicBezTo>
                      <a:pt x="17" y="2"/>
                      <a:pt x="17" y="2"/>
                      <a:pt x="17"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5" y="2"/>
                      <a:pt x="15" y="2"/>
                      <a:pt x="15" y="2"/>
                    </a:cubicBezTo>
                    <a:cubicBezTo>
                      <a:pt x="15" y="2"/>
                      <a:pt x="15" y="2"/>
                      <a:pt x="15" y="2"/>
                    </a:cubicBezTo>
                    <a:cubicBezTo>
                      <a:pt x="15" y="2"/>
                      <a:pt x="15" y="2"/>
                      <a:pt x="15" y="2"/>
                    </a:cubicBezTo>
                    <a:cubicBezTo>
                      <a:pt x="15" y="2"/>
                      <a:pt x="15" y="2"/>
                      <a:pt x="15" y="2"/>
                    </a:cubicBezTo>
                    <a:cubicBezTo>
                      <a:pt x="15" y="2"/>
                      <a:pt x="15" y="2"/>
                      <a:pt x="15" y="2"/>
                    </a:cubicBezTo>
                    <a:cubicBezTo>
                      <a:pt x="15" y="2"/>
                      <a:pt x="15" y="2"/>
                      <a:pt x="15" y="2"/>
                    </a:cubicBezTo>
                    <a:cubicBezTo>
                      <a:pt x="15" y="2"/>
                      <a:pt x="15" y="2"/>
                      <a:pt x="15" y="2"/>
                    </a:cubicBezTo>
                    <a:cubicBezTo>
                      <a:pt x="15" y="2"/>
                      <a:pt x="15" y="2"/>
                      <a:pt x="15" y="2"/>
                    </a:cubicBezTo>
                    <a:cubicBezTo>
                      <a:pt x="15" y="2"/>
                      <a:pt x="15" y="2"/>
                      <a:pt x="15" y="2"/>
                    </a:cubicBezTo>
                    <a:cubicBezTo>
                      <a:pt x="15" y="2"/>
                      <a:pt x="15" y="2"/>
                      <a:pt x="15" y="2"/>
                    </a:cubicBezTo>
                    <a:cubicBezTo>
                      <a:pt x="15" y="2"/>
                      <a:pt x="15" y="2"/>
                      <a:pt x="15" y="2"/>
                    </a:cubicBezTo>
                    <a:cubicBezTo>
                      <a:pt x="15" y="2"/>
                      <a:pt x="15" y="2"/>
                      <a:pt x="15" y="2"/>
                    </a:cubicBezTo>
                    <a:cubicBezTo>
                      <a:pt x="15" y="2"/>
                      <a:pt x="15" y="2"/>
                      <a:pt x="15" y="2"/>
                    </a:cubicBezTo>
                    <a:cubicBezTo>
                      <a:pt x="15" y="2"/>
                      <a:pt x="15" y="2"/>
                      <a:pt x="15" y="2"/>
                    </a:cubicBezTo>
                    <a:cubicBezTo>
                      <a:pt x="14" y="2"/>
                      <a:pt x="14" y="2"/>
                      <a:pt x="14" y="2"/>
                    </a:cubicBezTo>
                    <a:cubicBezTo>
                      <a:pt x="14" y="2"/>
                      <a:pt x="14" y="2"/>
                      <a:pt x="14" y="2"/>
                    </a:cubicBezTo>
                    <a:cubicBezTo>
                      <a:pt x="14" y="2"/>
                      <a:pt x="14" y="2"/>
                      <a:pt x="14" y="2"/>
                    </a:cubicBezTo>
                    <a:cubicBezTo>
                      <a:pt x="14" y="2"/>
                      <a:pt x="14" y="2"/>
                      <a:pt x="14" y="2"/>
                    </a:cubicBezTo>
                    <a:cubicBezTo>
                      <a:pt x="14" y="2"/>
                      <a:pt x="14" y="2"/>
                      <a:pt x="14" y="2"/>
                    </a:cubicBezTo>
                    <a:cubicBezTo>
                      <a:pt x="14" y="2"/>
                      <a:pt x="14" y="2"/>
                      <a:pt x="14" y="2"/>
                    </a:cubicBezTo>
                    <a:cubicBezTo>
                      <a:pt x="14" y="2"/>
                      <a:pt x="14" y="2"/>
                      <a:pt x="14" y="2"/>
                    </a:cubicBezTo>
                    <a:cubicBezTo>
                      <a:pt x="14" y="2"/>
                      <a:pt x="14" y="2"/>
                      <a:pt x="14" y="2"/>
                    </a:cubicBezTo>
                    <a:cubicBezTo>
                      <a:pt x="14" y="2"/>
                      <a:pt x="14" y="2"/>
                      <a:pt x="14" y="2"/>
                    </a:cubicBezTo>
                    <a:cubicBezTo>
                      <a:pt x="14" y="2"/>
                      <a:pt x="14" y="2"/>
                      <a:pt x="14" y="2"/>
                    </a:cubicBezTo>
                    <a:cubicBezTo>
                      <a:pt x="14" y="2"/>
                      <a:pt x="14" y="2"/>
                      <a:pt x="14" y="2"/>
                    </a:cubicBezTo>
                    <a:cubicBezTo>
                      <a:pt x="14" y="2"/>
                      <a:pt x="14" y="2"/>
                      <a:pt x="14" y="2"/>
                    </a:cubicBezTo>
                    <a:cubicBezTo>
                      <a:pt x="14" y="2"/>
                      <a:pt x="14" y="2"/>
                      <a:pt x="14" y="2"/>
                    </a:cubicBezTo>
                    <a:cubicBezTo>
                      <a:pt x="14" y="2"/>
                      <a:pt x="14" y="2"/>
                      <a:pt x="14" y="2"/>
                    </a:cubicBezTo>
                    <a:cubicBezTo>
                      <a:pt x="14" y="2"/>
                      <a:pt x="14" y="2"/>
                      <a:pt x="14"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2" y="1"/>
                      <a:pt x="12" y="1"/>
                      <a:pt x="12" y="1"/>
                    </a:cubicBezTo>
                    <a:cubicBezTo>
                      <a:pt x="12" y="1"/>
                      <a:pt x="12" y="1"/>
                      <a:pt x="12" y="1"/>
                    </a:cubicBezTo>
                    <a:cubicBezTo>
                      <a:pt x="12" y="1"/>
                      <a:pt x="12" y="1"/>
                      <a:pt x="12" y="1"/>
                    </a:cubicBezTo>
                    <a:cubicBezTo>
                      <a:pt x="12" y="1"/>
                      <a:pt x="12" y="1"/>
                      <a:pt x="12" y="1"/>
                    </a:cubicBezTo>
                    <a:cubicBezTo>
                      <a:pt x="12" y="1"/>
                      <a:pt x="12" y="1"/>
                      <a:pt x="12" y="1"/>
                    </a:cubicBezTo>
                    <a:cubicBezTo>
                      <a:pt x="12" y="1"/>
                      <a:pt x="12" y="1"/>
                      <a:pt x="12" y="1"/>
                    </a:cubicBezTo>
                    <a:cubicBezTo>
                      <a:pt x="11" y="1"/>
                      <a:pt x="11" y="1"/>
                      <a:pt x="11" y="1"/>
                    </a:cubicBezTo>
                    <a:cubicBezTo>
                      <a:pt x="11" y="1"/>
                      <a:pt x="11" y="1"/>
                      <a:pt x="11" y="1"/>
                    </a:cubicBezTo>
                    <a:cubicBezTo>
                      <a:pt x="11" y="1"/>
                      <a:pt x="11" y="1"/>
                      <a:pt x="11" y="1"/>
                    </a:cubicBezTo>
                    <a:cubicBezTo>
                      <a:pt x="11" y="1"/>
                      <a:pt x="11" y="1"/>
                      <a:pt x="11" y="1"/>
                    </a:cubicBezTo>
                    <a:cubicBezTo>
                      <a:pt x="11" y="1"/>
                      <a:pt x="11" y="1"/>
                      <a:pt x="11" y="1"/>
                    </a:cubicBezTo>
                    <a:cubicBezTo>
                      <a:pt x="11" y="1"/>
                      <a:pt x="11" y="1"/>
                      <a:pt x="11" y="1"/>
                    </a:cubicBezTo>
                    <a:cubicBezTo>
                      <a:pt x="11" y="1"/>
                      <a:pt x="11" y="1"/>
                      <a:pt x="11" y="1"/>
                    </a:cubicBezTo>
                    <a:cubicBezTo>
                      <a:pt x="11" y="1"/>
                      <a:pt x="11" y="1"/>
                      <a:pt x="11" y="1"/>
                    </a:cubicBezTo>
                    <a:cubicBezTo>
                      <a:pt x="11" y="1"/>
                      <a:pt x="11" y="1"/>
                      <a:pt x="11" y="1"/>
                    </a:cubicBezTo>
                    <a:cubicBezTo>
                      <a:pt x="11" y="1"/>
                      <a:pt x="11" y="1"/>
                      <a:pt x="11" y="1"/>
                    </a:cubicBezTo>
                    <a:cubicBezTo>
                      <a:pt x="11" y="1"/>
                      <a:pt x="11" y="1"/>
                      <a:pt x="11" y="1"/>
                    </a:cubicBezTo>
                    <a:cubicBezTo>
                      <a:pt x="11" y="1"/>
                      <a:pt x="11" y="1"/>
                      <a:pt x="11" y="1"/>
                    </a:cubicBezTo>
                    <a:cubicBezTo>
                      <a:pt x="10" y="1"/>
                      <a:pt x="10" y="1"/>
                      <a:pt x="10" y="1"/>
                    </a:cubicBezTo>
                    <a:cubicBezTo>
                      <a:pt x="10" y="1"/>
                      <a:pt x="10" y="1"/>
                      <a:pt x="10" y="1"/>
                    </a:cubicBezTo>
                    <a:cubicBezTo>
                      <a:pt x="10" y="1"/>
                      <a:pt x="10" y="1"/>
                      <a:pt x="10" y="1"/>
                    </a:cubicBezTo>
                    <a:cubicBezTo>
                      <a:pt x="10" y="1"/>
                      <a:pt x="10" y="1"/>
                      <a:pt x="10" y="1"/>
                    </a:cubicBezTo>
                    <a:cubicBezTo>
                      <a:pt x="9" y="1"/>
                      <a:pt x="9" y="1"/>
                      <a:pt x="9" y="1"/>
                    </a:cubicBezTo>
                    <a:cubicBezTo>
                      <a:pt x="9" y="1"/>
                      <a:pt x="9" y="1"/>
                      <a:pt x="9" y="1"/>
                    </a:cubicBezTo>
                    <a:cubicBezTo>
                      <a:pt x="8" y="1"/>
                      <a:pt x="7" y="1"/>
                      <a:pt x="6" y="0"/>
                    </a:cubicBezTo>
                    <a:cubicBezTo>
                      <a:pt x="0" y="42"/>
                      <a:pt x="0" y="42"/>
                      <a:pt x="0" y="42"/>
                    </a:cubicBezTo>
                    <a:cubicBezTo>
                      <a:pt x="21" y="46"/>
                      <a:pt x="42" y="54"/>
                      <a:pt x="59" y="67"/>
                    </a:cubicBezTo>
                    <a:lnTo>
                      <a:pt x="84" y="32"/>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 name="Google Shape;405;p4"/>
              <p:cNvSpPr/>
              <p:nvPr/>
            </p:nvSpPr>
            <p:spPr>
              <a:xfrm>
                <a:off x="8143875" y="2487613"/>
                <a:ext cx="301625" cy="173038"/>
              </a:xfrm>
              <a:custGeom>
                <a:avLst/>
                <a:gdLst/>
                <a:ahLst/>
                <a:cxnLst/>
                <a:rect l="l" t="t" r="r" b="b"/>
                <a:pathLst>
                  <a:path w="101" h="58" extrusionOk="0">
                    <a:moveTo>
                      <a:pt x="82" y="43"/>
                    </a:moveTo>
                    <a:cubicBezTo>
                      <a:pt x="87" y="43"/>
                      <a:pt x="92" y="43"/>
                      <a:pt x="97" y="43"/>
                    </a:cubicBezTo>
                    <a:cubicBezTo>
                      <a:pt x="101" y="1"/>
                      <a:pt x="101" y="1"/>
                      <a:pt x="101" y="1"/>
                    </a:cubicBezTo>
                    <a:cubicBezTo>
                      <a:pt x="101" y="1"/>
                      <a:pt x="101" y="1"/>
                      <a:pt x="101" y="1"/>
                    </a:cubicBezTo>
                    <a:cubicBezTo>
                      <a:pt x="101" y="1"/>
                      <a:pt x="101" y="1"/>
                      <a:pt x="101" y="1"/>
                    </a:cubicBezTo>
                    <a:cubicBezTo>
                      <a:pt x="101" y="1"/>
                      <a:pt x="101" y="1"/>
                      <a:pt x="101" y="1"/>
                    </a:cubicBezTo>
                    <a:cubicBezTo>
                      <a:pt x="96" y="1"/>
                      <a:pt x="91" y="1"/>
                      <a:pt x="87" y="0"/>
                    </a:cubicBezTo>
                    <a:cubicBezTo>
                      <a:pt x="87" y="0"/>
                      <a:pt x="87" y="0"/>
                      <a:pt x="87" y="0"/>
                    </a:cubicBezTo>
                    <a:cubicBezTo>
                      <a:pt x="87" y="0"/>
                      <a:pt x="87" y="0"/>
                      <a:pt x="87" y="0"/>
                    </a:cubicBez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3" y="0"/>
                      <a:pt x="83" y="0"/>
                      <a:pt x="83" y="0"/>
                    </a:cubicBezTo>
                    <a:cubicBezTo>
                      <a:pt x="83" y="0"/>
                      <a:pt x="83" y="0"/>
                      <a:pt x="83" y="0"/>
                    </a:cubicBezTo>
                    <a:cubicBezTo>
                      <a:pt x="83" y="0"/>
                      <a:pt x="83" y="0"/>
                      <a:pt x="83" y="0"/>
                    </a:cubicBezTo>
                    <a:cubicBezTo>
                      <a:pt x="83" y="0"/>
                      <a:pt x="83" y="0"/>
                      <a:pt x="83" y="0"/>
                    </a:cubicBezTo>
                    <a:cubicBezTo>
                      <a:pt x="83" y="0"/>
                      <a:pt x="83" y="0"/>
                      <a:pt x="83" y="0"/>
                    </a:cubicBezTo>
                    <a:cubicBezTo>
                      <a:pt x="83" y="0"/>
                      <a:pt x="83" y="0"/>
                      <a:pt x="83" y="0"/>
                    </a:cubicBezTo>
                    <a:cubicBezTo>
                      <a:pt x="83" y="0"/>
                      <a:pt x="83" y="0"/>
                      <a:pt x="83" y="0"/>
                    </a:cubicBezTo>
                    <a:cubicBezTo>
                      <a:pt x="83" y="0"/>
                      <a:pt x="83" y="0"/>
                      <a:pt x="83" y="0"/>
                    </a:cubicBezTo>
                    <a:cubicBezTo>
                      <a:pt x="83" y="0"/>
                      <a:pt x="83" y="0"/>
                      <a:pt x="83" y="0"/>
                    </a:cubicBezTo>
                    <a:cubicBezTo>
                      <a:pt x="83" y="0"/>
                      <a:pt x="83" y="0"/>
                      <a:pt x="83" y="0"/>
                    </a:cubicBezTo>
                    <a:cubicBezTo>
                      <a:pt x="83" y="0"/>
                      <a:pt x="83" y="0"/>
                      <a:pt x="83" y="0"/>
                    </a:cubicBezTo>
                    <a:cubicBezTo>
                      <a:pt x="83" y="0"/>
                      <a:pt x="83" y="0"/>
                      <a:pt x="83" y="0"/>
                    </a:cubicBezTo>
                    <a:cubicBezTo>
                      <a:pt x="83" y="0"/>
                      <a:pt x="83" y="0"/>
                      <a:pt x="83"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0" y="0"/>
                      <a:pt x="80" y="0"/>
                      <a:pt x="80" y="0"/>
                    </a:cubicBezTo>
                    <a:cubicBezTo>
                      <a:pt x="80" y="0"/>
                      <a:pt x="80" y="0"/>
                      <a:pt x="80" y="0"/>
                    </a:cubicBezTo>
                    <a:cubicBezTo>
                      <a:pt x="80" y="0"/>
                      <a:pt x="80" y="0"/>
                      <a:pt x="80" y="0"/>
                    </a:cubicBezTo>
                    <a:cubicBezTo>
                      <a:pt x="80" y="0"/>
                      <a:pt x="80" y="0"/>
                      <a:pt x="80" y="0"/>
                    </a:cubicBezTo>
                    <a:cubicBezTo>
                      <a:pt x="80" y="0"/>
                      <a:pt x="80" y="0"/>
                      <a:pt x="80" y="0"/>
                    </a:cubicBezTo>
                    <a:cubicBezTo>
                      <a:pt x="80" y="0"/>
                      <a:pt x="80" y="0"/>
                      <a:pt x="80" y="0"/>
                    </a:cubicBezTo>
                    <a:cubicBezTo>
                      <a:pt x="80" y="0"/>
                      <a:pt x="80" y="0"/>
                      <a:pt x="80" y="0"/>
                    </a:cubicBezTo>
                    <a:cubicBezTo>
                      <a:pt x="80" y="0"/>
                      <a:pt x="80" y="0"/>
                      <a:pt x="80" y="0"/>
                    </a:cubicBezTo>
                    <a:cubicBezTo>
                      <a:pt x="80" y="0"/>
                      <a:pt x="80" y="0"/>
                      <a:pt x="80" y="0"/>
                    </a:cubicBezTo>
                    <a:cubicBezTo>
                      <a:pt x="80" y="0"/>
                      <a:pt x="80" y="0"/>
                      <a:pt x="80" y="0"/>
                    </a:cubicBezTo>
                    <a:cubicBezTo>
                      <a:pt x="80" y="0"/>
                      <a:pt x="80" y="0"/>
                      <a:pt x="80" y="0"/>
                    </a:cubicBezTo>
                    <a:cubicBezTo>
                      <a:pt x="80" y="0"/>
                      <a:pt x="80" y="0"/>
                      <a:pt x="80" y="0"/>
                    </a:cubicBezTo>
                    <a:cubicBezTo>
                      <a:pt x="80" y="0"/>
                      <a:pt x="80" y="0"/>
                      <a:pt x="80"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8" y="0"/>
                      <a:pt x="78" y="0"/>
                      <a:pt x="78" y="0"/>
                    </a:cubicBezTo>
                    <a:cubicBezTo>
                      <a:pt x="78" y="0"/>
                      <a:pt x="78" y="0"/>
                      <a:pt x="78" y="0"/>
                    </a:cubicBezTo>
                    <a:cubicBezTo>
                      <a:pt x="78" y="0"/>
                      <a:pt x="78" y="0"/>
                      <a:pt x="78" y="0"/>
                    </a:cubicBezTo>
                    <a:cubicBezTo>
                      <a:pt x="78" y="0"/>
                      <a:pt x="78" y="0"/>
                      <a:pt x="78" y="0"/>
                    </a:cubicBezTo>
                    <a:cubicBezTo>
                      <a:pt x="78" y="0"/>
                      <a:pt x="78" y="0"/>
                      <a:pt x="78" y="0"/>
                    </a:cubicBezTo>
                    <a:cubicBezTo>
                      <a:pt x="78" y="0"/>
                      <a:pt x="78" y="0"/>
                      <a:pt x="78" y="0"/>
                    </a:cubicBezTo>
                    <a:cubicBezTo>
                      <a:pt x="78" y="0"/>
                      <a:pt x="78" y="0"/>
                      <a:pt x="78" y="0"/>
                    </a:cubicBezTo>
                    <a:cubicBezTo>
                      <a:pt x="78" y="0"/>
                      <a:pt x="78" y="0"/>
                      <a:pt x="78" y="0"/>
                    </a:cubicBezTo>
                    <a:cubicBezTo>
                      <a:pt x="78" y="0"/>
                      <a:pt x="78" y="0"/>
                      <a:pt x="78" y="0"/>
                    </a:cubicBezTo>
                    <a:cubicBezTo>
                      <a:pt x="78" y="0"/>
                      <a:pt x="78" y="0"/>
                      <a:pt x="78" y="0"/>
                    </a:cubicBezTo>
                    <a:cubicBezTo>
                      <a:pt x="78" y="0"/>
                      <a:pt x="78" y="0"/>
                      <a:pt x="78" y="0"/>
                    </a:cubicBezTo>
                    <a:cubicBezTo>
                      <a:pt x="78" y="0"/>
                      <a:pt x="78" y="0"/>
                      <a:pt x="78" y="0"/>
                    </a:cubicBezTo>
                    <a:cubicBezTo>
                      <a:pt x="78" y="0"/>
                      <a:pt x="78" y="0"/>
                      <a:pt x="78" y="0"/>
                    </a:cubicBezTo>
                    <a:cubicBezTo>
                      <a:pt x="77" y="0"/>
                      <a:pt x="77" y="0"/>
                      <a:pt x="77" y="0"/>
                    </a:cubicBezTo>
                    <a:cubicBezTo>
                      <a:pt x="77" y="0"/>
                      <a:pt x="77" y="0"/>
                      <a:pt x="77" y="0"/>
                    </a:cubicBezTo>
                    <a:cubicBezTo>
                      <a:pt x="77" y="0"/>
                      <a:pt x="77" y="0"/>
                      <a:pt x="77" y="0"/>
                    </a:cubicBezTo>
                    <a:cubicBezTo>
                      <a:pt x="77" y="0"/>
                      <a:pt x="77" y="0"/>
                      <a:pt x="77" y="0"/>
                    </a:cubicBezTo>
                    <a:cubicBezTo>
                      <a:pt x="77" y="0"/>
                      <a:pt x="77" y="0"/>
                      <a:pt x="77" y="0"/>
                    </a:cubicBezTo>
                    <a:cubicBezTo>
                      <a:pt x="77" y="0"/>
                      <a:pt x="77" y="0"/>
                      <a:pt x="77" y="0"/>
                    </a:cubicBezTo>
                    <a:cubicBezTo>
                      <a:pt x="77" y="0"/>
                      <a:pt x="77" y="0"/>
                      <a:pt x="77" y="0"/>
                    </a:cubicBezTo>
                    <a:cubicBezTo>
                      <a:pt x="77" y="0"/>
                      <a:pt x="77" y="0"/>
                      <a:pt x="77" y="0"/>
                    </a:cubicBezTo>
                    <a:cubicBezTo>
                      <a:pt x="77" y="0"/>
                      <a:pt x="77" y="0"/>
                      <a:pt x="77" y="0"/>
                    </a:cubicBezTo>
                    <a:cubicBezTo>
                      <a:pt x="77" y="0"/>
                      <a:pt x="77" y="0"/>
                      <a:pt x="77" y="0"/>
                    </a:cubicBezTo>
                    <a:cubicBezTo>
                      <a:pt x="77" y="0"/>
                      <a:pt x="77" y="0"/>
                      <a:pt x="77" y="0"/>
                    </a:cubicBezTo>
                    <a:cubicBezTo>
                      <a:pt x="77" y="0"/>
                      <a:pt x="77" y="0"/>
                      <a:pt x="77" y="0"/>
                    </a:cubicBezTo>
                    <a:cubicBezTo>
                      <a:pt x="77" y="0"/>
                      <a:pt x="77" y="0"/>
                      <a:pt x="77" y="0"/>
                    </a:cubicBezTo>
                    <a:cubicBezTo>
                      <a:pt x="76" y="0"/>
                      <a:pt x="76" y="0"/>
                      <a:pt x="76" y="0"/>
                    </a:cubicBezTo>
                    <a:cubicBezTo>
                      <a:pt x="76" y="0"/>
                      <a:pt x="76" y="0"/>
                      <a:pt x="76" y="0"/>
                    </a:cubicBezTo>
                    <a:cubicBezTo>
                      <a:pt x="76" y="0"/>
                      <a:pt x="76" y="0"/>
                      <a:pt x="76" y="0"/>
                    </a:cubicBezTo>
                    <a:cubicBezTo>
                      <a:pt x="76" y="0"/>
                      <a:pt x="76" y="0"/>
                      <a:pt x="76" y="0"/>
                    </a:cubicBezTo>
                    <a:cubicBezTo>
                      <a:pt x="76" y="0"/>
                      <a:pt x="76" y="0"/>
                      <a:pt x="76" y="0"/>
                    </a:cubicBezTo>
                    <a:cubicBezTo>
                      <a:pt x="76" y="0"/>
                      <a:pt x="76" y="0"/>
                      <a:pt x="76" y="0"/>
                    </a:cubicBezTo>
                    <a:cubicBezTo>
                      <a:pt x="76" y="0"/>
                      <a:pt x="76" y="0"/>
                      <a:pt x="76" y="0"/>
                    </a:cubicBezTo>
                    <a:cubicBezTo>
                      <a:pt x="76" y="0"/>
                      <a:pt x="76" y="0"/>
                      <a:pt x="76" y="0"/>
                    </a:cubicBezTo>
                    <a:cubicBezTo>
                      <a:pt x="76" y="0"/>
                      <a:pt x="76" y="0"/>
                      <a:pt x="76" y="0"/>
                    </a:cubicBezTo>
                    <a:cubicBezTo>
                      <a:pt x="76" y="0"/>
                      <a:pt x="76" y="0"/>
                      <a:pt x="76" y="0"/>
                    </a:cubicBezTo>
                    <a:cubicBezTo>
                      <a:pt x="76" y="0"/>
                      <a:pt x="76" y="0"/>
                      <a:pt x="76" y="0"/>
                    </a:cubicBezTo>
                    <a:cubicBezTo>
                      <a:pt x="76" y="0"/>
                      <a:pt x="76" y="0"/>
                      <a:pt x="76" y="0"/>
                    </a:cubicBezTo>
                    <a:cubicBezTo>
                      <a:pt x="76" y="0"/>
                      <a:pt x="76" y="0"/>
                      <a:pt x="76" y="0"/>
                    </a:cubicBezTo>
                    <a:cubicBezTo>
                      <a:pt x="75" y="0"/>
                      <a:pt x="75" y="0"/>
                      <a:pt x="75" y="0"/>
                    </a:cubicBezTo>
                    <a:cubicBezTo>
                      <a:pt x="75" y="0"/>
                      <a:pt x="75" y="0"/>
                      <a:pt x="75" y="0"/>
                    </a:cubicBezTo>
                    <a:cubicBezTo>
                      <a:pt x="75" y="0"/>
                      <a:pt x="75" y="0"/>
                      <a:pt x="75" y="0"/>
                    </a:cubicBezTo>
                    <a:cubicBezTo>
                      <a:pt x="75" y="0"/>
                      <a:pt x="75" y="0"/>
                      <a:pt x="75" y="0"/>
                    </a:cubicBezTo>
                    <a:cubicBezTo>
                      <a:pt x="75" y="0"/>
                      <a:pt x="75" y="0"/>
                      <a:pt x="75" y="0"/>
                    </a:cubicBezTo>
                    <a:cubicBezTo>
                      <a:pt x="75" y="0"/>
                      <a:pt x="75" y="0"/>
                      <a:pt x="75" y="0"/>
                    </a:cubicBezTo>
                    <a:cubicBezTo>
                      <a:pt x="75" y="0"/>
                      <a:pt x="75" y="0"/>
                      <a:pt x="75" y="0"/>
                    </a:cubicBezTo>
                    <a:cubicBezTo>
                      <a:pt x="75" y="0"/>
                      <a:pt x="75" y="0"/>
                      <a:pt x="75" y="0"/>
                    </a:cubicBezTo>
                    <a:cubicBezTo>
                      <a:pt x="75" y="0"/>
                      <a:pt x="75" y="0"/>
                      <a:pt x="75" y="0"/>
                    </a:cubicBezTo>
                    <a:cubicBezTo>
                      <a:pt x="75" y="0"/>
                      <a:pt x="75" y="0"/>
                      <a:pt x="75" y="0"/>
                    </a:cubicBezTo>
                    <a:cubicBezTo>
                      <a:pt x="75" y="0"/>
                      <a:pt x="75" y="0"/>
                      <a:pt x="75" y="0"/>
                    </a:cubicBezTo>
                    <a:cubicBezTo>
                      <a:pt x="75" y="0"/>
                      <a:pt x="75" y="0"/>
                      <a:pt x="75" y="0"/>
                    </a:cubicBezTo>
                    <a:cubicBezTo>
                      <a:pt x="75" y="0"/>
                      <a:pt x="75" y="0"/>
                      <a:pt x="75" y="0"/>
                    </a:cubicBezTo>
                    <a:cubicBezTo>
                      <a:pt x="75" y="0"/>
                      <a:pt x="75" y="0"/>
                      <a:pt x="75" y="0"/>
                    </a:cubicBezTo>
                    <a:cubicBezTo>
                      <a:pt x="74" y="0"/>
                      <a:pt x="74" y="0"/>
                      <a:pt x="74" y="0"/>
                    </a:cubicBezTo>
                    <a:cubicBezTo>
                      <a:pt x="74" y="0"/>
                      <a:pt x="74" y="0"/>
                      <a:pt x="74" y="0"/>
                    </a:cubicBezTo>
                    <a:cubicBezTo>
                      <a:pt x="74" y="1"/>
                      <a:pt x="74" y="1"/>
                      <a:pt x="74" y="1"/>
                    </a:cubicBezTo>
                    <a:cubicBezTo>
                      <a:pt x="74" y="1"/>
                      <a:pt x="74" y="1"/>
                      <a:pt x="74" y="1"/>
                    </a:cubicBezTo>
                    <a:cubicBezTo>
                      <a:pt x="74" y="1"/>
                      <a:pt x="74" y="1"/>
                      <a:pt x="74" y="1"/>
                    </a:cubicBezTo>
                    <a:cubicBezTo>
                      <a:pt x="74" y="1"/>
                      <a:pt x="74" y="1"/>
                      <a:pt x="74" y="1"/>
                    </a:cubicBezTo>
                    <a:cubicBezTo>
                      <a:pt x="74" y="1"/>
                      <a:pt x="74" y="1"/>
                      <a:pt x="74" y="1"/>
                    </a:cubicBezTo>
                    <a:cubicBezTo>
                      <a:pt x="74" y="1"/>
                      <a:pt x="74" y="1"/>
                      <a:pt x="74" y="1"/>
                    </a:cubicBezTo>
                    <a:cubicBezTo>
                      <a:pt x="74" y="1"/>
                      <a:pt x="74" y="1"/>
                      <a:pt x="74" y="1"/>
                    </a:cubicBezTo>
                    <a:cubicBezTo>
                      <a:pt x="74" y="1"/>
                      <a:pt x="74" y="1"/>
                      <a:pt x="74" y="1"/>
                    </a:cubicBezTo>
                    <a:cubicBezTo>
                      <a:pt x="74" y="1"/>
                      <a:pt x="74" y="1"/>
                      <a:pt x="74" y="1"/>
                    </a:cubicBezTo>
                    <a:cubicBezTo>
                      <a:pt x="74" y="1"/>
                      <a:pt x="74" y="1"/>
                      <a:pt x="74" y="1"/>
                    </a:cubicBezTo>
                    <a:cubicBezTo>
                      <a:pt x="74" y="1"/>
                      <a:pt x="74" y="1"/>
                      <a:pt x="74" y="1"/>
                    </a:cubicBezTo>
                    <a:cubicBezTo>
                      <a:pt x="74" y="1"/>
                      <a:pt x="74" y="1"/>
                      <a:pt x="74" y="1"/>
                    </a:cubicBezTo>
                    <a:cubicBezTo>
                      <a:pt x="73" y="1"/>
                      <a:pt x="73" y="1"/>
                      <a:pt x="73" y="1"/>
                    </a:cubicBezTo>
                    <a:cubicBezTo>
                      <a:pt x="73" y="1"/>
                      <a:pt x="73" y="1"/>
                      <a:pt x="73" y="1"/>
                    </a:cubicBezTo>
                    <a:cubicBezTo>
                      <a:pt x="73" y="1"/>
                      <a:pt x="73" y="1"/>
                      <a:pt x="73" y="1"/>
                    </a:cubicBezTo>
                    <a:cubicBezTo>
                      <a:pt x="73" y="1"/>
                      <a:pt x="73" y="1"/>
                      <a:pt x="73" y="1"/>
                    </a:cubicBezTo>
                    <a:cubicBezTo>
                      <a:pt x="73" y="1"/>
                      <a:pt x="73" y="1"/>
                      <a:pt x="73" y="1"/>
                    </a:cubicBezTo>
                    <a:cubicBezTo>
                      <a:pt x="73" y="1"/>
                      <a:pt x="73" y="1"/>
                      <a:pt x="73" y="1"/>
                    </a:cubicBezTo>
                    <a:cubicBezTo>
                      <a:pt x="73" y="1"/>
                      <a:pt x="73" y="1"/>
                      <a:pt x="73" y="1"/>
                    </a:cubicBezTo>
                    <a:cubicBezTo>
                      <a:pt x="73" y="1"/>
                      <a:pt x="73" y="1"/>
                      <a:pt x="73" y="1"/>
                    </a:cubicBezTo>
                    <a:cubicBezTo>
                      <a:pt x="73" y="1"/>
                      <a:pt x="73" y="1"/>
                      <a:pt x="73" y="1"/>
                    </a:cubicBezTo>
                    <a:cubicBezTo>
                      <a:pt x="73" y="1"/>
                      <a:pt x="73" y="1"/>
                      <a:pt x="73" y="1"/>
                    </a:cubicBezTo>
                    <a:cubicBezTo>
                      <a:pt x="73" y="1"/>
                      <a:pt x="73" y="1"/>
                      <a:pt x="73" y="1"/>
                    </a:cubicBezTo>
                    <a:cubicBezTo>
                      <a:pt x="73" y="1"/>
                      <a:pt x="73" y="1"/>
                      <a:pt x="73" y="1"/>
                    </a:cubicBezTo>
                    <a:cubicBezTo>
                      <a:pt x="73" y="1"/>
                      <a:pt x="73" y="1"/>
                      <a:pt x="73" y="1"/>
                    </a:cubicBezTo>
                    <a:cubicBezTo>
                      <a:pt x="72" y="1"/>
                      <a:pt x="72" y="1"/>
                      <a:pt x="72" y="1"/>
                    </a:cubicBezTo>
                    <a:cubicBezTo>
                      <a:pt x="72" y="1"/>
                      <a:pt x="72" y="1"/>
                      <a:pt x="72" y="1"/>
                    </a:cubicBezTo>
                    <a:cubicBezTo>
                      <a:pt x="72" y="1"/>
                      <a:pt x="72" y="1"/>
                      <a:pt x="72" y="1"/>
                    </a:cubicBezTo>
                    <a:cubicBezTo>
                      <a:pt x="72" y="1"/>
                      <a:pt x="72" y="1"/>
                      <a:pt x="72" y="1"/>
                    </a:cubicBezTo>
                    <a:cubicBezTo>
                      <a:pt x="72" y="1"/>
                      <a:pt x="72" y="1"/>
                      <a:pt x="72" y="1"/>
                    </a:cubicBezTo>
                    <a:cubicBezTo>
                      <a:pt x="72" y="1"/>
                      <a:pt x="72" y="1"/>
                      <a:pt x="72" y="1"/>
                    </a:cubicBezTo>
                    <a:cubicBezTo>
                      <a:pt x="72" y="1"/>
                      <a:pt x="72" y="1"/>
                      <a:pt x="72" y="1"/>
                    </a:cubicBezTo>
                    <a:cubicBezTo>
                      <a:pt x="72" y="1"/>
                      <a:pt x="72" y="1"/>
                      <a:pt x="72" y="1"/>
                    </a:cubicBezTo>
                    <a:cubicBezTo>
                      <a:pt x="72" y="1"/>
                      <a:pt x="72" y="1"/>
                      <a:pt x="72" y="1"/>
                    </a:cubicBezTo>
                    <a:cubicBezTo>
                      <a:pt x="72" y="1"/>
                      <a:pt x="72" y="1"/>
                      <a:pt x="72" y="1"/>
                    </a:cubicBezTo>
                    <a:cubicBezTo>
                      <a:pt x="72" y="1"/>
                      <a:pt x="72" y="1"/>
                      <a:pt x="72" y="1"/>
                    </a:cubicBezTo>
                    <a:cubicBezTo>
                      <a:pt x="72" y="1"/>
                      <a:pt x="72" y="1"/>
                      <a:pt x="72" y="1"/>
                    </a:cubicBezTo>
                    <a:cubicBezTo>
                      <a:pt x="72" y="1"/>
                      <a:pt x="72" y="1"/>
                      <a:pt x="72" y="1"/>
                    </a:cubicBezTo>
                    <a:cubicBezTo>
                      <a:pt x="72" y="1"/>
                      <a:pt x="72" y="1"/>
                      <a:pt x="72" y="1"/>
                    </a:cubicBezTo>
                    <a:cubicBezTo>
                      <a:pt x="71" y="1"/>
                      <a:pt x="71" y="1"/>
                      <a:pt x="71" y="1"/>
                    </a:cubicBezTo>
                    <a:cubicBezTo>
                      <a:pt x="71" y="1"/>
                      <a:pt x="71" y="1"/>
                      <a:pt x="71" y="1"/>
                    </a:cubicBezTo>
                    <a:cubicBezTo>
                      <a:pt x="71" y="1"/>
                      <a:pt x="71" y="1"/>
                      <a:pt x="71" y="1"/>
                    </a:cubicBezTo>
                    <a:cubicBezTo>
                      <a:pt x="71" y="1"/>
                      <a:pt x="71" y="1"/>
                      <a:pt x="71" y="1"/>
                    </a:cubicBezTo>
                    <a:cubicBezTo>
                      <a:pt x="71" y="1"/>
                      <a:pt x="71" y="1"/>
                      <a:pt x="71" y="1"/>
                    </a:cubicBezTo>
                    <a:cubicBezTo>
                      <a:pt x="71" y="1"/>
                      <a:pt x="71" y="1"/>
                      <a:pt x="71" y="1"/>
                    </a:cubicBezTo>
                    <a:cubicBezTo>
                      <a:pt x="71" y="1"/>
                      <a:pt x="71" y="1"/>
                      <a:pt x="71" y="1"/>
                    </a:cubicBezTo>
                    <a:cubicBezTo>
                      <a:pt x="71" y="1"/>
                      <a:pt x="71" y="1"/>
                      <a:pt x="71" y="1"/>
                    </a:cubicBezTo>
                    <a:cubicBezTo>
                      <a:pt x="71" y="1"/>
                      <a:pt x="71" y="1"/>
                      <a:pt x="71" y="1"/>
                    </a:cubicBezTo>
                    <a:cubicBezTo>
                      <a:pt x="71" y="1"/>
                      <a:pt x="71" y="1"/>
                      <a:pt x="71" y="1"/>
                    </a:cubicBezTo>
                    <a:cubicBezTo>
                      <a:pt x="71" y="1"/>
                      <a:pt x="71" y="1"/>
                      <a:pt x="71" y="1"/>
                    </a:cubicBezTo>
                    <a:cubicBezTo>
                      <a:pt x="71" y="1"/>
                      <a:pt x="71" y="1"/>
                      <a:pt x="71" y="1"/>
                    </a:cubicBezTo>
                    <a:cubicBezTo>
                      <a:pt x="71" y="1"/>
                      <a:pt x="71" y="1"/>
                      <a:pt x="71" y="1"/>
                    </a:cubicBezTo>
                    <a:cubicBezTo>
                      <a:pt x="70" y="1"/>
                      <a:pt x="70" y="1"/>
                      <a:pt x="70" y="1"/>
                    </a:cubicBezTo>
                    <a:cubicBezTo>
                      <a:pt x="70" y="1"/>
                      <a:pt x="70" y="1"/>
                      <a:pt x="70" y="1"/>
                    </a:cubicBezTo>
                    <a:cubicBezTo>
                      <a:pt x="70" y="1"/>
                      <a:pt x="70" y="1"/>
                      <a:pt x="70" y="1"/>
                    </a:cubicBezTo>
                    <a:cubicBezTo>
                      <a:pt x="70" y="1"/>
                      <a:pt x="70" y="1"/>
                      <a:pt x="70" y="1"/>
                    </a:cubicBezTo>
                    <a:cubicBezTo>
                      <a:pt x="70" y="1"/>
                      <a:pt x="70" y="1"/>
                      <a:pt x="70" y="1"/>
                    </a:cubicBezTo>
                    <a:cubicBezTo>
                      <a:pt x="70" y="1"/>
                      <a:pt x="70" y="1"/>
                      <a:pt x="70" y="1"/>
                    </a:cubicBezTo>
                    <a:cubicBezTo>
                      <a:pt x="70" y="1"/>
                      <a:pt x="70" y="1"/>
                      <a:pt x="70" y="1"/>
                    </a:cubicBezTo>
                    <a:cubicBezTo>
                      <a:pt x="70" y="1"/>
                      <a:pt x="70" y="1"/>
                      <a:pt x="70" y="1"/>
                    </a:cubicBezTo>
                    <a:cubicBezTo>
                      <a:pt x="70" y="1"/>
                      <a:pt x="70" y="1"/>
                      <a:pt x="70" y="1"/>
                    </a:cubicBezTo>
                    <a:cubicBezTo>
                      <a:pt x="70" y="1"/>
                      <a:pt x="70" y="1"/>
                      <a:pt x="70" y="1"/>
                    </a:cubicBezTo>
                    <a:cubicBezTo>
                      <a:pt x="70" y="1"/>
                      <a:pt x="70" y="1"/>
                      <a:pt x="70" y="1"/>
                    </a:cubicBezTo>
                    <a:cubicBezTo>
                      <a:pt x="70" y="1"/>
                      <a:pt x="70" y="1"/>
                      <a:pt x="70" y="1"/>
                    </a:cubicBezTo>
                    <a:cubicBezTo>
                      <a:pt x="70" y="1"/>
                      <a:pt x="70" y="1"/>
                      <a:pt x="70" y="1"/>
                    </a:cubicBezTo>
                    <a:cubicBezTo>
                      <a:pt x="70" y="1"/>
                      <a:pt x="70" y="1"/>
                      <a:pt x="70" y="1"/>
                    </a:cubicBezTo>
                    <a:cubicBezTo>
                      <a:pt x="69" y="1"/>
                      <a:pt x="69" y="1"/>
                      <a:pt x="69" y="1"/>
                    </a:cubicBezTo>
                    <a:cubicBezTo>
                      <a:pt x="69" y="1"/>
                      <a:pt x="69" y="1"/>
                      <a:pt x="69" y="1"/>
                    </a:cubicBezTo>
                    <a:cubicBezTo>
                      <a:pt x="69" y="1"/>
                      <a:pt x="69" y="1"/>
                      <a:pt x="69" y="1"/>
                    </a:cubicBezTo>
                    <a:cubicBezTo>
                      <a:pt x="69" y="1"/>
                      <a:pt x="69" y="1"/>
                      <a:pt x="69" y="1"/>
                    </a:cubicBezTo>
                    <a:cubicBezTo>
                      <a:pt x="69" y="1"/>
                      <a:pt x="69" y="1"/>
                      <a:pt x="69" y="1"/>
                    </a:cubicBezTo>
                    <a:cubicBezTo>
                      <a:pt x="69" y="1"/>
                      <a:pt x="69" y="1"/>
                      <a:pt x="69" y="1"/>
                    </a:cubicBezTo>
                    <a:cubicBezTo>
                      <a:pt x="69" y="1"/>
                      <a:pt x="69" y="1"/>
                      <a:pt x="69" y="1"/>
                    </a:cubicBezTo>
                    <a:cubicBezTo>
                      <a:pt x="69" y="1"/>
                      <a:pt x="69" y="1"/>
                      <a:pt x="69" y="1"/>
                    </a:cubicBezTo>
                    <a:cubicBezTo>
                      <a:pt x="69" y="1"/>
                      <a:pt x="69" y="1"/>
                      <a:pt x="69" y="1"/>
                    </a:cubicBezTo>
                    <a:cubicBezTo>
                      <a:pt x="69" y="1"/>
                      <a:pt x="69" y="1"/>
                      <a:pt x="69" y="1"/>
                    </a:cubicBezTo>
                    <a:cubicBezTo>
                      <a:pt x="69" y="1"/>
                      <a:pt x="69" y="1"/>
                      <a:pt x="69" y="1"/>
                    </a:cubicBezTo>
                    <a:cubicBezTo>
                      <a:pt x="69" y="1"/>
                      <a:pt x="69" y="1"/>
                      <a:pt x="69" y="1"/>
                    </a:cubicBezTo>
                    <a:cubicBezTo>
                      <a:pt x="69" y="1"/>
                      <a:pt x="69" y="1"/>
                      <a:pt x="69" y="1"/>
                    </a:cubicBezTo>
                    <a:cubicBezTo>
                      <a:pt x="69" y="1"/>
                      <a:pt x="69" y="1"/>
                      <a:pt x="69"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7" y="1"/>
                      <a:pt x="67" y="1"/>
                      <a:pt x="67" y="1"/>
                    </a:cubicBezTo>
                    <a:cubicBezTo>
                      <a:pt x="67" y="1"/>
                      <a:pt x="67" y="1"/>
                      <a:pt x="67" y="1"/>
                    </a:cubicBezTo>
                    <a:cubicBezTo>
                      <a:pt x="67" y="1"/>
                      <a:pt x="67" y="1"/>
                      <a:pt x="67" y="1"/>
                    </a:cubicBezTo>
                    <a:cubicBezTo>
                      <a:pt x="67" y="1"/>
                      <a:pt x="67" y="1"/>
                      <a:pt x="67" y="1"/>
                    </a:cubicBezTo>
                    <a:cubicBezTo>
                      <a:pt x="67" y="1"/>
                      <a:pt x="67" y="1"/>
                      <a:pt x="67" y="1"/>
                    </a:cubicBezTo>
                    <a:cubicBezTo>
                      <a:pt x="67" y="1"/>
                      <a:pt x="67" y="1"/>
                      <a:pt x="67" y="1"/>
                    </a:cubicBezTo>
                    <a:cubicBezTo>
                      <a:pt x="67" y="1"/>
                      <a:pt x="67" y="1"/>
                      <a:pt x="67" y="1"/>
                    </a:cubicBezTo>
                    <a:cubicBezTo>
                      <a:pt x="67" y="1"/>
                      <a:pt x="67" y="1"/>
                      <a:pt x="67" y="1"/>
                    </a:cubicBezTo>
                    <a:cubicBezTo>
                      <a:pt x="67" y="1"/>
                      <a:pt x="67" y="1"/>
                      <a:pt x="67" y="1"/>
                    </a:cubicBezTo>
                    <a:cubicBezTo>
                      <a:pt x="67" y="1"/>
                      <a:pt x="67" y="1"/>
                      <a:pt x="67" y="1"/>
                    </a:cubicBezTo>
                    <a:cubicBezTo>
                      <a:pt x="67" y="1"/>
                      <a:pt x="67" y="1"/>
                      <a:pt x="67" y="1"/>
                    </a:cubicBezTo>
                    <a:cubicBezTo>
                      <a:pt x="67" y="1"/>
                      <a:pt x="67" y="1"/>
                      <a:pt x="67" y="1"/>
                    </a:cubicBezTo>
                    <a:cubicBezTo>
                      <a:pt x="67" y="1"/>
                      <a:pt x="67" y="1"/>
                      <a:pt x="67" y="1"/>
                    </a:cubicBezTo>
                    <a:cubicBezTo>
                      <a:pt x="67" y="1"/>
                      <a:pt x="67" y="1"/>
                      <a:pt x="67" y="1"/>
                    </a:cubicBezTo>
                    <a:cubicBezTo>
                      <a:pt x="66" y="1"/>
                      <a:pt x="66" y="1"/>
                      <a:pt x="66" y="1"/>
                    </a:cubicBezTo>
                    <a:cubicBezTo>
                      <a:pt x="66" y="1"/>
                      <a:pt x="66" y="1"/>
                      <a:pt x="66" y="1"/>
                    </a:cubicBezTo>
                    <a:cubicBezTo>
                      <a:pt x="66" y="1"/>
                      <a:pt x="66" y="1"/>
                      <a:pt x="66" y="1"/>
                    </a:cubicBezTo>
                    <a:cubicBezTo>
                      <a:pt x="66" y="1"/>
                      <a:pt x="66" y="1"/>
                      <a:pt x="66" y="1"/>
                    </a:cubicBezTo>
                    <a:cubicBezTo>
                      <a:pt x="66" y="1"/>
                      <a:pt x="66" y="1"/>
                      <a:pt x="66" y="1"/>
                    </a:cubicBezTo>
                    <a:cubicBezTo>
                      <a:pt x="66" y="1"/>
                      <a:pt x="66" y="1"/>
                      <a:pt x="66" y="1"/>
                    </a:cubicBezTo>
                    <a:cubicBezTo>
                      <a:pt x="66" y="1"/>
                      <a:pt x="66" y="1"/>
                      <a:pt x="66" y="1"/>
                    </a:cubicBezTo>
                    <a:cubicBezTo>
                      <a:pt x="66" y="1"/>
                      <a:pt x="66" y="1"/>
                      <a:pt x="66" y="1"/>
                    </a:cubicBezTo>
                    <a:cubicBezTo>
                      <a:pt x="66" y="1"/>
                      <a:pt x="66" y="1"/>
                      <a:pt x="66" y="1"/>
                    </a:cubicBezTo>
                    <a:cubicBezTo>
                      <a:pt x="66" y="1"/>
                      <a:pt x="66" y="1"/>
                      <a:pt x="66" y="1"/>
                    </a:cubicBezTo>
                    <a:cubicBezTo>
                      <a:pt x="66" y="1"/>
                      <a:pt x="66" y="1"/>
                      <a:pt x="66" y="1"/>
                    </a:cubicBezTo>
                    <a:cubicBezTo>
                      <a:pt x="66" y="1"/>
                      <a:pt x="66" y="1"/>
                      <a:pt x="66" y="1"/>
                    </a:cubicBezTo>
                    <a:cubicBezTo>
                      <a:pt x="66" y="1"/>
                      <a:pt x="66" y="1"/>
                      <a:pt x="66" y="1"/>
                    </a:cubicBezTo>
                    <a:cubicBezTo>
                      <a:pt x="66" y="1"/>
                      <a:pt x="66" y="1"/>
                      <a:pt x="66" y="1"/>
                    </a:cubicBezTo>
                    <a:cubicBezTo>
                      <a:pt x="65" y="1"/>
                      <a:pt x="65" y="1"/>
                      <a:pt x="65" y="1"/>
                    </a:cubicBezTo>
                    <a:cubicBezTo>
                      <a:pt x="65" y="1"/>
                      <a:pt x="65" y="1"/>
                      <a:pt x="65" y="1"/>
                    </a:cubicBezTo>
                    <a:cubicBezTo>
                      <a:pt x="65" y="1"/>
                      <a:pt x="65" y="1"/>
                      <a:pt x="65" y="1"/>
                    </a:cubicBezTo>
                    <a:cubicBezTo>
                      <a:pt x="65" y="1"/>
                      <a:pt x="65" y="1"/>
                      <a:pt x="65" y="1"/>
                    </a:cubicBezTo>
                    <a:cubicBezTo>
                      <a:pt x="65" y="1"/>
                      <a:pt x="65" y="1"/>
                      <a:pt x="65" y="1"/>
                    </a:cubicBezTo>
                    <a:cubicBezTo>
                      <a:pt x="65" y="1"/>
                      <a:pt x="65" y="1"/>
                      <a:pt x="65" y="1"/>
                    </a:cubicBezTo>
                    <a:cubicBezTo>
                      <a:pt x="65" y="1"/>
                      <a:pt x="65" y="1"/>
                      <a:pt x="65" y="1"/>
                    </a:cubicBezTo>
                    <a:cubicBezTo>
                      <a:pt x="65" y="1"/>
                      <a:pt x="65" y="1"/>
                      <a:pt x="65" y="1"/>
                    </a:cubicBezTo>
                    <a:cubicBezTo>
                      <a:pt x="65" y="1"/>
                      <a:pt x="65" y="1"/>
                      <a:pt x="65" y="1"/>
                    </a:cubicBezTo>
                    <a:cubicBezTo>
                      <a:pt x="65" y="1"/>
                      <a:pt x="65" y="1"/>
                      <a:pt x="65" y="1"/>
                    </a:cubicBezTo>
                    <a:cubicBezTo>
                      <a:pt x="65" y="1"/>
                      <a:pt x="65" y="1"/>
                      <a:pt x="65" y="1"/>
                    </a:cubicBezTo>
                    <a:cubicBezTo>
                      <a:pt x="65" y="1"/>
                      <a:pt x="65" y="1"/>
                      <a:pt x="65" y="1"/>
                    </a:cubicBezTo>
                    <a:cubicBezTo>
                      <a:pt x="65" y="1"/>
                      <a:pt x="65" y="1"/>
                      <a:pt x="65" y="1"/>
                    </a:cubicBezTo>
                    <a:cubicBezTo>
                      <a:pt x="65" y="1"/>
                      <a:pt x="65" y="1"/>
                      <a:pt x="65" y="1"/>
                    </a:cubicBezTo>
                    <a:cubicBezTo>
                      <a:pt x="64" y="1"/>
                      <a:pt x="64" y="1"/>
                      <a:pt x="64" y="1"/>
                    </a:cubicBezTo>
                    <a:cubicBezTo>
                      <a:pt x="64" y="1"/>
                      <a:pt x="64" y="1"/>
                      <a:pt x="64" y="1"/>
                    </a:cubicBezTo>
                    <a:cubicBezTo>
                      <a:pt x="64" y="1"/>
                      <a:pt x="64" y="1"/>
                      <a:pt x="64" y="1"/>
                    </a:cubicBezTo>
                    <a:cubicBezTo>
                      <a:pt x="64" y="1"/>
                      <a:pt x="64" y="1"/>
                      <a:pt x="64" y="1"/>
                    </a:cubicBezTo>
                    <a:cubicBezTo>
                      <a:pt x="64" y="1"/>
                      <a:pt x="64" y="1"/>
                      <a:pt x="64" y="1"/>
                    </a:cubicBezTo>
                    <a:cubicBezTo>
                      <a:pt x="64" y="1"/>
                      <a:pt x="64" y="1"/>
                      <a:pt x="64" y="1"/>
                    </a:cubicBezTo>
                    <a:cubicBezTo>
                      <a:pt x="64" y="1"/>
                      <a:pt x="64" y="1"/>
                      <a:pt x="64" y="1"/>
                    </a:cubicBezTo>
                    <a:cubicBezTo>
                      <a:pt x="64" y="1"/>
                      <a:pt x="64" y="1"/>
                      <a:pt x="64" y="1"/>
                    </a:cubicBezTo>
                    <a:cubicBezTo>
                      <a:pt x="64" y="1"/>
                      <a:pt x="64" y="1"/>
                      <a:pt x="64" y="1"/>
                    </a:cubicBezTo>
                    <a:cubicBezTo>
                      <a:pt x="64" y="1"/>
                      <a:pt x="64" y="1"/>
                      <a:pt x="64" y="1"/>
                    </a:cubicBezTo>
                    <a:cubicBezTo>
                      <a:pt x="64" y="1"/>
                      <a:pt x="64" y="1"/>
                      <a:pt x="64" y="1"/>
                    </a:cubicBezTo>
                    <a:cubicBezTo>
                      <a:pt x="64" y="1"/>
                      <a:pt x="64" y="1"/>
                      <a:pt x="64" y="1"/>
                    </a:cubicBezTo>
                    <a:cubicBezTo>
                      <a:pt x="64" y="1"/>
                      <a:pt x="64" y="1"/>
                      <a:pt x="64" y="1"/>
                    </a:cubicBezTo>
                    <a:cubicBezTo>
                      <a:pt x="64" y="1"/>
                      <a:pt x="64" y="1"/>
                      <a:pt x="64" y="1"/>
                    </a:cubicBezTo>
                    <a:cubicBezTo>
                      <a:pt x="63" y="1"/>
                      <a:pt x="63" y="1"/>
                      <a:pt x="63" y="1"/>
                    </a:cubicBezTo>
                    <a:cubicBezTo>
                      <a:pt x="63" y="1"/>
                      <a:pt x="63" y="1"/>
                      <a:pt x="63" y="1"/>
                    </a:cubicBezTo>
                    <a:cubicBezTo>
                      <a:pt x="63" y="1"/>
                      <a:pt x="63" y="1"/>
                      <a:pt x="63" y="1"/>
                    </a:cubicBezTo>
                    <a:cubicBezTo>
                      <a:pt x="63" y="1"/>
                      <a:pt x="63" y="1"/>
                      <a:pt x="63" y="1"/>
                    </a:cubicBezTo>
                    <a:cubicBezTo>
                      <a:pt x="63" y="1"/>
                      <a:pt x="63" y="1"/>
                      <a:pt x="63" y="1"/>
                    </a:cubicBezTo>
                    <a:cubicBezTo>
                      <a:pt x="63" y="1"/>
                      <a:pt x="63" y="1"/>
                      <a:pt x="63" y="1"/>
                    </a:cubicBezTo>
                    <a:cubicBezTo>
                      <a:pt x="63" y="1"/>
                      <a:pt x="63" y="1"/>
                      <a:pt x="63" y="1"/>
                    </a:cubicBezTo>
                    <a:cubicBezTo>
                      <a:pt x="63" y="1"/>
                      <a:pt x="63" y="1"/>
                      <a:pt x="63" y="1"/>
                    </a:cubicBezTo>
                    <a:cubicBezTo>
                      <a:pt x="63" y="1"/>
                      <a:pt x="63" y="1"/>
                      <a:pt x="63" y="1"/>
                    </a:cubicBezTo>
                    <a:cubicBezTo>
                      <a:pt x="63" y="1"/>
                      <a:pt x="63" y="1"/>
                      <a:pt x="63" y="1"/>
                    </a:cubicBezTo>
                    <a:cubicBezTo>
                      <a:pt x="63" y="1"/>
                      <a:pt x="63" y="1"/>
                      <a:pt x="63" y="1"/>
                    </a:cubicBezTo>
                    <a:cubicBezTo>
                      <a:pt x="63" y="1"/>
                      <a:pt x="63" y="1"/>
                      <a:pt x="63" y="1"/>
                    </a:cubicBezTo>
                    <a:cubicBezTo>
                      <a:pt x="63" y="1"/>
                      <a:pt x="63" y="1"/>
                      <a:pt x="63" y="1"/>
                    </a:cubicBezTo>
                    <a:cubicBezTo>
                      <a:pt x="63" y="1"/>
                      <a:pt x="63" y="1"/>
                      <a:pt x="63" y="1"/>
                    </a:cubicBezTo>
                    <a:cubicBezTo>
                      <a:pt x="62" y="1"/>
                      <a:pt x="62" y="1"/>
                      <a:pt x="62" y="1"/>
                    </a:cubicBezTo>
                    <a:cubicBezTo>
                      <a:pt x="62" y="1"/>
                      <a:pt x="62" y="1"/>
                      <a:pt x="62" y="1"/>
                    </a:cubicBezTo>
                    <a:cubicBezTo>
                      <a:pt x="62" y="1"/>
                      <a:pt x="62" y="1"/>
                      <a:pt x="62" y="1"/>
                    </a:cubicBezTo>
                    <a:cubicBezTo>
                      <a:pt x="62" y="1"/>
                      <a:pt x="62" y="1"/>
                      <a:pt x="62" y="1"/>
                    </a:cubicBezTo>
                    <a:cubicBezTo>
                      <a:pt x="62" y="1"/>
                      <a:pt x="62" y="1"/>
                      <a:pt x="62" y="1"/>
                    </a:cubicBezTo>
                    <a:cubicBezTo>
                      <a:pt x="62" y="1"/>
                      <a:pt x="62" y="1"/>
                      <a:pt x="62" y="1"/>
                    </a:cubicBezTo>
                    <a:cubicBezTo>
                      <a:pt x="62" y="1"/>
                      <a:pt x="62" y="1"/>
                      <a:pt x="62" y="1"/>
                    </a:cubicBezTo>
                    <a:cubicBezTo>
                      <a:pt x="62" y="1"/>
                      <a:pt x="62" y="1"/>
                      <a:pt x="62" y="1"/>
                    </a:cubicBezTo>
                    <a:cubicBezTo>
                      <a:pt x="62" y="1"/>
                      <a:pt x="62" y="1"/>
                      <a:pt x="62" y="1"/>
                    </a:cubicBezTo>
                    <a:cubicBezTo>
                      <a:pt x="62" y="1"/>
                      <a:pt x="62" y="1"/>
                      <a:pt x="62" y="1"/>
                    </a:cubicBezTo>
                    <a:cubicBezTo>
                      <a:pt x="62" y="1"/>
                      <a:pt x="62" y="1"/>
                      <a:pt x="62" y="1"/>
                    </a:cubicBezTo>
                    <a:cubicBezTo>
                      <a:pt x="62" y="1"/>
                      <a:pt x="62" y="1"/>
                      <a:pt x="62" y="1"/>
                    </a:cubicBezTo>
                    <a:cubicBezTo>
                      <a:pt x="62" y="1"/>
                      <a:pt x="62" y="1"/>
                      <a:pt x="62" y="1"/>
                    </a:cubicBezTo>
                    <a:cubicBezTo>
                      <a:pt x="61" y="1"/>
                      <a:pt x="61" y="1"/>
                      <a:pt x="61" y="1"/>
                    </a:cubicBezTo>
                    <a:cubicBezTo>
                      <a:pt x="61" y="1"/>
                      <a:pt x="61" y="1"/>
                      <a:pt x="61" y="1"/>
                    </a:cubicBezTo>
                    <a:cubicBezTo>
                      <a:pt x="61" y="1"/>
                      <a:pt x="61" y="1"/>
                      <a:pt x="61" y="1"/>
                    </a:cubicBezTo>
                    <a:cubicBezTo>
                      <a:pt x="61" y="2"/>
                      <a:pt x="61" y="2"/>
                      <a:pt x="61" y="2"/>
                    </a:cubicBezTo>
                    <a:cubicBezTo>
                      <a:pt x="61" y="2"/>
                      <a:pt x="61" y="2"/>
                      <a:pt x="61" y="2"/>
                    </a:cubicBezTo>
                    <a:cubicBezTo>
                      <a:pt x="61" y="2"/>
                      <a:pt x="61" y="2"/>
                      <a:pt x="61" y="2"/>
                    </a:cubicBezTo>
                    <a:cubicBezTo>
                      <a:pt x="61" y="2"/>
                      <a:pt x="61" y="2"/>
                      <a:pt x="61" y="2"/>
                    </a:cubicBezTo>
                    <a:cubicBezTo>
                      <a:pt x="61" y="2"/>
                      <a:pt x="61" y="2"/>
                      <a:pt x="61" y="2"/>
                    </a:cubicBezTo>
                    <a:cubicBezTo>
                      <a:pt x="61" y="2"/>
                      <a:pt x="61" y="2"/>
                      <a:pt x="61" y="2"/>
                    </a:cubicBezTo>
                    <a:cubicBezTo>
                      <a:pt x="61" y="2"/>
                      <a:pt x="61" y="2"/>
                      <a:pt x="61" y="2"/>
                    </a:cubicBezTo>
                    <a:cubicBezTo>
                      <a:pt x="61" y="2"/>
                      <a:pt x="61" y="2"/>
                      <a:pt x="61" y="2"/>
                    </a:cubicBezTo>
                    <a:cubicBezTo>
                      <a:pt x="61" y="2"/>
                      <a:pt x="61" y="2"/>
                      <a:pt x="61" y="2"/>
                    </a:cubicBezTo>
                    <a:cubicBezTo>
                      <a:pt x="61" y="2"/>
                      <a:pt x="61" y="2"/>
                      <a:pt x="61" y="2"/>
                    </a:cubicBezTo>
                    <a:cubicBezTo>
                      <a:pt x="61" y="2"/>
                      <a:pt x="61" y="2"/>
                      <a:pt x="61" y="2"/>
                    </a:cubicBezTo>
                    <a:cubicBezTo>
                      <a:pt x="60" y="2"/>
                      <a:pt x="60" y="2"/>
                      <a:pt x="60" y="2"/>
                    </a:cubicBezTo>
                    <a:cubicBezTo>
                      <a:pt x="60" y="2"/>
                      <a:pt x="60" y="2"/>
                      <a:pt x="60" y="2"/>
                    </a:cubicBezTo>
                    <a:cubicBezTo>
                      <a:pt x="60" y="2"/>
                      <a:pt x="60" y="2"/>
                      <a:pt x="60" y="2"/>
                    </a:cubicBezTo>
                    <a:cubicBezTo>
                      <a:pt x="60" y="2"/>
                      <a:pt x="60" y="2"/>
                      <a:pt x="60" y="2"/>
                    </a:cubicBezTo>
                    <a:cubicBezTo>
                      <a:pt x="60" y="2"/>
                      <a:pt x="60" y="2"/>
                      <a:pt x="60" y="2"/>
                    </a:cubicBezTo>
                    <a:cubicBezTo>
                      <a:pt x="60" y="2"/>
                      <a:pt x="60" y="2"/>
                      <a:pt x="60" y="2"/>
                    </a:cubicBezTo>
                    <a:cubicBezTo>
                      <a:pt x="60" y="2"/>
                      <a:pt x="60" y="2"/>
                      <a:pt x="60" y="2"/>
                    </a:cubicBezTo>
                    <a:cubicBezTo>
                      <a:pt x="60" y="2"/>
                      <a:pt x="60" y="2"/>
                      <a:pt x="60" y="2"/>
                    </a:cubicBezTo>
                    <a:cubicBezTo>
                      <a:pt x="60" y="2"/>
                      <a:pt x="60" y="2"/>
                      <a:pt x="60" y="2"/>
                    </a:cubicBezTo>
                    <a:cubicBezTo>
                      <a:pt x="60" y="2"/>
                      <a:pt x="60" y="2"/>
                      <a:pt x="60" y="2"/>
                    </a:cubicBezTo>
                    <a:cubicBezTo>
                      <a:pt x="60" y="2"/>
                      <a:pt x="60" y="2"/>
                      <a:pt x="60" y="2"/>
                    </a:cubicBezTo>
                    <a:cubicBezTo>
                      <a:pt x="60" y="2"/>
                      <a:pt x="60" y="2"/>
                      <a:pt x="60" y="2"/>
                    </a:cubicBezTo>
                    <a:cubicBezTo>
                      <a:pt x="60" y="2"/>
                      <a:pt x="60" y="2"/>
                      <a:pt x="60" y="2"/>
                    </a:cubicBezTo>
                    <a:cubicBezTo>
                      <a:pt x="60" y="2"/>
                      <a:pt x="60" y="2"/>
                      <a:pt x="60" y="2"/>
                    </a:cubicBezTo>
                    <a:cubicBezTo>
                      <a:pt x="59" y="2"/>
                      <a:pt x="59" y="2"/>
                      <a:pt x="59" y="2"/>
                    </a:cubicBezTo>
                    <a:cubicBezTo>
                      <a:pt x="59" y="2"/>
                      <a:pt x="59" y="2"/>
                      <a:pt x="59" y="2"/>
                    </a:cubicBezTo>
                    <a:cubicBezTo>
                      <a:pt x="59" y="2"/>
                      <a:pt x="59" y="2"/>
                      <a:pt x="59" y="2"/>
                    </a:cubicBezTo>
                    <a:cubicBezTo>
                      <a:pt x="59" y="2"/>
                      <a:pt x="59" y="2"/>
                      <a:pt x="59" y="2"/>
                    </a:cubicBezTo>
                    <a:cubicBezTo>
                      <a:pt x="59" y="2"/>
                      <a:pt x="59" y="2"/>
                      <a:pt x="59" y="2"/>
                    </a:cubicBezTo>
                    <a:cubicBezTo>
                      <a:pt x="59" y="2"/>
                      <a:pt x="59" y="2"/>
                      <a:pt x="59" y="2"/>
                    </a:cubicBezTo>
                    <a:cubicBezTo>
                      <a:pt x="59" y="2"/>
                      <a:pt x="59" y="2"/>
                      <a:pt x="59" y="2"/>
                    </a:cubicBezTo>
                    <a:cubicBezTo>
                      <a:pt x="59" y="2"/>
                      <a:pt x="59" y="2"/>
                      <a:pt x="59" y="2"/>
                    </a:cubicBezTo>
                    <a:cubicBezTo>
                      <a:pt x="59" y="2"/>
                      <a:pt x="59" y="2"/>
                      <a:pt x="59" y="2"/>
                    </a:cubicBezTo>
                    <a:cubicBezTo>
                      <a:pt x="59" y="2"/>
                      <a:pt x="59" y="2"/>
                      <a:pt x="59" y="2"/>
                    </a:cubicBezTo>
                    <a:cubicBezTo>
                      <a:pt x="59" y="2"/>
                      <a:pt x="59" y="2"/>
                      <a:pt x="59" y="2"/>
                    </a:cubicBezTo>
                    <a:cubicBezTo>
                      <a:pt x="59" y="2"/>
                      <a:pt x="59" y="2"/>
                      <a:pt x="59" y="2"/>
                    </a:cubicBezTo>
                    <a:cubicBezTo>
                      <a:pt x="59" y="2"/>
                      <a:pt x="59" y="2"/>
                      <a:pt x="59" y="2"/>
                    </a:cubicBezTo>
                    <a:cubicBezTo>
                      <a:pt x="59" y="2"/>
                      <a:pt x="59" y="2"/>
                      <a:pt x="59"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7" y="2"/>
                      <a:pt x="57" y="2"/>
                      <a:pt x="57" y="2"/>
                    </a:cubicBezTo>
                    <a:cubicBezTo>
                      <a:pt x="57" y="2"/>
                      <a:pt x="57" y="2"/>
                      <a:pt x="57" y="2"/>
                    </a:cubicBezTo>
                    <a:cubicBezTo>
                      <a:pt x="57" y="2"/>
                      <a:pt x="57" y="2"/>
                      <a:pt x="57" y="2"/>
                    </a:cubicBezTo>
                    <a:cubicBezTo>
                      <a:pt x="57" y="2"/>
                      <a:pt x="57" y="2"/>
                      <a:pt x="57" y="2"/>
                    </a:cubicBezTo>
                    <a:cubicBezTo>
                      <a:pt x="57" y="2"/>
                      <a:pt x="57" y="2"/>
                      <a:pt x="57" y="2"/>
                    </a:cubicBezTo>
                    <a:cubicBezTo>
                      <a:pt x="57" y="2"/>
                      <a:pt x="57" y="2"/>
                      <a:pt x="57" y="2"/>
                    </a:cubicBezTo>
                    <a:cubicBezTo>
                      <a:pt x="57" y="2"/>
                      <a:pt x="57" y="2"/>
                      <a:pt x="57" y="2"/>
                    </a:cubicBezTo>
                    <a:cubicBezTo>
                      <a:pt x="57" y="2"/>
                      <a:pt x="57" y="2"/>
                      <a:pt x="57" y="2"/>
                    </a:cubicBezTo>
                    <a:cubicBezTo>
                      <a:pt x="57" y="2"/>
                      <a:pt x="57" y="2"/>
                      <a:pt x="57" y="2"/>
                    </a:cubicBezTo>
                    <a:cubicBezTo>
                      <a:pt x="57" y="2"/>
                      <a:pt x="57" y="2"/>
                      <a:pt x="57" y="2"/>
                    </a:cubicBezTo>
                    <a:cubicBezTo>
                      <a:pt x="57" y="2"/>
                      <a:pt x="57" y="2"/>
                      <a:pt x="57" y="2"/>
                    </a:cubicBezTo>
                    <a:cubicBezTo>
                      <a:pt x="57" y="2"/>
                      <a:pt x="57" y="2"/>
                      <a:pt x="57" y="2"/>
                    </a:cubicBezTo>
                    <a:cubicBezTo>
                      <a:pt x="57" y="2"/>
                      <a:pt x="57" y="2"/>
                      <a:pt x="57" y="2"/>
                    </a:cubicBezTo>
                    <a:cubicBezTo>
                      <a:pt x="57" y="2"/>
                      <a:pt x="57" y="2"/>
                      <a:pt x="57" y="2"/>
                    </a:cubicBezTo>
                    <a:cubicBezTo>
                      <a:pt x="56" y="2"/>
                      <a:pt x="56" y="2"/>
                      <a:pt x="56" y="2"/>
                    </a:cubicBezTo>
                    <a:cubicBezTo>
                      <a:pt x="56" y="2"/>
                      <a:pt x="56" y="2"/>
                      <a:pt x="56" y="2"/>
                    </a:cubicBezTo>
                    <a:cubicBezTo>
                      <a:pt x="56" y="2"/>
                      <a:pt x="56" y="2"/>
                      <a:pt x="56" y="2"/>
                    </a:cubicBezTo>
                    <a:cubicBezTo>
                      <a:pt x="56" y="2"/>
                      <a:pt x="56" y="2"/>
                      <a:pt x="56" y="2"/>
                    </a:cubicBezTo>
                    <a:cubicBezTo>
                      <a:pt x="56" y="2"/>
                      <a:pt x="56" y="2"/>
                      <a:pt x="56" y="2"/>
                    </a:cubicBezTo>
                    <a:cubicBezTo>
                      <a:pt x="56" y="2"/>
                      <a:pt x="56" y="2"/>
                      <a:pt x="56" y="2"/>
                    </a:cubicBezTo>
                    <a:cubicBezTo>
                      <a:pt x="56" y="2"/>
                      <a:pt x="56" y="2"/>
                      <a:pt x="56" y="2"/>
                    </a:cubicBezTo>
                    <a:cubicBezTo>
                      <a:pt x="56" y="2"/>
                      <a:pt x="56" y="2"/>
                      <a:pt x="56" y="2"/>
                    </a:cubicBezTo>
                    <a:cubicBezTo>
                      <a:pt x="56" y="2"/>
                      <a:pt x="56" y="2"/>
                      <a:pt x="56" y="2"/>
                    </a:cubicBezTo>
                    <a:cubicBezTo>
                      <a:pt x="56" y="2"/>
                      <a:pt x="56" y="2"/>
                      <a:pt x="56" y="2"/>
                    </a:cubicBezTo>
                    <a:cubicBezTo>
                      <a:pt x="56" y="2"/>
                      <a:pt x="56" y="2"/>
                      <a:pt x="56" y="2"/>
                    </a:cubicBezTo>
                    <a:cubicBezTo>
                      <a:pt x="56" y="2"/>
                      <a:pt x="56" y="2"/>
                      <a:pt x="56" y="2"/>
                    </a:cubicBezTo>
                    <a:cubicBezTo>
                      <a:pt x="56" y="2"/>
                      <a:pt x="56" y="2"/>
                      <a:pt x="56" y="2"/>
                    </a:cubicBezTo>
                    <a:cubicBezTo>
                      <a:pt x="56" y="2"/>
                      <a:pt x="56" y="2"/>
                      <a:pt x="56" y="2"/>
                    </a:cubicBezTo>
                    <a:cubicBezTo>
                      <a:pt x="55" y="2"/>
                      <a:pt x="55" y="2"/>
                      <a:pt x="55" y="2"/>
                    </a:cubicBezTo>
                    <a:cubicBezTo>
                      <a:pt x="55" y="2"/>
                      <a:pt x="55" y="2"/>
                      <a:pt x="55" y="2"/>
                    </a:cubicBezTo>
                    <a:cubicBezTo>
                      <a:pt x="55" y="2"/>
                      <a:pt x="55" y="2"/>
                      <a:pt x="55" y="2"/>
                    </a:cubicBezTo>
                    <a:cubicBezTo>
                      <a:pt x="55" y="2"/>
                      <a:pt x="55" y="2"/>
                      <a:pt x="55" y="2"/>
                    </a:cubicBezTo>
                    <a:cubicBezTo>
                      <a:pt x="55" y="2"/>
                      <a:pt x="55" y="2"/>
                      <a:pt x="55" y="2"/>
                    </a:cubicBezTo>
                    <a:cubicBezTo>
                      <a:pt x="55" y="2"/>
                      <a:pt x="55" y="2"/>
                      <a:pt x="55" y="2"/>
                    </a:cubicBezTo>
                    <a:cubicBezTo>
                      <a:pt x="55" y="2"/>
                      <a:pt x="55" y="2"/>
                      <a:pt x="55" y="2"/>
                    </a:cubicBezTo>
                    <a:cubicBezTo>
                      <a:pt x="55" y="2"/>
                      <a:pt x="55" y="2"/>
                      <a:pt x="55" y="2"/>
                    </a:cubicBezTo>
                    <a:cubicBezTo>
                      <a:pt x="55" y="2"/>
                      <a:pt x="55" y="2"/>
                      <a:pt x="55" y="2"/>
                    </a:cubicBezTo>
                    <a:cubicBezTo>
                      <a:pt x="55" y="2"/>
                      <a:pt x="55" y="2"/>
                      <a:pt x="55" y="2"/>
                    </a:cubicBezTo>
                    <a:cubicBezTo>
                      <a:pt x="55" y="2"/>
                      <a:pt x="55" y="2"/>
                      <a:pt x="55" y="2"/>
                    </a:cubicBezTo>
                    <a:cubicBezTo>
                      <a:pt x="55" y="2"/>
                      <a:pt x="55" y="2"/>
                      <a:pt x="55" y="2"/>
                    </a:cubicBezTo>
                    <a:cubicBezTo>
                      <a:pt x="55" y="2"/>
                      <a:pt x="55" y="2"/>
                      <a:pt x="55" y="2"/>
                    </a:cubicBezTo>
                    <a:cubicBezTo>
                      <a:pt x="55" y="2"/>
                      <a:pt x="55" y="2"/>
                      <a:pt x="55" y="2"/>
                    </a:cubicBezTo>
                    <a:cubicBezTo>
                      <a:pt x="54" y="2"/>
                      <a:pt x="54" y="2"/>
                      <a:pt x="54" y="2"/>
                    </a:cubicBezTo>
                    <a:cubicBezTo>
                      <a:pt x="54" y="2"/>
                      <a:pt x="54" y="2"/>
                      <a:pt x="54" y="2"/>
                    </a:cubicBezTo>
                    <a:cubicBezTo>
                      <a:pt x="54" y="2"/>
                      <a:pt x="54" y="2"/>
                      <a:pt x="54" y="2"/>
                    </a:cubicBezTo>
                    <a:cubicBezTo>
                      <a:pt x="54" y="2"/>
                      <a:pt x="54" y="2"/>
                      <a:pt x="54" y="2"/>
                    </a:cubicBezTo>
                    <a:cubicBezTo>
                      <a:pt x="54" y="2"/>
                      <a:pt x="54" y="2"/>
                      <a:pt x="54" y="2"/>
                    </a:cubicBezTo>
                    <a:cubicBezTo>
                      <a:pt x="54" y="2"/>
                      <a:pt x="54" y="2"/>
                      <a:pt x="54" y="2"/>
                    </a:cubicBezTo>
                    <a:cubicBezTo>
                      <a:pt x="54" y="2"/>
                      <a:pt x="54" y="2"/>
                      <a:pt x="54" y="2"/>
                    </a:cubicBezTo>
                    <a:cubicBezTo>
                      <a:pt x="54" y="2"/>
                      <a:pt x="54" y="2"/>
                      <a:pt x="54" y="2"/>
                    </a:cubicBezTo>
                    <a:cubicBezTo>
                      <a:pt x="54" y="2"/>
                      <a:pt x="54" y="2"/>
                      <a:pt x="54" y="2"/>
                    </a:cubicBezTo>
                    <a:cubicBezTo>
                      <a:pt x="54" y="2"/>
                      <a:pt x="54" y="2"/>
                      <a:pt x="54" y="2"/>
                    </a:cubicBezTo>
                    <a:cubicBezTo>
                      <a:pt x="54" y="2"/>
                      <a:pt x="54" y="2"/>
                      <a:pt x="54" y="2"/>
                    </a:cubicBezTo>
                    <a:cubicBezTo>
                      <a:pt x="54" y="3"/>
                      <a:pt x="54" y="3"/>
                      <a:pt x="54" y="3"/>
                    </a:cubicBezTo>
                    <a:cubicBezTo>
                      <a:pt x="54" y="3"/>
                      <a:pt x="54" y="3"/>
                      <a:pt x="54" y="3"/>
                    </a:cubicBezTo>
                    <a:cubicBezTo>
                      <a:pt x="54" y="3"/>
                      <a:pt x="54" y="3"/>
                      <a:pt x="54" y="3"/>
                    </a:cubicBezTo>
                    <a:cubicBezTo>
                      <a:pt x="53" y="3"/>
                      <a:pt x="53" y="3"/>
                      <a:pt x="53" y="3"/>
                    </a:cubicBezTo>
                    <a:cubicBezTo>
                      <a:pt x="53" y="3"/>
                      <a:pt x="53" y="3"/>
                      <a:pt x="53" y="3"/>
                    </a:cubicBezTo>
                    <a:cubicBezTo>
                      <a:pt x="53" y="3"/>
                      <a:pt x="53" y="3"/>
                      <a:pt x="53" y="3"/>
                    </a:cubicBezTo>
                    <a:cubicBezTo>
                      <a:pt x="53" y="3"/>
                      <a:pt x="53" y="3"/>
                      <a:pt x="53" y="3"/>
                    </a:cubicBezTo>
                    <a:cubicBezTo>
                      <a:pt x="53" y="3"/>
                      <a:pt x="53" y="3"/>
                      <a:pt x="53" y="3"/>
                    </a:cubicBezTo>
                    <a:cubicBezTo>
                      <a:pt x="53" y="3"/>
                      <a:pt x="53" y="3"/>
                      <a:pt x="53" y="3"/>
                    </a:cubicBezTo>
                    <a:cubicBezTo>
                      <a:pt x="53" y="3"/>
                      <a:pt x="53" y="3"/>
                      <a:pt x="53" y="3"/>
                    </a:cubicBezTo>
                    <a:cubicBezTo>
                      <a:pt x="53" y="3"/>
                      <a:pt x="53" y="3"/>
                      <a:pt x="53" y="3"/>
                    </a:cubicBezTo>
                    <a:cubicBezTo>
                      <a:pt x="53" y="3"/>
                      <a:pt x="53" y="3"/>
                      <a:pt x="53" y="3"/>
                    </a:cubicBezTo>
                    <a:cubicBezTo>
                      <a:pt x="53" y="3"/>
                      <a:pt x="53" y="3"/>
                      <a:pt x="53" y="3"/>
                    </a:cubicBezTo>
                    <a:cubicBezTo>
                      <a:pt x="53" y="3"/>
                      <a:pt x="53" y="3"/>
                      <a:pt x="53" y="3"/>
                    </a:cubicBezTo>
                    <a:cubicBezTo>
                      <a:pt x="53" y="3"/>
                      <a:pt x="53" y="3"/>
                      <a:pt x="53" y="3"/>
                    </a:cubicBezTo>
                    <a:cubicBezTo>
                      <a:pt x="53" y="3"/>
                      <a:pt x="53" y="3"/>
                      <a:pt x="53" y="3"/>
                    </a:cubicBezTo>
                    <a:cubicBezTo>
                      <a:pt x="53" y="3"/>
                      <a:pt x="53" y="3"/>
                      <a:pt x="53" y="3"/>
                    </a:cubicBezTo>
                    <a:cubicBezTo>
                      <a:pt x="53" y="3"/>
                      <a:pt x="53" y="3"/>
                      <a:pt x="53" y="3"/>
                    </a:cubicBezTo>
                    <a:cubicBezTo>
                      <a:pt x="52" y="3"/>
                      <a:pt x="52" y="3"/>
                      <a:pt x="52" y="3"/>
                    </a:cubicBezTo>
                    <a:cubicBezTo>
                      <a:pt x="52" y="3"/>
                      <a:pt x="52" y="3"/>
                      <a:pt x="52" y="3"/>
                    </a:cubicBezTo>
                    <a:cubicBezTo>
                      <a:pt x="52" y="3"/>
                      <a:pt x="52" y="3"/>
                      <a:pt x="52" y="3"/>
                    </a:cubicBezTo>
                    <a:cubicBezTo>
                      <a:pt x="52" y="3"/>
                      <a:pt x="52" y="3"/>
                      <a:pt x="52" y="3"/>
                    </a:cubicBezTo>
                    <a:cubicBezTo>
                      <a:pt x="52" y="3"/>
                      <a:pt x="52" y="3"/>
                      <a:pt x="52" y="3"/>
                    </a:cubicBezTo>
                    <a:cubicBezTo>
                      <a:pt x="52" y="3"/>
                      <a:pt x="52" y="3"/>
                      <a:pt x="52" y="3"/>
                    </a:cubicBezTo>
                    <a:cubicBezTo>
                      <a:pt x="52" y="3"/>
                      <a:pt x="52" y="3"/>
                      <a:pt x="52" y="3"/>
                    </a:cubicBezTo>
                    <a:cubicBezTo>
                      <a:pt x="52" y="3"/>
                      <a:pt x="52" y="3"/>
                      <a:pt x="52" y="3"/>
                    </a:cubicBezTo>
                    <a:cubicBezTo>
                      <a:pt x="52" y="3"/>
                      <a:pt x="52" y="3"/>
                      <a:pt x="52" y="3"/>
                    </a:cubicBezTo>
                    <a:cubicBezTo>
                      <a:pt x="52" y="3"/>
                      <a:pt x="52" y="3"/>
                      <a:pt x="52" y="3"/>
                    </a:cubicBezTo>
                    <a:cubicBezTo>
                      <a:pt x="52" y="3"/>
                      <a:pt x="52" y="3"/>
                      <a:pt x="52" y="3"/>
                    </a:cubicBezTo>
                    <a:cubicBezTo>
                      <a:pt x="52" y="3"/>
                      <a:pt x="52" y="3"/>
                      <a:pt x="52" y="3"/>
                    </a:cubicBezTo>
                    <a:cubicBezTo>
                      <a:pt x="52" y="3"/>
                      <a:pt x="52" y="3"/>
                      <a:pt x="52" y="3"/>
                    </a:cubicBezTo>
                    <a:cubicBezTo>
                      <a:pt x="52" y="3"/>
                      <a:pt x="52" y="3"/>
                      <a:pt x="52" y="3"/>
                    </a:cubicBezTo>
                    <a:cubicBezTo>
                      <a:pt x="51" y="3"/>
                      <a:pt x="51" y="3"/>
                      <a:pt x="51" y="3"/>
                    </a:cubicBezTo>
                    <a:cubicBezTo>
                      <a:pt x="51" y="3"/>
                      <a:pt x="51" y="3"/>
                      <a:pt x="51" y="3"/>
                    </a:cubicBezTo>
                    <a:cubicBezTo>
                      <a:pt x="51" y="3"/>
                      <a:pt x="51" y="3"/>
                      <a:pt x="51" y="3"/>
                    </a:cubicBezTo>
                    <a:cubicBezTo>
                      <a:pt x="51" y="3"/>
                      <a:pt x="51" y="3"/>
                      <a:pt x="51" y="3"/>
                    </a:cubicBezTo>
                    <a:cubicBezTo>
                      <a:pt x="51" y="3"/>
                      <a:pt x="51" y="3"/>
                      <a:pt x="51" y="3"/>
                    </a:cubicBezTo>
                    <a:cubicBezTo>
                      <a:pt x="51" y="3"/>
                      <a:pt x="51" y="3"/>
                      <a:pt x="51" y="3"/>
                    </a:cubicBezTo>
                    <a:cubicBezTo>
                      <a:pt x="51" y="3"/>
                      <a:pt x="51" y="3"/>
                      <a:pt x="51" y="3"/>
                    </a:cubicBezTo>
                    <a:cubicBezTo>
                      <a:pt x="51" y="3"/>
                      <a:pt x="51" y="3"/>
                      <a:pt x="51" y="3"/>
                    </a:cubicBezTo>
                    <a:cubicBezTo>
                      <a:pt x="51" y="3"/>
                      <a:pt x="51" y="3"/>
                      <a:pt x="51" y="3"/>
                    </a:cubicBezTo>
                    <a:cubicBezTo>
                      <a:pt x="51" y="3"/>
                      <a:pt x="51" y="3"/>
                      <a:pt x="51" y="3"/>
                    </a:cubicBezTo>
                    <a:cubicBezTo>
                      <a:pt x="51" y="3"/>
                      <a:pt x="51" y="3"/>
                      <a:pt x="51" y="3"/>
                    </a:cubicBezTo>
                    <a:cubicBezTo>
                      <a:pt x="51" y="3"/>
                      <a:pt x="51" y="3"/>
                      <a:pt x="51" y="3"/>
                    </a:cubicBezTo>
                    <a:cubicBezTo>
                      <a:pt x="51" y="3"/>
                      <a:pt x="51" y="3"/>
                      <a:pt x="51" y="3"/>
                    </a:cubicBezTo>
                    <a:cubicBezTo>
                      <a:pt x="51" y="3"/>
                      <a:pt x="51" y="3"/>
                      <a:pt x="51" y="3"/>
                    </a:cubicBezTo>
                    <a:cubicBezTo>
                      <a:pt x="50" y="3"/>
                      <a:pt x="50" y="3"/>
                      <a:pt x="50" y="3"/>
                    </a:cubicBezTo>
                    <a:cubicBezTo>
                      <a:pt x="50" y="3"/>
                      <a:pt x="50" y="3"/>
                      <a:pt x="50" y="3"/>
                    </a:cubicBezTo>
                    <a:cubicBezTo>
                      <a:pt x="50" y="3"/>
                      <a:pt x="50" y="3"/>
                      <a:pt x="50" y="3"/>
                    </a:cubicBezTo>
                    <a:cubicBezTo>
                      <a:pt x="50" y="3"/>
                      <a:pt x="50" y="3"/>
                      <a:pt x="50" y="3"/>
                    </a:cubicBezTo>
                    <a:cubicBezTo>
                      <a:pt x="50" y="3"/>
                      <a:pt x="50" y="3"/>
                      <a:pt x="50" y="3"/>
                    </a:cubicBezTo>
                    <a:cubicBezTo>
                      <a:pt x="50" y="3"/>
                      <a:pt x="50" y="3"/>
                      <a:pt x="50" y="3"/>
                    </a:cubicBezTo>
                    <a:cubicBezTo>
                      <a:pt x="50" y="3"/>
                      <a:pt x="50" y="3"/>
                      <a:pt x="50" y="3"/>
                    </a:cubicBezTo>
                    <a:cubicBezTo>
                      <a:pt x="50" y="3"/>
                      <a:pt x="50" y="3"/>
                      <a:pt x="50" y="3"/>
                    </a:cubicBezTo>
                    <a:cubicBezTo>
                      <a:pt x="50" y="3"/>
                      <a:pt x="50" y="3"/>
                      <a:pt x="50" y="3"/>
                    </a:cubicBezTo>
                    <a:cubicBezTo>
                      <a:pt x="50" y="3"/>
                      <a:pt x="50" y="3"/>
                      <a:pt x="50" y="3"/>
                    </a:cubicBezTo>
                    <a:cubicBezTo>
                      <a:pt x="50" y="3"/>
                      <a:pt x="50" y="3"/>
                      <a:pt x="50" y="3"/>
                    </a:cubicBezTo>
                    <a:cubicBezTo>
                      <a:pt x="50" y="3"/>
                      <a:pt x="50" y="3"/>
                      <a:pt x="50" y="3"/>
                    </a:cubicBezTo>
                    <a:cubicBezTo>
                      <a:pt x="50" y="3"/>
                      <a:pt x="50" y="3"/>
                      <a:pt x="50" y="3"/>
                    </a:cubicBezTo>
                    <a:cubicBezTo>
                      <a:pt x="50" y="3"/>
                      <a:pt x="50" y="3"/>
                      <a:pt x="50" y="3"/>
                    </a:cubicBezTo>
                    <a:cubicBezTo>
                      <a:pt x="49" y="3"/>
                      <a:pt x="49" y="3"/>
                      <a:pt x="49" y="3"/>
                    </a:cubicBezTo>
                    <a:cubicBezTo>
                      <a:pt x="49" y="3"/>
                      <a:pt x="49" y="3"/>
                      <a:pt x="49" y="3"/>
                    </a:cubicBezTo>
                    <a:cubicBezTo>
                      <a:pt x="49" y="3"/>
                      <a:pt x="49" y="3"/>
                      <a:pt x="49" y="3"/>
                    </a:cubicBezTo>
                    <a:cubicBezTo>
                      <a:pt x="49" y="3"/>
                      <a:pt x="49" y="3"/>
                      <a:pt x="49" y="3"/>
                    </a:cubicBezTo>
                    <a:cubicBezTo>
                      <a:pt x="49" y="3"/>
                      <a:pt x="49" y="3"/>
                      <a:pt x="49" y="3"/>
                    </a:cubicBezTo>
                    <a:cubicBezTo>
                      <a:pt x="49" y="3"/>
                      <a:pt x="49" y="3"/>
                      <a:pt x="49" y="3"/>
                    </a:cubicBezTo>
                    <a:cubicBezTo>
                      <a:pt x="49" y="3"/>
                      <a:pt x="49" y="3"/>
                      <a:pt x="49" y="3"/>
                    </a:cubicBezTo>
                    <a:cubicBezTo>
                      <a:pt x="49" y="3"/>
                      <a:pt x="49" y="3"/>
                      <a:pt x="49" y="3"/>
                    </a:cubicBezTo>
                    <a:cubicBezTo>
                      <a:pt x="49" y="3"/>
                      <a:pt x="49" y="3"/>
                      <a:pt x="49" y="3"/>
                    </a:cubicBezTo>
                    <a:cubicBezTo>
                      <a:pt x="49" y="3"/>
                      <a:pt x="49" y="3"/>
                      <a:pt x="49" y="3"/>
                    </a:cubicBezTo>
                    <a:cubicBezTo>
                      <a:pt x="49" y="3"/>
                      <a:pt x="49" y="3"/>
                      <a:pt x="49" y="3"/>
                    </a:cubicBezTo>
                    <a:cubicBezTo>
                      <a:pt x="49" y="3"/>
                      <a:pt x="49" y="3"/>
                      <a:pt x="49" y="3"/>
                    </a:cubicBezTo>
                    <a:cubicBezTo>
                      <a:pt x="49" y="3"/>
                      <a:pt x="49" y="3"/>
                      <a:pt x="49" y="3"/>
                    </a:cubicBezTo>
                    <a:cubicBezTo>
                      <a:pt x="49" y="3"/>
                      <a:pt x="49" y="3"/>
                      <a:pt x="49" y="3"/>
                    </a:cubicBezTo>
                    <a:cubicBezTo>
                      <a:pt x="49" y="3"/>
                      <a:pt x="49" y="3"/>
                      <a:pt x="49" y="3"/>
                    </a:cubicBezTo>
                    <a:cubicBezTo>
                      <a:pt x="48" y="3"/>
                      <a:pt x="48" y="3"/>
                      <a:pt x="48" y="3"/>
                    </a:cubicBezTo>
                    <a:cubicBezTo>
                      <a:pt x="48" y="3"/>
                      <a:pt x="48" y="3"/>
                      <a:pt x="48" y="3"/>
                    </a:cubicBezTo>
                    <a:cubicBezTo>
                      <a:pt x="48" y="3"/>
                      <a:pt x="48" y="3"/>
                      <a:pt x="48" y="3"/>
                    </a:cubicBezTo>
                    <a:cubicBezTo>
                      <a:pt x="48" y="3"/>
                      <a:pt x="48" y="3"/>
                      <a:pt x="48" y="3"/>
                    </a:cubicBezTo>
                    <a:cubicBezTo>
                      <a:pt x="48" y="3"/>
                      <a:pt x="48" y="3"/>
                      <a:pt x="48" y="3"/>
                    </a:cubicBezTo>
                    <a:cubicBezTo>
                      <a:pt x="48" y="3"/>
                      <a:pt x="48" y="3"/>
                      <a:pt x="48" y="3"/>
                    </a:cubicBezTo>
                    <a:cubicBezTo>
                      <a:pt x="48" y="3"/>
                      <a:pt x="48" y="3"/>
                      <a:pt x="48" y="3"/>
                    </a:cubicBezTo>
                    <a:cubicBezTo>
                      <a:pt x="48" y="4"/>
                      <a:pt x="48" y="4"/>
                      <a:pt x="48" y="4"/>
                    </a:cubicBezTo>
                    <a:cubicBezTo>
                      <a:pt x="48" y="4"/>
                      <a:pt x="48" y="4"/>
                      <a:pt x="48" y="4"/>
                    </a:cubicBezTo>
                    <a:cubicBezTo>
                      <a:pt x="48" y="4"/>
                      <a:pt x="48" y="4"/>
                      <a:pt x="48" y="4"/>
                    </a:cubicBezTo>
                    <a:cubicBezTo>
                      <a:pt x="48" y="4"/>
                      <a:pt x="48" y="4"/>
                      <a:pt x="48" y="4"/>
                    </a:cubicBezTo>
                    <a:cubicBezTo>
                      <a:pt x="48" y="4"/>
                      <a:pt x="48" y="4"/>
                      <a:pt x="48" y="4"/>
                    </a:cubicBezTo>
                    <a:cubicBezTo>
                      <a:pt x="48" y="4"/>
                      <a:pt x="48" y="4"/>
                      <a:pt x="48" y="4"/>
                    </a:cubicBezTo>
                    <a:cubicBezTo>
                      <a:pt x="48" y="4"/>
                      <a:pt x="48" y="4"/>
                      <a:pt x="48" y="4"/>
                    </a:cubicBezTo>
                    <a:cubicBezTo>
                      <a:pt x="47" y="4"/>
                      <a:pt x="47" y="4"/>
                      <a:pt x="47" y="4"/>
                    </a:cubicBezTo>
                    <a:cubicBezTo>
                      <a:pt x="47" y="4"/>
                      <a:pt x="47" y="4"/>
                      <a:pt x="47" y="4"/>
                    </a:cubicBezTo>
                    <a:cubicBezTo>
                      <a:pt x="47" y="4"/>
                      <a:pt x="47" y="4"/>
                      <a:pt x="47" y="4"/>
                    </a:cubicBezTo>
                    <a:cubicBezTo>
                      <a:pt x="47" y="4"/>
                      <a:pt x="47" y="4"/>
                      <a:pt x="47" y="4"/>
                    </a:cubicBezTo>
                    <a:cubicBezTo>
                      <a:pt x="47" y="4"/>
                      <a:pt x="47" y="4"/>
                      <a:pt x="47" y="4"/>
                    </a:cubicBezTo>
                    <a:cubicBezTo>
                      <a:pt x="47" y="4"/>
                      <a:pt x="47" y="4"/>
                      <a:pt x="47" y="4"/>
                    </a:cubicBezTo>
                    <a:cubicBezTo>
                      <a:pt x="47" y="4"/>
                      <a:pt x="47" y="4"/>
                      <a:pt x="47" y="4"/>
                    </a:cubicBezTo>
                    <a:cubicBezTo>
                      <a:pt x="47" y="4"/>
                      <a:pt x="47" y="4"/>
                      <a:pt x="47" y="4"/>
                    </a:cubicBezTo>
                    <a:cubicBezTo>
                      <a:pt x="47" y="4"/>
                      <a:pt x="47" y="4"/>
                      <a:pt x="47" y="4"/>
                    </a:cubicBezTo>
                    <a:cubicBezTo>
                      <a:pt x="47" y="4"/>
                      <a:pt x="47" y="4"/>
                      <a:pt x="47" y="4"/>
                    </a:cubicBezTo>
                    <a:cubicBezTo>
                      <a:pt x="47" y="4"/>
                      <a:pt x="47" y="4"/>
                      <a:pt x="47" y="4"/>
                    </a:cubicBezTo>
                    <a:cubicBezTo>
                      <a:pt x="47" y="4"/>
                      <a:pt x="47" y="4"/>
                      <a:pt x="47" y="4"/>
                    </a:cubicBezTo>
                    <a:cubicBezTo>
                      <a:pt x="46" y="4"/>
                      <a:pt x="46" y="4"/>
                      <a:pt x="46" y="4"/>
                    </a:cubicBezTo>
                    <a:cubicBezTo>
                      <a:pt x="46" y="4"/>
                      <a:pt x="46" y="4"/>
                      <a:pt x="46" y="4"/>
                    </a:cubicBezTo>
                    <a:cubicBezTo>
                      <a:pt x="46" y="4"/>
                      <a:pt x="46" y="4"/>
                      <a:pt x="46" y="4"/>
                    </a:cubicBezTo>
                    <a:cubicBezTo>
                      <a:pt x="46" y="4"/>
                      <a:pt x="46" y="4"/>
                      <a:pt x="46" y="4"/>
                    </a:cubicBezTo>
                    <a:cubicBezTo>
                      <a:pt x="46" y="4"/>
                      <a:pt x="46" y="4"/>
                      <a:pt x="46" y="4"/>
                    </a:cubicBezTo>
                    <a:cubicBezTo>
                      <a:pt x="46" y="4"/>
                      <a:pt x="46" y="4"/>
                      <a:pt x="46" y="4"/>
                    </a:cubicBezTo>
                    <a:cubicBezTo>
                      <a:pt x="46" y="4"/>
                      <a:pt x="46" y="4"/>
                      <a:pt x="46" y="4"/>
                    </a:cubicBezTo>
                    <a:cubicBezTo>
                      <a:pt x="46" y="4"/>
                      <a:pt x="46" y="4"/>
                      <a:pt x="46" y="4"/>
                    </a:cubicBezTo>
                    <a:cubicBezTo>
                      <a:pt x="46" y="4"/>
                      <a:pt x="46" y="4"/>
                      <a:pt x="46" y="4"/>
                    </a:cubicBezTo>
                    <a:cubicBezTo>
                      <a:pt x="46" y="4"/>
                      <a:pt x="46" y="4"/>
                      <a:pt x="46" y="4"/>
                    </a:cubicBezTo>
                    <a:cubicBezTo>
                      <a:pt x="46" y="4"/>
                      <a:pt x="46" y="4"/>
                      <a:pt x="46" y="4"/>
                    </a:cubicBezTo>
                    <a:cubicBezTo>
                      <a:pt x="46" y="4"/>
                      <a:pt x="46" y="4"/>
                      <a:pt x="46" y="4"/>
                    </a:cubicBezTo>
                    <a:cubicBezTo>
                      <a:pt x="45" y="4"/>
                      <a:pt x="45" y="4"/>
                      <a:pt x="45" y="4"/>
                    </a:cubicBezTo>
                    <a:cubicBezTo>
                      <a:pt x="45" y="4"/>
                      <a:pt x="45" y="4"/>
                      <a:pt x="45" y="4"/>
                    </a:cubicBezTo>
                    <a:cubicBezTo>
                      <a:pt x="45" y="4"/>
                      <a:pt x="45" y="4"/>
                      <a:pt x="45" y="4"/>
                    </a:cubicBezTo>
                    <a:cubicBezTo>
                      <a:pt x="45" y="4"/>
                      <a:pt x="45" y="4"/>
                      <a:pt x="45" y="4"/>
                    </a:cubicBezTo>
                    <a:cubicBezTo>
                      <a:pt x="45" y="4"/>
                      <a:pt x="45" y="4"/>
                      <a:pt x="45" y="4"/>
                    </a:cubicBezTo>
                    <a:cubicBezTo>
                      <a:pt x="45" y="4"/>
                      <a:pt x="45" y="4"/>
                      <a:pt x="45" y="4"/>
                    </a:cubicBezTo>
                    <a:cubicBezTo>
                      <a:pt x="45" y="4"/>
                      <a:pt x="45" y="4"/>
                      <a:pt x="45" y="4"/>
                    </a:cubicBezTo>
                    <a:cubicBezTo>
                      <a:pt x="45" y="4"/>
                      <a:pt x="45" y="4"/>
                      <a:pt x="45" y="4"/>
                    </a:cubicBezTo>
                    <a:cubicBezTo>
                      <a:pt x="45" y="4"/>
                      <a:pt x="45" y="4"/>
                      <a:pt x="45" y="4"/>
                    </a:cubicBezTo>
                    <a:cubicBezTo>
                      <a:pt x="45" y="4"/>
                      <a:pt x="45" y="4"/>
                      <a:pt x="45" y="4"/>
                    </a:cubicBezTo>
                    <a:cubicBezTo>
                      <a:pt x="45" y="4"/>
                      <a:pt x="45" y="4"/>
                      <a:pt x="45" y="4"/>
                    </a:cubicBezTo>
                    <a:cubicBezTo>
                      <a:pt x="45" y="4"/>
                      <a:pt x="45" y="4"/>
                      <a:pt x="45" y="4"/>
                    </a:cubicBezTo>
                    <a:cubicBezTo>
                      <a:pt x="45" y="4"/>
                      <a:pt x="45" y="4"/>
                      <a:pt x="45" y="4"/>
                    </a:cubicBezTo>
                    <a:cubicBezTo>
                      <a:pt x="44" y="4"/>
                      <a:pt x="44" y="4"/>
                      <a:pt x="44" y="4"/>
                    </a:cubicBezTo>
                    <a:cubicBezTo>
                      <a:pt x="44" y="4"/>
                      <a:pt x="44" y="4"/>
                      <a:pt x="44" y="4"/>
                    </a:cubicBezTo>
                    <a:cubicBezTo>
                      <a:pt x="44" y="4"/>
                      <a:pt x="44" y="4"/>
                      <a:pt x="44" y="4"/>
                    </a:cubicBezTo>
                    <a:cubicBezTo>
                      <a:pt x="44" y="4"/>
                      <a:pt x="44" y="4"/>
                      <a:pt x="44" y="4"/>
                    </a:cubicBezTo>
                    <a:cubicBezTo>
                      <a:pt x="44" y="4"/>
                      <a:pt x="44" y="4"/>
                      <a:pt x="44" y="4"/>
                    </a:cubicBezTo>
                    <a:cubicBezTo>
                      <a:pt x="44" y="4"/>
                      <a:pt x="44" y="4"/>
                      <a:pt x="44" y="4"/>
                    </a:cubicBezTo>
                    <a:cubicBezTo>
                      <a:pt x="44" y="4"/>
                      <a:pt x="44" y="4"/>
                      <a:pt x="44" y="4"/>
                    </a:cubicBezTo>
                    <a:cubicBezTo>
                      <a:pt x="44" y="4"/>
                      <a:pt x="44" y="4"/>
                      <a:pt x="44" y="4"/>
                    </a:cubicBezTo>
                    <a:cubicBezTo>
                      <a:pt x="44" y="4"/>
                      <a:pt x="44" y="4"/>
                      <a:pt x="44" y="4"/>
                    </a:cubicBezTo>
                    <a:cubicBezTo>
                      <a:pt x="44" y="4"/>
                      <a:pt x="44" y="4"/>
                      <a:pt x="44" y="4"/>
                    </a:cubicBezTo>
                    <a:cubicBezTo>
                      <a:pt x="44" y="4"/>
                      <a:pt x="44" y="4"/>
                      <a:pt x="44" y="4"/>
                    </a:cubicBezTo>
                    <a:cubicBezTo>
                      <a:pt x="44" y="4"/>
                      <a:pt x="44" y="4"/>
                      <a:pt x="44" y="4"/>
                    </a:cubicBezTo>
                    <a:cubicBezTo>
                      <a:pt x="44" y="4"/>
                      <a:pt x="44" y="4"/>
                      <a:pt x="44" y="4"/>
                    </a:cubicBezTo>
                    <a:cubicBezTo>
                      <a:pt x="44" y="4"/>
                      <a:pt x="44" y="4"/>
                      <a:pt x="44" y="4"/>
                    </a:cubicBezTo>
                    <a:cubicBezTo>
                      <a:pt x="43" y="4"/>
                      <a:pt x="43" y="4"/>
                      <a:pt x="43" y="4"/>
                    </a:cubicBezTo>
                    <a:cubicBezTo>
                      <a:pt x="43" y="4"/>
                      <a:pt x="43" y="4"/>
                      <a:pt x="43" y="4"/>
                    </a:cubicBezTo>
                    <a:cubicBezTo>
                      <a:pt x="43" y="4"/>
                      <a:pt x="43" y="4"/>
                      <a:pt x="43" y="4"/>
                    </a:cubicBezTo>
                    <a:cubicBezTo>
                      <a:pt x="43" y="4"/>
                      <a:pt x="43" y="4"/>
                      <a:pt x="43" y="4"/>
                    </a:cubicBezTo>
                    <a:cubicBezTo>
                      <a:pt x="43" y="4"/>
                      <a:pt x="43" y="4"/>
                      <a:pt x="43" y="4"/>
                    </a:cubicBezTo>
                    <a:cubicBezTo>
                      <a:pt x="43" y="4"/>
                      <a:pt x="43" y="4"/>
                      <a:pt x="43" y="4"/>
                    </a:cubicBezTo>
                    <a:cubicBezTo>
                      <a:pt x="43" y="5"/>
                      <a:pt x="43" y="5"/>
                      <a:pt x="43" y="5"/>
                    </a:cubicBezTo>
                    <a:cubicBezTo>
                      <a:pt x="43" y="5"/>
                      <a:pt x="43" y="5"/>
                      <a:pt x="43" y="5"/>
                    </a:cubicBezTo>
                    <a:cubicBezTo>
                      <a:pt x="43" y="5"/>
                      <a:pt x="43" y="5"/>
                      <a:pt x="43" y="5"/>
                    </a:cubicBezTo>
                    <a:cubicBezTo>
                      <a:pt x="43" y="5"/>
                      <a:pt x="43" y="5"/>
                      <a:pt x="43" y="5"/>
                    </a:cubicBezTo>
                    <a:cubicBezTo>
                      <a:pt x="43" y="5"/>
                      <a:pt x="43" y="5"/>
                      <a:pt x="43" y="5"/>
                    </a:cubicBezTo>
                    <a:cubicBezTo>
                      <a:pt x="43" y="5"/>
                      <a:pt x="43" y="5"/>
                      <a:pt x="43" y="5"/>
                    </a:cubicBezTo>
                    <a:cubicBezTo>
                      <a:pt x="42" y="5"/>
                      <a:pt x="42" y="5"/>
                      <a:pt x="42" y="5"/>
                    </a:cubicBezTo>
                    <a:cubicBezTo>
                      <a:pt x="42" y="5"/>
                      <a:pt x="42" y="5"/>
                      <a:pt x="42" y="5"/>
                    </a:cubicBezTo>
                    <a:cubicBezTo>
                      <a:pt x="42" y="5"/>
                      <a:pt x="42" y="5"/>
                      <a:pt x="42" y="5"/>
                    </a:cubicBezTo>
                    <a:cubicBezTo>
                      <a:pt x="42" y="5"/>
                      <a:pt x="42" y="5"/>
                      <a:pt x="42" y="5"/>
                    </a:cubicBezTo>
                    <a:cubicBezTo>
                      <a:pt x="42" y="5"/>
                      <a:pt x="42" y="5"/>
                      <a:pt x="42" y="5"/>
                    </a:cubicBezTo>
                    <a:cubicBezTo>
                      <a:pt x="42" y="5"/>
                      <a:pt x="42" y="5"/>
                      <a:pt x="42" y="5"/>
                    </a:cubicBezTo>
                    <a:cubicBezTo>
                      <a:pt x="42" y="5"/>
                      <a:pt x="42" y="5"/>
                      <a:pt x="42" y="5"/>
                    </a:cubicBezTo>
                    <a:cubicBezTo>
                      <a:pt x="42" y="5"/>
                      <a:pt x="42" y="5"/>
                      <a:pt x="42" y="5"/>
                    </a:cubicBezTo>
                    <a:cubicBezTo>
                      <a:pt x="42" y="5"/>
                      <a:pt x="42" y="5"/>
                      <a:pt x="42" y="5"/>
                    </a:cubicBezTo>
                    <a:cubicBezTo>
                      <a:pt x="42" y="5"/>
                      <a:pt x="42" y="5"/>
                      <a:pt x="42"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39" y="5"/>
                      <a:pt x="39" y="5"/>
                      <a:pt x="39" y="5"/>
                    </a:cubicBezTo>
                    <a:cubicBezTo>
                      <a:pt x="39" y="5"/>
                      <a:pt x="39" y="5"/>
                      <a:pt x="39" y="5"/>
                    </a:cubicBezTo>
                    <a:cubicBezTo>
                      <a:pt x="39" y="5"/>
                      <a:pt x="39" y="5"/>
                      <a:pt x="39" y="5"/>
                    </a:cubicBezTo>
                    <a:cubicBezTo>
                      <a:pt x="39" y="5"/>
                      <a:pt x="39" y="5"/>
                      <a:pt x="39" y="5"/>
                    </a:cubicBezTo>
                    <a:cubicBezTo>
                      <a:pt x="39" y="5"/>
                      <a:pt x="39" y="5"/>
                      <a:pt x="39" y="5"/>
                    </a:cubicBezTo>
                    <a:cubicBezTo>
                      <a:pt x="39" y="5"/>
                      <a:pt x="39" y="5"/>
                      <a:pt x="39" y="5"/>
                    </a:cubicBezTo>
                    <a:cubicBezTo>
                      <a:pt x="39" y="5"/>
                      <a:pt x="39" y="5"/>
                      <a:pt x="39" y="5"/>
                    </a:cubicBezTo>
                    <a:cubicBezTo>
                      <a:pt x="39" y="5"/>
                      <a:pt x="39" y="5"/>
                      <a:pt x="39" y="5"/>
                    </a:cubicBezTo>
                    <a:cubicBezTo>
                      <a:pt x="39" y="5"/>
                      <a:pt x="39" y="5"/>
                      <a:pt x="39" y="5"/>
                    </a:cubicBezTo>
                    <a:cubicBezTo>
                      <a:pt x="39" y="5"/>
                      <a:pt x="39" y="5"/>
                      <a:pt x="39" y="5"/>
                    </a:cubicBezTo>
                    <a:cubicBezTo>
                      <a:pt x="39" y="5"/>
                      <a:pt x="39" y="5"/>
                      <a:pt x="39" y="5"/>
                    </a:cubicBezTo>
                    <a:cubicBezTo>
                      <a:pt x="39" y="6"/>
                      <a:pt x="39" y="6"/>
                      <a:pt x="39" y="6"/>
                    </a:cubicBezTo>
                    <a:cubicBezTo>
                      <a:pt x="39" y="6"/>
                      <a:pt x="39" y="6"/>
                      <a:pt x="39" y="6"/>
                    </a:cubicBezTo>
                    <a:cubicBezTo>
                      <a:pt x="38" y="6"/>
                      <a:pt x="38" y="6"/>
                      <a:pt x="38" y="6"/>
                    </a:cubicBezTo>
                    <a:cubicBezTo>
                      <a:pt x="38" y="6"/>
                      <a:pt x="38" y="6"/>
                      <a:pt x="38" y="6"/>
                    </a:cubicBezTo>
                    <a:cubicBezTo>
                      <a:pt x="38" y="6"/>
                      <a:pt x="38" y="6"/>
                      <a:pt x="38" y="6"/>
                    </a:cubicBezTo>
                    <a:cubicBezTo>
                      <a:pt x="38" y="6"/>
                      <a:pt x="38" y="6"/>
                      <a:pt x="38" y="6"/>
                    </a:cubicBezTo>
                    <a:cubicBezTo>
                      <a:pt x="38" y="6"/>
                      <a:pt x="38" y="6"/>
                      <a:pt x="38" y="6"/>
                    </a:cubicBezTo>
                    <a:cubicBezTo>
                      <a:pt x="38" y="6"/>
                      <a:pt x="38" y="6"/>
                      <a:pt x="38" y="6"/>
                    </a:cubicBezTo>
                    <a:cubicBezTo>
                      <a:pt x="38" y="6"/>
                      <a:pt x="38" y="6"/>
                      <a:pt x="38" y="6"/>
                    </a:cubicBezTo>
                    <a:cubicBezTo>
                      <a:pt x="38" y="6"/>
                      <a:pt x="38" y="6"/>
                      <a:pt x="38" y="6"/>
                    </a:cubicBezTo>
                    <a:cubicBezTo>
                      <a:pt x="38" y="6"/>
                      <a:pt x="38" y="6"/>
                      <a:pt x="38" y="6"/>
                    </a:cubicBezTo>
                    <a:cubicBezTo>
                      <a:pt x="38" y="6"/>
                      <a:pt x="38" y="6"/>
                      <a:pt x="38" y="6"/>
                    </a:cubicBezTo>
                    <a:cubicBezTo>
                      <a:pt x="38" y="6"/>
                      <a:pt x="38" y="6"/>
                      <a:pt x="38" y="6"/>
                    </a:cubicBezTo>
                    <a:cubicBezTo>
                      <a:pt x="38" y="6"/>
                      <a:pt x="38" y="6"/>
                      <a:pt x="38"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5" y="6"/>
                      <a:pt x="35" y="6"/>
                      <a:pt x="35" y="6"/>
                    </a:cubicBezTo>
                    <a:cubicBezTo>
                      <a:pt x="35" y="6"/>
                      <a:pt x="35" y="6"/>
                      <a:pt x="35" y="6"/>
                    </a:cubicBezTo>
                    <a:cubicBezTo>
                      <a:pt x="35" y="6"/>
                      <a:pt x="35" y="6"/>
                      <a:pt x="35" y="6"/>
                    </a:cubicBezTo>
                    <a:cubicBezTo>
                      <a:pt x="35" y="6"/>
                      <a:pt x="35" y="6"/>
                      <a:pt x="35" y="6"/>
                    </a:cubicBezTo>
                    <a:cubicBezTo>
                      <a:pt x="35" y="6"/>
                      <a:pt x="35" y="6"/>
                      <a:pt x="35" y="6"/>
                    </a:cubicBezTo>
                    <a:cubicBezTo>
                      <a:pt x="35" y="6"/>
                      <a:pt x="35" y="6"/>
                      <a:pt x="35" y="6"/>
                    </a:cubicBezTo>
                    <a:cubicBezTo>
                      <a:pt x="35" y="6"/>
                      <a:pt x="35" y="6"/>
                      <a:pt x="35" y="6"/>
                    </a:cubicBezTo>
                    <a:cubicBezTo>
                      <a:pt x="35" y="6"/>
                      <a:pt x="35" y="6"/>
                      <a:pt x="35" y="6"/>
                    </a:cubicBezTo>
                    <a:cubicBezTo>
                      <a:pt x="35" y="7"/>
                      <a:pt x="35" y="7"/>
                      <a:pt x="35" y="7"/>
                    </a:cubicBezTo>
                    <a:cubicBezTo>
                      <a:pt x="35" y="7"/>
                      <a:pt x="35" y="7"/>
                      <a:pt x="35" y="7"/>
                    </a:cubicBezTo>
                    <a:cubicBezTo>
                      <a:pt x="35" y="7"/>
                      <a:pt x="35" y="7"/>
                      <a:pt x="35" y="7"/>
                    </a:cubicBezTo>
                    <a:cubicBezTo>
                      <a:pt x="35" y="7"/>
                      <a:pt x="35" y="7"/>
                      <a:pt x="35" y="7"/>
                    </a:cubicBezTo>
                    <a:cubicBezTo>
                      <a:pt x="34" y="7"/>
                      <a:pt x="34" y="7"/>
                      <a:pt x="34" y="7"/>
                    </a:cubicBezTo>
                    <a:cubicBezTo>
                      <a:pt x="34" y="7"/>
                      <a:pt x="34" y="7"/>
                      <a:pt x="34" y="7"/>
                    </a:cubicBezTo>
                    <a:cubicBezTo>
                      <a:pt x="34" y="7"/>
                      <a:pt x="34" y="7"/>
                      <a:pt x="34" y="7"/>
                    </a:cubicBezTo>
                    <a:cubicBezTo>
                      <a:pt x="34" y="7"/>
                      <a:pt x="34" y="7"/>
                      <a:pt x="34" y="7"/>
                    </a:cubicBezTo>
                    <a:cubicBezTo>
                      <a:pt x="34" y="7"/>
                      <a:pt x="34" y="7"/>
                      <a:pt x="34" y="7"/>
                    </a:cubicBezTo>
                    <a:cubicBezTo>
                      <a:pt x="34" y="7"/>
                      <a:pt x="34" y="7"/>
                      <a:pt x="34" y="7"/>
                    </a:cubicBezTo>
                    <a:cubicBezTo>
                      <a:pt x="34" y="7"/>
                      <a:pt x="34" y="7"/>
                      <a:pt x="34" y="7"/>
                    </a:cubicBezTo>
                    <a:cubicBezTo>
                      <a:pt x="34" y="7"/>
                      <a:pt x="34" y="7"/>
                      <a:pt x="34" y="7"/>
                    </a:cubicBezTo>
                    <a:cubicBezTo>
                      <a:pt x="34" y="7"/>
                      <a:pt x="34" y="7"/>
                      <a:pt x="34" y="7"/>
                    </a:cubicBezTo>
                    <a:cubicBezTo>
                      <a:pt x="34" y="7"/>
                      <a:pt x="34" y="7"/>
                      <a:pt x="34" y="7"/>
                    </a:cubicBezTo>
                    <a:cubicBezTo>
                      <a:pt x="33" y="7"/>
                      <a:pt x="33" y="7"/>
                      <a:pt x="33" y="7"/>
                    </a:cubicBezTo>
                    <a:cubicBezTo>
                      <a:pt x="33" y="7"/>
                      <a:pt x="33" y="7"/>
                      <a:pt x="33" y="7"/>
                    </a:cubicBezTo>
                    <a:cubicBezTo>
                      <a:pt x="33" y="7"/>
                      <a:pt x="33" y="7"/>
                      <a:pt x="33" y="7"/>
                    </a:cubicBezTo>
                    <a:cubicBezTo>
                      <a:pt x="33" y="7"/>
                      <a:pt x="33" y="7"/>
                      <a:pt x="33" y="7"/>
                    </a:cubicBezTo>
                    <a:cubicBezTo>
                      <a:pt x="33" y="7"/>
                      <a:pt x="33" y="7"/>
                      <a:pt x="33" y="7"/>
                    </a:cubicBezTo>
                    <a:cubicBezTo>
                      <a:pt x="33" y="7"/>
                      <a:pt x="33" y="7"/>
                      <a:pt x="33" y="7"/>
                    </a:cubicBezTo>
                    <a:cubicBezTo>
                      <a:pt x="33" y="7"/>
                      <a:pt x="33" y="7"/>
                      <a:pt x="33" y="7"/>
                    </a:cubicBezTo>
                    <a:cubicBezTo>
                      <a:pt x="33" y="7"/>
                      <a:pt x="33" y="7"/>
                      <a:pt x="33" y="7"/>
                    </a:cubicBezTo>
                    <a:cubicBezTo>
                      <a:pt x="33" y="7"/>
                      <a:pt x="33" y="7"/>
                      <a:pt x="33" y="7"/>
                    </a:cubicBezTo>
                    <a:cubicBezTo>
                      <a:pt x="33" y="7"/>
                      <a:pt x="33" y="7"/>
                      <a:pt x="33" y="7"/>
                    </a:cubicBezTo>
                    <a:cubicBezTo>
                      <a:pt x="33" y="7"/>
                      <a:pt x="33" y="7"/>
                      <a:pt x="33" y="7"/>
                    </a:cubicBezTo>
                    <a:cubicBezTo>
                      <a:pt x="33" y="7"/>
                      <a:pt x="33" y="7"/>
                      <a:pt x="33" y="7"/>
                    </a:cubicBezTo>
                    <a:cubicBezTo>
                      <a:pt x="32" y="7"/>
                      <a:pt x="32" y="7"/>
                      <a:pt x="32" y="7"/>
                    </a:cubicBezTo>
                    <a:cubicBezTo>
                      <a:pt x="32" y="7"/>
                      <a:pt x="32" y="7"/>
                      <a:pt x="32" y="7"/>
                    </a:cubicBezTo>
                    <a:cubicBezTo>
                      <a:pt x="32" y="7"/>
                      <a:pt x="32" y="7"/>
                      <a:pt x="32" y="7"/>
                    </a:cubicBezTo>
                    <a:cubicBezTo>
                      <a:pt x="32" y="7"/>
                      <a:pt x="32" y="7"/>
                      <a:pt x="32" y="7"/>
                    </a:cubicBezTo>
                    <a:cubicBezTo>
                      <a:pt x="32" y="7"/>
                      <a:pt x="32" y="7"/>
                      <a:pt x="32" y="7"/>
                    </a:cubicBezTo>
                    <a:cubicBezTo>
                      <a:pt x="32" y="7"/>
                      <a:pt x="32" y="7"/>
                      <a:pt x="32" y="7"/>
                    </a:cubicBezTo>
                    <a:cubicBezTo>
                      <a:pt x="32" y="7"/>
                      <a:pt x="32" y="7"/>
                      <a:pt x="32" y="7"/>
                    </a:cubicBezTo>
                    <a:cubicBezTo>
                      <a:pt x="32" y="7"/>
                      <a:pt x="32" y="7"/>
                      <a:pt x="32" y="7"/>
                    </a:cubicBezTo>
                    <a:cubicBezTo>
                      <a:pt x="32" y="7"/>
                      <a:pt x="32" y="7"/>
                      <a:pt x="32" y="7"/>
                    </a:cubicBezTo>
                    <a:cubicBezTo>
                      <a:pt x="31" y="7"/>
                      <a:pt x="31" y="7"/>
                      <a:pt x="31" y="7"/>
                    </a:cubicBezTo>
                    <a:cubicBezTo>
                      <a:pt x="31" y="7"/>
                      <a:pt x="31" y="7"/>
                      <a:pt x="31" y="7"/>
                    </a:cubicBezTo>
                    <a:cubicBezTo>
                      <a:pt x="31" y="7"/>
                      <a:pt x="31" y="7"/>
                      <a:pt x="31" y="7"/>
                    </a:cubicBezTo>
                    <a:cubicBezTo>
                      <a:pt x="31" y="7"/>
                      <a:pt x="31" y="7"/>
                      <a:pt x="31" y="7"/>
                    </a:cubicBezTo>
                    <a:cubicBezTo>
                      <a:pt x="31" y="7"/>
                      <a:pt x="31" y="7"/>
                      <a:pt x="31" y="7"/>
                    </a:cubicBezTo>
                    <a:cubicBezTo>
                      <a:pt x="31" y="7"/>
                      <a:pt x="31" y="7"/>
                      <a:pt x="31" y="7"/>
                    </a:cubicBezTo>
                    <a:cubicBezTo>
                      <a:pt x="31" y="8"/>
                      <a:pt x="31" y="8"/>
                      <a:pt x="31" y="8"/>
                    </a:cubicBezTo>
                    <a:cubicBezTo>
                      <a:pt x="31" y="8"/>
                      <a:pt x="31" y="8"/>
                      <a:pt x="31" y="8"/>
                    </a:cubicBezTo>
                    <a:cubicBezTo>
                      <a:pt x="31" y="8"/>
                      <a:pt x="31" y="8"/>
                      <a:pt x="31" y="8"/>
                    </a:cubicBezTo>
                    <a:cubicBezTo>
                      <a:pt x="31" y="8"/>
                      <a:pt x="31" y="8"/>
                      <a:pt x="31" y="8"/>
                    </a:cubicBezTo>
                    <a:cubicBezTo>
                      <a:pt x="31" y="8"/>
                      <a:pt x="31" y="8"/>
                      <a:pt x="31" y="8"/>
                    </a:cubicBezTo>
                    <a:cubicBezTo>
                      <a:pt x="31" y="8"/>
                      <a:pt x="31" y="8"/>
                      <a:pt x="31" y="8"/>
                    </a:cubicBezTo>
                    <a:cubicBezTo>
                      <a:pt x="30" y="8"/>
                      <a:pt x="30" y="8"/>
                      <a:pt x="30" y="8"/>
                    </a:cubicBezTo>
                    <a:cubicBezTo>
                      <a:pt x="30" y="8"/>
                      <a:pt x="30" y="8"/>
                      <a:pt x="30" y="8"/>
                    </a:cubicBezTo>
                    <a:cubicBezTo>
                      <a:pt x="30" y="8"/>
                      <a:pt x="30" y="8"/>
                      <a:pt x="30" y="8"/>
                    </a:cubicBezTo>
                    <a:cubicBezTo>
                      <a:pt x="30" y="8"/>
                      <a:pt x="30" y="8"/>
                      <a:pt x="30" y="8"/>
                    </a:cubicBezTo>
                    <a:cubicBezTo>
                      <a:pt x="30" y="8"/>
                      <a:pt x="30" y="8"/>
                      <a:pt x="30" y="8"/>
                    </a:cubicBezTo>
                    <a:cubicBezTo>
                      <a:pt x="30" y="8"/>
                      <a:pt x="30" y="8"/>
                      <a:pt x="30" y="8"/>
                    </a:cubicBezTo>
                    <a:cubicBezTo>
                      <a:pt x="30" y="8"/>
                      <a:pt x="30" y="8"/>
                      <a:pt x="30" y="8"/>
                    </a:cubicBezTo>
                    <a:cubicBezTo>
                      <a:pt x="30" y="8"/>
                      <a:pt x="30" y="8"/>
                      <a:pt x="30" y="8"/>
                    </a:cubicBezTo>
                    <a:cubicBezTo>
                      <a:pt x="30" y="8"/>
                      <a:pt x="30" y="8"/>
                      <a:pt x="30" y="8"/>
                    </a:cubicBezTo>
                    <a:cubicBezTo>
                      <a:pt x="30" y="8"/>
                      <a:pt x="30" y="8"/>
                      <a:pt x="30" y="8"/>
                    </a:cubicBezTo>
                    <a:cubicBezTo>
                      <a:pt x="30" y="8"/>
                      <a:pt x="30" y="8"/>
                      <a:pt x="30" y="8"/>
                    </a:cubicBezTo>
                    <a:cubicBezTo>
                      <a:pt x="30" y="8"/>
                      <a:pt x="30" y="8"/>
                      <a:pt x="30" y="8"/>
                    </a:cubicBezTo>
                    <a:cubicBezTo>
                      <a:pt x="30" y="8"/>
                      <a:pt x="30" y="8"/>
                      <a:pt x="30" y="8"/>
                    </a:cubicBezTo>
                    <a:cubicBezTo>
                      <a:pt x="30" y="8"/>
                      <a:pt x="30" y="8"/>
                      <a:pt x="30" y="8"/>
                    </a:cubicBezTo>
                    <a:cubicBezTo>
                      <a:pt x="29" y="8"/>
                      <a:pt x="29" y="8"/>
                      <a:pt x="29" y="8"/>
                    </a:cubicBezTo>
                    <a:cubicBezTo>
                      <a:pt x="29" y="8"/>
                      <a:pt x="29" y="8"/>
                      <a:pt x="29" y="8"/>
                    </a:cubicBezTo>
                    <a:cubicBezTo>
                      <a:pt x="29" y="8"/>
                      <a:pt x="29" y="8"/>
                      <a:pt x="29" y="8"/>
                    </a:cubicBezTo>
                    <a:cubicBezTo>
                      <a:pt x="29" y="8"/>
                      <a:pt x="29" y="8"/>
                      <a:pt x="29" y="8"/>
                    </a:cubicBezTo>
                    <a:cubicBezTo>
                      <a:pt x="29" y="8"/>
                      <a:pt x="29" y="8"/>
                      <a:pt x="29" y="8"/>
                    </a:cubicBezTo>
                    <a:cubicBezTo>
                      <a:pt x="29" y="8"/>
                      <a:pt x="29" y="8"/>
                      <a:pt x="29" y="8"/>
                    </a:cubicBezTo>
                    <a:cubicBezTo>
                      <a:pt x="29" y="8"/>
                      <a:pt x="29" y="8"/>
                      <a:pt x="29" y="8"/>
                    </a:cubicBezTo>
                    <a:cubicBezTo>
                      <a:pt x="29" y="8"/>
                      <a:pt x="29" y="8"/>
                      <a:pt x="29" y="8"/>
                    </a:cubicBezTo>
                    <a:cubicBezTo>
                      <a:pt x="29" y="8"/>
                      <a:pt x="29" y="8"/>
                      <a:pt x="29" y="8"/>
                    </a:cubicBezTo>
                    <a:cubicBezTo>
                      <a:pt x="29" y="8"/>
                      <a:pt x="29" y="8"/>
                      <a:pt x="29" y="8"/>
                    </a:cubicBezTo>
                    <a:cubicBezTo>
                      <a:pt x="29" y="8"/>
                      <a:pt x="29" y="8"/>
                      <a:pt x="29" y="8"/>
                    </a:cubicBezTo>
                    <a:cubicBezTo>
                      <a:pt x="29" y="8"/>
                      <a:pt x="29" y="8"/>
                      <a:pt x="29" y="8"/>
                    </a:cubicBezTo>
                    <a:cubicBezTo>
                      <a:pt x="28" y="8"/>
                      <a:pt x="28" y="8"/>
                      <a:pt x="28" y="8"/>
                    </a:cubicBezTo>
                    <a:cubicBezTo>
                      <a:pt x="28" y="8"/>
                      <a:pt x="28" y="8"/>
                      <a:pt x="28" y="8"/>
                    </a:cubicBezTo>
                    <a:cubicBezTo>
                      <a:pt x="28" y="8"/>
                      <a:pt x="28" y="8"/>
                      <a:pt x="28" y="8"/>
                    </a:cubicBezTo>
                    <a:cubicBezTo>
                      <a:pt x="28" y="8"/>
                      <a:pt x="28" y="8"/>
                      <a:pt x="28" y="8"/>
                    </a:cubicBezTo>
                    <a:cubicBezTo>
                      <a:pt x="28" y="8"/>
                      <a:pt x="28" y="8"/>
                      <a:pt x="28" y="8"/>
                    </a:cubicBezTo>
                    <a:cubicBezTo>
                      <a:pt x="28" y="8"/>
                      <a:pt x="28" y="8"/>
                      <a:pt x="28" y="8"/>
                    </a:cubicBezTo>
                    <a:cubicBezTo>
                      <a:pt x="28" y="8"/>
                      <a:pt x="28" y="8"/>
                      <a:pt x="28" y="8"/>
                    </a:cubicBezTo>
                    <a:cubicBezTo>
                      <a:pt x="28" y="8"/>
                      <a:pt x="28" y="8"/>
                      <a:pt x="28" y="8"/>
                    </a:cubicBezTo>
                    <a:cubicBezTo>
                      <a:pt x="28" y="9"/>
                      <a:pt x="28" y="9"/>
                      <a:pt x="28" y="9"/>
                    </a:cubicBezTo>
                    <a:cubicBezTo>
                      <a:pt x="28" y="9"/>
                      <a:pt x="28" y="9"/>
                      <a:pt x="28" y="9"/>
                    </a:cubicBezTo>
                    <a:cubicBezTo>
                      <a:pt x="28" y="9"/>
                      <a:pt x="28" y="9"/>
                      <a:pt x="28"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10"/>
                      <a:pt x="25" y="10"/>
                      <a:pt x="25" y="10"/>
                    </a:cubicBezTo>
                    <a:cubicBezTo>
                      <a:pt x="25" y="10"/>
                      <a:pt x="25" y="10"/>
                      <a:pt x="25" y="10"/>
                    </a:cubicBezTo>
                    <a:cubicBezTo>
                      <a:pt x="25" y="10"/>
                      <a:pt x="25" y="10"/>
                      <a:pt x="25" y="10"/>
                    </a:cubicBezTo>
                    <a:cubicBezTo>
                      <a:pt x="24" y="10"/>
                      <a:pt x="24" y="10"/>
                      <a:pt x="24" y="10"/>
                    </a:cubicBezTo>
                    <a:cubicBezTo>
                      <a:pt x="24" y="10"/>
                      <a:pt x="24" y="10"/>
                      <a:pt x="24" y="10"/>
                    </a:cubicBezTo>
                    <a:cubicBezTo>
                      <a:pt x="24" y="10"/>
                      <a:pt x="24" y="10"/>
                      <a:pt x="24" y="10"/>
                    </a:cubicBezTo>
                    <a:cubicBezTo>
                      <a:pt x="24" y="10"/>
                      <a:pt x="24" y="10"/>
                      <a:pt x="24" y="10"/>
                    </a:cubicBezTo>
                    <a:cubicBezTo>
                      <a:pt x="24" y="10"/>
                      <a:pt x="24" y="10"/>
                      <a:pt x="24" y="10"/>
                    </a:cubicBezTo>
                    <a:cubicBezTo>
                      <a:pt x="24" y="10"/>
                      <a:pt x="24" y="10"/>
                      <a:pt x="24" y="10"/>
                    </a:cubicBezTo>
                    <a:cubicBezTo>
                      <a:pt x="24" y="10"/>
                      <a:pt x="24" y="10"/>
                      <a:pt x="24" y="10"/>
                    </a:cubicBezTo>
                    <a:cubicBezTo>
                      <a:pt x="24" y="10"/>
                      <a:pt x="24" y="10"/>
                      <a:pt x="24" y="10"/>
                    </a:cubicBezTo>
                    <a:cubicBezTo>
                      <a:pt x="24" y="10"/>
                      <a:pt x="24" y="10"/>
                      <a:pt x="24" y="10"/>
                    </a:cubicBezTo>
                    <a:cubicBezTo>
                      <a:pt x="24" y="10"/>
                      <a:pt x="24" y="10"/>
                      <a:pt x="24" y="10"/>
                    </a:cubicBezTo>
                    <a:cubicBezTo>
                      <a:pt x="24" y="10"/>
                      <a:pt x="24" y="10"/>
                      <a:pt x="24" y="10"/>
                    </a:cubicBezTo>
                    <a:cubicBezTo>
                      <a:pt x="24" y="10"/>
                      <a:pt x="24" y="10"/>
                      <a:pt x="24" y="10"/>
                    </a:cubicBezTo>
                    <a:cubicBezTo>
                      <a:pt x="24" y="10"/>
                      <a:pt x="24" y="10"/>
                      <a:pt x="24" y="10"/>
                    </a:cubicBezTo>
                    <a:cubicBezTo>
                      <a:pt x="24" y="10"/>
                      <a:pt x="24" y="10"/>
                      <a:pt x="24" y="10"/>
                    </a:cubicBezTo>
                    <a:cubicBezTo>
                      <a:pt x="24" y="10"/>
                      <a:pt x="24" y="10"/>
                      <a:pt x="24" y="10"/>
                    </a:cubicBezTo>
                    <a:cubicBezTo>
                      <a:pt x="23" y="10"/>
                      <a:pt x="23" y="10"/>
                      <a:pt x="23" y="10"/>
                    </a:cubicBezTo>
                    <a:cubicBezTo>
                      <a:pt x="23" y="10"/>
                      <a:pt x="23" y="10"/>
                      <a:pt x="23" y="10"/>
                    </a:cubicBezTo>
                    <a:cubicBezTo>
                      <a:pt x="23" y="10"/>
                      <a:pt x="23" y="10"/>
                      <a:pt x="23" y="10"/>
                    </a:cubicBezTo>
                    <a:cubicBezTo>
                      <a:pt x="23" y="10"/>
                      <a:pt x="23" y="10"/>
                      <a:pt x="23" y="10"/>
                    </a:cubicBezTo>
                    <a:cubicBezTo>
                      <a:pt x="23" y="10"/>
                      <a:pt x="23" y="10"/>
                      <a:pt x="23" y="10"/>
                    </a:cubicBezTo>
                    <a:cubicBezTo>
                      <a:pt x="23" y="10"/>
                      <a:pt x="23" y="10"/>
                      <a:pt x="23" y="10"/>
                    </a:cubicBezTo>
                    <a:cubicBezTo>
                      <a:pt x="23" y="10"/>
                      <a:pt x="23" y="10"/>
                      <a:pt x="23" y="10"/>
                    </a:cubicBezTo>
                    <a:cubicBezTo>
                      <a:pt x="23" y="10"/>
                      <a:pt x="23" y="10"/>
                      <a:pt x="23" y="10"/>
                    </a:cubicBezTo>
                    <a:cubicBezTo>
                      <a:pt x="23" y="10"/>
                      <a:pt x="23" y="10"/>
                      <a:pt x="23" y="10"/>
                    </a:cubicBezTo>
                    <a:cubicBezTo>
                      <a:pt x="23" y="10"/>
                      <a:pt x="23" y="10"/>
                      <a:pt x="23" y="10"/>
                    </a:cubicBezTo>
                    <a:cubicBezTo>
                      <a:pt x="23" y="10"/>
                      <a:pt x="23" y="10"/>
                      <a:pt x="23" y="10"/>
                    </a:cubicBezTo>
                    <a:cubicBezTo>
                      <a:pt x="23" y="10"/>
                      <a:pt x="23" y="10"/>
                      <a:pt x="23" y="10"/>
                    </a:cubicBezTo>
                    <a:cubicBezTo>
                      <a:pt x="23" y="10"/>
                      <a:pt x="23" y="10"/>
                      <a:pt x="23" y="10"/>
                    </a:cubicBezTo>
                    <a:cubicBezTo>
                      <a:pt x="23" y="10"/>
                      <a:pt x="23" y="10"/>
                      <a:pt x="23" y="10"/>
                    </a:cubicBezTo>
                    <a:cubicBezTo>
                      <a:pt x="23" y="10"/>
                      <a:pt x="23" y="10"/>
                      <a:pt x="23"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1"/>
                      <a:pt x="22" y="11"/>
                      <a:pt x="22" y="11"/>
                    </a:cubicBezTo>
                    <a:cubicBezTo>
                      <a:pt x="22" y="11"/>
                      <a:pt x="22" y="11"/>
                      <a:pt x="22" y="11"/>
                    </a:cubicBezTo>
                    <a:cubicBezTo>
                      <a:pt x="22" y="11"/>
                      <a:pt x="22" y="11"/>
                      <a:pt x="22"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0"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19" y="11"/>
                      <a:pt x="19" y="11"/>
                      <a:pt x="19" y="11"/>
                    </a:cubicBezTo>
                    <a:cubicBezTo>
                      <a:pt x="19" y="11"/>
                      <a:pt x="19" y="11"/>
                      <a:pt x="19" y="11"/>
                    </a:cubicBezTo>
                    <a:cubicBezTo>
                      <a:pt x="19" y="11"/>
                      <a:pt x="19" y="11"/>
                      <a:pt x="19" y="11"/>
                    </a:cubicBezTo>
                    <a:cubicBezTo>
                      <a:pt x="19" y="11"/>
                      <a:pt x="19" y="11"/>
                      <a:pt x="19" y="11"/>
                    </a:cubicBezTo>
                    <a:cubicBezTo>
                      <a:pt x="19" y="11"/>
                      <a:pt x="19" y="11"/>
                      <a:pt x="19" y="11"/>
                    </a:cubicBezTo>
                    <a:cubicBezTo>
                      <a:pt x="19" y="11"/>
                      <a:pt x="19" y="11"/>
                      <a:pt x="19" y="11"/>
                    </a:cubicBezTo>
                    <a:cubicBezTo>
                      <a:pt x="19" y="11"/>
                      <a:pt x="19" y="11"/>
                      <a:pt x="19" y="11"/>
                    </a:cubicBezTo>
                    <a:cubicBezTo>
                      <a:pt x="19" y="11"/>
                      <a:pt x="19" y="11"/>
                      <a:pt x="19" y="11"/>
                    </a:cubicBezTo>
                    <a:cubicBezTo>
                      <a:pt x="19" y="11"/>
                      <a:pt x="19" y="11"/>
                      <a:pt x="19" y="11"/>
                    </a:cubicBezTo>
                    <a:cubicBezTo>
                      <a:pt x="19" y="12"/>
                      <a:pt x="19" y="12"/>
                      <a:pt x="19" y="12"/>
                    </a:cubicBezTo>
                    <a:cubicBezTo>
                      <a:pt x="19" y="12"/>
                      <a:pt x="19" y="12"/>
                      <a:pt x="19" y="12"/>
                    </a:cubicBezTo>
                    <a:cubicBezTo>
                      <a:pt x="19" y="12"/>
                      <a:pt x="19" y="12"/>
                      <a:pt x="19" y="12"/>
                    </a:cubicBezTo>
                    <a:cubicBezTo>
                      <a:pt x="19" y="12"/>
                      <a:pt x="19" y="12"/>
                      <a:pt x="19" y="12"/>
                    </a:cubicBezTo>
                    <a:cubicBezTo>
                      <a:pt x="19" y="12"/>
                      <a:pt x="19" y="12"/>
                      <a:pt x="19" y="12"/>
                    </a:cubicBezTo>
                    <a:cubicBezTo>
                      <a:pt x="19" y="12"/>
                      <a:pt x="19" y="12"/>
                      <a:pt x="19"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7" y="12"/>
                      <a:pt x="17" y="12"/>
                      <a:pt x="17" y="12"/>
                    </a:cubicBezTo>
                    <a:cubicBezTo>
                      <a:pt x="17" y="12"/>
                      <a:pt x="17" y="12"/>
                      <a:pt x="17" y="12"/>
                    </a:cubicBezTo>
                    <a:cubicBezTo>
                      <a:pt x="17" y="12"/>
                      <a:pt x="17" y="12"/>
                      <a:pt x="17" y="12"/>
                    </a:cubicBezTo>
                    <a:cubicBezTo>
                      <a:pt x="17" y="12"/>
                      <a:pt x="17" y="12"/>
                      <a:pt x="17" y="12"/>
                    </a:cubicBezTo>
                    <a:cubicBezTo>
                      <a:pt x="17" y="12"/>
                      <a:pt x="17" y="12"/>
                      <a:pt x="17" y="12"/>
                    </a:cubicBezTo>
                    <a:cubicBezTo>
                      <a:pt x="17" y="12"/>
                      <a:pt x="17" y="12"/>
                      <a:pt x="17" y="12"/>
                    </a:cubicBezTo>
                    <a:cubicBezTo>
                      <a:pt x="17" y="12"/>
                      <a:pt x="17" y="12"/>
                      <a:pt x="17" y="12"/>
                    </a:cubicBezTo>
                    <a:cubicBezTo>
                      <a:pt x="17" y="12"/>
                      <a:pt x="17" y="12"/>
                      <a:pt x="17" y="12"/>
                    </a:cubicBezTo>
                    <a:cubicBezTo>
                      <a:pt x="17" y="12"/>
                      <a:pt x="17" y="12"/>
                      <a:pt x="17" y="12"/>
                    </a:cubicBezTo>
                    <a:cubicBezTo>
                      <a:pt x="17" y="12"/>
                      <a:pt x="17" y="12"/>
                      <a:pt x="17" y="12"/>
                    </a:cubicBezTo>
                    <a:cubicBezTo>
                      <a:pt x="17" y="12"/>
                      <a:pt x="17" y="12"/>
                      <a:pt x="17" y="12"/>
                    </a:cubicBezTo>
                    <a:cubicBezTo>
                      <a:pt x="17" y="12"/>
                      <a:pt x="17" y="12"/>
                      <a:pt x="17" y="12"/>
                    </a:cubicBezTo>
                    <a:cubicBezTo>
                      <a:pt x="17" y="12"/>
                      <a:pt x="17" y="12"/>
                      <a:pt x="17" y="12"/>
                    </a:cubicBezTo>
                    <a:cubicBezTo>
                      <a:pt x="17" y="12"/>
                      <a:pt x="17" y="12"/>
                      <a:pt x="17" y="12"/>
                    </a:cubicBezTo>
                    <a:cubicBezTo>
                      <a:pt x="17" y="12"/>
                      <a:pt x="17" y="12"/>
                      <a:pt x="17" y="12"/>
                    </a:cubicBezTo>
                    <a:cubicBezTo>
                      <a:pt x="17" y="12"/>
                      <a:pt x="17" y="12"/>
                      <a:pt x="17" y="12"/>
                    </a:cubicBezTo>
                    <a:cubicBezTo>
                      <a:pt x="16" y="12"/>
                      <a:pt x="16" y="12"/>
                      <a:pt x="16" y="12"/>
                    </a:cubicBezTo>
                    <a:cubicBezTo>
                      <a:pt x="16" y="12"/>
                      <a:pt x="16" y="12"/>
                      <a:pt x="16" y="12"/>
                    </a:cubicBezTo>
                    <a:cubicBezTo>
                      <a:pt x="16" y="12"/>
                      <a:pt x="16" y="12"/>
                      <a:pt x="16" y="12"/>
                    </a:cubicBezTo>
                    <a:cubicBezTo>
                      <a:pt x="16" y="13"/>
                      <a:pt x="16" y="13"/>
                      <a:pt x="16" y="13"/>
                    </a:cubicBezTo>
                    <a:cubicBezTo>
                      <a:pt x="16" y="13"/>
                      <a:pt x="16" y="13"/>
                      <a:pt x="16" y="13"/>
                    </a:cubicBezTo>
                    <a:cubicBezTo>
                      <a:pt x="16" y="13"/>
                      <a:pt x="16" y="13"/>
                      <a:pt x="16" y="13"/>
                    </a:cubicBezTo>
                    <a:cubicBezTo>
                      <a:pt x="16" y="13"/>
                      <a:pt x="16" y="13"/>
                      <a:pt x="16" y="13"/>
                    </a:cubicBezTo>
                    <a:cubicBezTo>
                      <a:pt x="16" y="13"/>
                      <a:pt x="16" y="13"/>
                      <a:pt x="16" y="13"/>
                    </a:cubicBezTo>
                    <a:cubicBezTo>
                      <a:pt x="16" y="13"/>
                      <a:pt x="16" y="13"/>
                      <a:pt x="16" y="13"/>
                    </a:cubicBezTo>
                    <a:cubicBezTo>
                      <a:pt x="16" y="13"/>
                      <a:pt x="16" y="13"/>
                      <a:pt x="16" y="13"/>
                    </a:cubicBezTo>
                    <a:cubicBezTo>
                      <a:pt x="16" y="13"/>
                      <a:pt x="16" y="13"/>
                      <a:pt x="16" y="13"/>
                    </a:cubicBezTo>
                    <a:cubicBezTo>
                      <a:pt x="16" y="13"/>
                      <a:pt x="16" y="13"/>
                      <a:pt x="16" y="13"/>
                    </a:cubicBezTo>
                    <a:cubicBezTo>
                      <a:pt x="16" y="13"/>
                      <a:pt x="16" y="13"/>
                      <a:pt x="16" y="13"/>
                    </a:cubicBezTo>
                    <a:cubicBezTo>
                      <a:pt x="15" y="13"/>
                      <a:pt x="15" y="13"/>
                      <a:pt x="15" y="13"/>
                    </a:cubicBezTo>
                    <a:cubicBezTo>
                      <a:pt x="15" y="13"/>
                      <a:pt x="15" y="13"/>
                      <a:pt x="15" y="13"/>
                    </a:cubicBezTo>
                    <a:cubicBezTo>
                      <a:pt x="15" y="13"/>
                      <a:pt x="15" y="13"/>
                      <a:pt x="15" y="13"/>
                    </a:cubicBezTo>
                    <a:cubicBezTo>
                      <a:pt x="15" y="13"/>
                      <a:pt x="15" y="13"/>
                      <a:pt x="15" y="13"/>
                    </a:cubicBezTo>
                    <a:cubicBezTo>
                      <a:pt x="15" y="13"/>
                      <a:pt x="15" y="13"/>
                      <a:pt x="15" y="13"/>
                    </a:cubicBezTo>
                    <a:cubicBezTo>
                      <a:pt x="15" y="13"/>
                      <a:pt x="15" y="13"/>
                      <a:pt x="15" y="13"/>
                    </a:cubicBezTo>
                    <a:cubicBezTo>
                      <a:pt x="15" y="13"/>
                      <a:pt x="15" y="13"/>
                      <a:pt x="15" y="13"/>
                    </a:cubicBezTo>
                    <a:cubicBezTo>
                      <a:pt x="15" y="13"/>
                      <a:pt x="15" y="13"/>
                      <a:pt x="15" y="13"/>
                    </a:cubicBezTo>
                    <a:cubicBezTo>
                      <a:pt x="15" y="13"/>
                      <a:pt x="15" y="13"/>
                      <a:pt x="15" y="13"/>
                    </a:cubicBezTo>
                    <a:cubicBezTo>
                      <a:pt x="15" y="13"/>
                      <a:pt x="15" y="13"/>
                      <a:pt x="15" y="13"/>
                    </a:cubicBezTo>
                    <a:cubicBezTo>
                      <a:pt x="15" y="13"/>
                      <a:pt x="15" y="13"/>
                      <a:pt x="15" y="13"/>
                    </a:cubicBezTo>
                    <a:cubicBezTo>
                      <a:pt x="15" y="13"/>
                      <a:pt x="15" y="13"/>
                      <a:pt x="15" y="13"/>
                    </a:cubicBezTo>
                    <a:cubicBezTo>
                      <a:pt x="15" y="13"/>
                      <a:pt x="15" y="13"/>
                      <a:pt x="15" y="13"/>
                    </a:cubicBezTo>
                    <a:cubicBezTo>
                      <a:pt x="15" y="13"/>
                      <a:pt x="15" y="13"/>
                      <a:pt x="15" y="13"/>
                    </a:cubicBezTo>
                    <a:cubicBezTo>
                      <a:pt x="15" y="13"/>
                      <a:pt x="15" y="13"/>
                      <a:pt x="15" y="13"/>
                    </a:cubicBezTo>
                    <a:cubicBezTo>
                      <a:pt x="14" y="13"/>
                      <a:pt x="14" y="13"/>
                      <a:pt x="14" y="13"/>
                    </a:cubicBezTo>
                    <a:cubicBezTo>
                      <a:pt x="14" y="13"/>
                      <a:pt x="14" y="13"/>
                      <a:pt x="14" y="13"/>
                    </a:cubicBezTo>
                    <a:cubicBezTo>
                      <a:pt x="14" y="13"/>
                      <a:pt x="14" y="13"/>
                      <a:pt x="14" y="13"/>
                    </a:cubicBezTo>
                    <a:cubicBezTo>
                      <a:pt x="14" y="13"/>
                      <a:pt x="14" y="13"/>
                      <a:pt x="14" y="13"/>
                    </a:cubicBezTo>
                    <a:cubicBezTo>
                      <a:pt x="14" y="13"/>
                      <a:pt x="14" y="13"/>
                      <a:pt x="14" y="13"/>
                    </a:cubicBezTo>
                    <a:cubicBezTo>
                      <a:pt x="14" y="13"/>
                      <a:pt x="14" y="13"/>
                      <a:pt x="14" y="13"/>
                    </a:cubicBezTo>
                    <a:cubicBezTo>
                      <a:pt x="14" y="13"/>
                      <a:pt x="14" y="13"/>
                      <a:pt x="14" y="13"/>
                    </a:cubicBezTo>
                    <a:cubicBezTo>
                      <a:pt x="14" y="14"/>
                      <a:pt x="14" y="14"/>
                      <a:pt x="14" y="14"/>
                    </a:cubicBezTo>
                    <a:cubicBezTo>
                      <a:pt x="14" y="14"/>
                      <a:pt x="14" y="14"/>
                      <a:pt x="14" y="14"/>
                    </a:cubicBezTo>
                    <a:cubicBezTo>
                      <a:pt x="14" y="14"/>
                      <a:pt x="14" y="14"/>
                      <a:pt x="14" y="14"/>
                    </a:cubicBezTo>
                    <a:cubicBezTo>
                      <a:pt x="13" y="14"/>
                      <a:pt x="13" y="14"/>
                      <a:pt x="13" y="14"/>
                    </a:cubicBezTo>
                    <a:cubicBezTo>
                      <a:pt x="13" y="14"/>
                      <a:pt x="13" y="14"/>
                      <a:pt x="13" y="14"/>
                    </a:cubicBezTo>
                    <a:cubicBezTo>
                      <a:pt x="13" y="14"/>
                      <a:pt x="13" y="14"/>
                      <a:pt x="13" y="14"/>
                    </a:cubicBezTo>
                    <a:cubicBezTo>
                      <a:pt x="13" y="14"/>
                      <a:pt x="13" y="14"/>
                      <a:pt x="13" y="14"/>
                    </a:cubicBezTo>
                    <a:cubicBezTo>
                      <a:pt x="13" y="14"/>
                      <a:pt x="13" y="14"/>
                      <a:pt x="13" y="14"/>
                    </a:cubicBezTo>
                    <a:cubicBezTo>
                      <a:pt x="12" y="14"/>
                      <a:pt x="12" y="14"/>
                      <a:pt x="12" y="14"/>
                    </a:cubicBezTo>
                    <a:cubicBezTo>
                      <a:pt x="8" y="16"/>
                      <a:pt x="4" y="18"/>
                      <a:pt x="0" y="20"/>
                    </a:cubicBezTo>
                    <a:cubicBezTo>
                      <a:pt x="19" y="58"/>
                      <a:pt x="19" y="58"/>
                      <a:pt x="19" y="58"/>
                    </a:cubicBezTo>
                    <a:cubicBezTo>
                      <a:pt x="39" y="48"/>
                      <a:pt x="60" y="43"/>
                      <a:pt x="82" y="4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406;p4"/>
              <p:cNvSpPr/>
              <p:nvPr/>
            </p:nvSpPr>
            <p:spPr>
              <a:xfrm>
                <a:off x="7908925" y="3230563"/>
                <a:ext cx="238125" cy="247650"/>
              </a:xfrm>
              <a:custGeom>
                <a:avLst/>
                <a:gdLst/>
                <a:ahLst/>
                <a:cxnLst/>
                <a:rect l="l" t="t" r="r" b="b"/>
                <a:pathLst>
                  <a:path w="80" h="83" extrusionOk="0">
                    <a:moveTo>
                      <a:pt x="59" y="31"/>
                    </a:moveTo>
                    <a:cubicBezTo>
                      <a:pt x="50" y="21"/>
                      <a:pt x="43" y="11"/>
                      <a:pt x="37" y="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3"/>
                      <a:pt x="1" y="23"/>
                      <a:pt x="1" y="23"/>
                    </a:cubicBezTo>
                    <a:cubicBezTo>
                      <a:pt x="1" y="23"/>
                      <a:pt x="1" y="23"/>
                      <a:pt x="1" y="23"/>
                    </a:cubicBezTo>
                    <a:cubicBezTo>
                      <a:pt x="1" y="23"/>
                      <a:pt x="1" y="23"/>
                      <a:pt x="1" y="23"/>
                    </a:cubicBezTo>
                    <a:cubicBezTo>
                      <a:pt x="1" y="23"/>
                      <a:pt x="1" y="23"/>
                      <a:pt x="1" y="23"/>
                    </a:cubicBezTo>
                    <a:cubicBezTo>
                      <a:pt x="1" y="23"/>
                      <a:pt x="1" y="23"/>
                      <a:pt x="1" y="23"/>
                    </a:cubicBezTo>
                    <a:cubicBezTo>
                      <a:pt x="1" y="23"/>
                      <a:pt x="1" y="23"/>
                      <a:pt x="1" y="23"/>
                    </a:cubicBezTo>
                    <a:cubicBezTo>
                      <a:pt x="1" y="23"/>
                      <a:pt x="1" y="23"/>
                      <a:pt x="1" y="23"/>
                    </a:cubicBezTo>
                    <a:cubicBezTo>
                      <a:pt x="2" y="23"/>
                      <a:pt x="2" y="23"/>
                      <a:pt x="2" y="23"/>
                    </a:cubicBezTo>
                    <a:cubicBezTo>
                      <a:pt x="2" y="23"/>
                      <a:pt x="2" y="23"/>
                      <a:pt x="2" y="23"/>
                    </a:cubicBezTo>
                    <a:cubicBezTo>
                      <a:pt x="2" y="24"/>
                      <a:pt x="2" y="24"/>
                      <a:pt x="2" y="24"/>
                    </a:cubicBezTo>
                    <a:cubicBezTo>
                      <a:pt x="2" y="24"/>
                      <a:pt x="2" y="24"/>
                      <a:pt x="2" y="24"/>
                    </a:cubicBezTo>
                    <a:cubicBezTo>
                      <a:pt x="2" y="24"/>
                      <a:pt x="2" y="24"/>
                      <a:pt x="2" y="24"/>
                    </a:cubicBezTo>
                    <a:cubicBezTo>
                      <a:pt x="2" y="24"/>
                      <a:pt x="2" y="24"/>
                      <a:pt x="2" y="24"/>
                    </a:cubicBezTo>
                    <a:cubicBezTo>
                      <a:pt x="2" y="24"/>
                      <a:pt x="2" y="24"/>
                      <a:pt x="2" y="24"/>
                    </a:cubicBezTo>
                    <a:cubicBezTo>
                      <a:pt x="2" y="24"/>
                      <a:pt x="2" y="24"/>
                      <a:pt x="2" y="24"/>
                    </a:cubicBezTo>
                    <a:cubicBezTo>
                      <a:pt x="2" y="24"/>
                      <a:pt x="2" y="24"/>
                      <a:pt x="2" y="24"/>
                    </a:cubicBezTo>
                    <a:cubicBezTo>
                      <a:pt x="2" y="25"/>
                      <a:pt x="2" y="25"/>
                      <a:pt x="2" y="25"/>
                    </a:cubicBezTo>
                    <a:cubicBezTo>
                      <a:pt x="2" y="25"/>
                      <a:pt x="2" y="25"/>
                      <a:pt x="2" y="25"/>
                    </a:cubicBezTo>
                    <a:cubicBezTo>
                      <a:pt x="2" y="25"/>
                      <a:pt x="2" y="25"/>
                      <a:pt x="2" y="25"/>
                    </a:cubicBezTo>
                    <a:cubicBezTo>
                      <a:pt x="2" y="25"/>
                      <a:pt x="2" y="25"/>
                      <a:pt x="2" y="25"/>
                    </a:cubicBezTo>
                    <a:cubicBezTo>
                      <a:pt x="3" y="25"/>
                      <a:pt x="3" y="25"/>
                      <a:pt x="3" y="25"/>
                    </a:cubicBezTo>
                    <a:cubicBezTo>
                      <a:pt x="3" y="25"/>
                      <a:pt x="3" y="25"/>
                      <a:pt x="3" y="25"/>
                    </a:cubicBezTo>
                    <a:cubicBezTo>
                      <a:pt x="3" y="25"/>
                      <a:pt x="3" y="25"/>
                      <a:pt x="3" y="25"/>
                    </a:cubicBezTo>
                    <a:cubicBezTo>
                      <a:pt x="3" y="25"/>
                      <a:pt x="3" y="25"/>
                      <a:pt x="3" y="25"/>
                    </a:cubicBezTo>
                    <a:cubicBezTo>
                      <a:pt x="3" y="25"/>
                      <a:pt x="3" y="25"/>
                      <a:pt x="3" y="25"/>
                    </a:cubicBezTo>
                    <a:cubicBezTo>
                      <a:pt x="3" y="25"/>
                      <a:pt x="3" y="25"/>
                      <a:pt x="3" y="25"/>
                    </a:cubicBezTo>
                    <a:cubicBezTo>
                      <a:pt x="3" y="26"/>
                      <a:pt x="3" y="26"/>
                      <a:pt x="3" y="26"/>
                    </a:cubicBezTo>
                    <a:cubicBezTo>
                      <a:pt x="3" y="26"/>
                      <a:pt x="3" y="26"/>
                      <a:pt x="3" y="26"/>
                    </a:cubicBezTo>
                    <a:cubicBezTo>
                      <a:pt x="3" y="26"/>
                      <a:pt x="3" y="26"/>
                      <a:pt x="3" y="26"/>
                    </a:cubicBezTo>
                    <a:cubicBezTo>
                      <a:pt x="3" y="26"/>
                      <a:pt x="3" y="26"/>
                      <a:pt x="3" y="26"/>
                    </a:cubicBezTo>
                    <a:cubicBezTo>
                      <a:pt x="3" y="26"/>
                      <a:pt x="3" y="26"/>
                      <a:pt x="3" y="26"/>
                    </a:cubicBezTo>
                    <a:cubicBezTo>
                      <a:pt x="3" y="27"/>
                      <a:pt x="3" y="27"/>
                      <a:pt x="3" y="27"/>
                    </a:cubicBezTo>
                    <a:cubicBezTo>
                      <a:pt x="3" y="27"/>
                      <a:pt x="3" y="27"/>
                      <a:pt x="3" y="27"/>
                    </a:cubicBezTo>
                    <a:cubicBezTo>
                      <a:pt x="4" y="27"/>
                      <a:pt x="4" y="27"/>
                      <a:pt x="4" y="27"/>
                    </a:cubicBezTo>
                    <a:cubicBezTo>
                      <a:pt x="4" y="27"/>
                      <a:pt x="4" y="27"/>
                      <a:pt x="4" y="27"/>
                    </a:cubicBezTo>
                    <a:cubicBezTo>
                      <a:pt x="4" y="27"/>
                      <a:pt x="4" y="27"/>
                      <a:pt x="4" y="27"/>
                    </a:cubicBezTo>
                    <a:cubicBezTo>
                      <a:pt x="4" y="27"/>
                      <a:pt x="4" y="27"/>
                      <a:pt x="4" y="27"/>
                    </a:cubicBezTo>
                    <a:cubicBezTo>
                      <a:pt x="4" y="27"/>
                      <a:pt x="4" y="27"/>
                      <a:pt x="4" y="27"/>
                    </a:cubicBezTo>
                    <a:cubicBezTo>
                      <a:pt x="4" y="27"/>
                      <a:pt x="4" y="27"/>
                      <a:pt x="4" y="27"/>
                    </a:cubicBezTo>
                    <a:cubicBezTo>
                      <a:pt x="4" y="27"/>
                      <a:pt x="4" y="27"/>
                      <a:pt x="4" y="27"/>
                    </a:cubicBezTo>
                    <a:cubicBezTo>
                      <a:pt x="4" y="28"/>
                      <a:pt x="4" y="28"/>
                      <a:pt x="4" y="28"/>
                    </a:cubicBezTo>
                    <a:cubicBezTo>
                      <a:pt x="4" y="28"/>
                      <a:pt x="4" y="28"/>
                      <a:pt x="4" y="28"/>
                    </a:cubicBezTo>
                    <a:cubicBezTo>
                      <a:pt x="4" y="28"/>
                      <a:pt x="4" y="28"/>
                      <a:pt x="4" y="28"/>
                    </a:cubicBezTo>
                    <a:cubicBezTo>
                      <a:pt x="4" y="28"/>
                      <a:pt x="4" y="28"/>
                      <a:pt x="4" y="28"/>
                    </a:cubicBezTo>
                    <a:cubicBezTo>
                      <a:pt x="4" y="28"/>
                      <a:pt x="4" y="28"/>
                      <a:pt x="4" y="28"/>
                    </a:cubicBezTo>
                    <a:cubicBezTo>
                      <a:pt x="4" y="28"/>
                      <a:pt x="4" y="28"/>
                      <a:pt x="4" y="28"/>
                    </a:cubicBezTo>
                    <a:cubicBezTo>
                      <a:pt x="4" y="28"/>
                      <a:pt x="4" y="28"/>
                      <a:pt x="4" y="28"/>
                    </a:cubicBezTo>
                    <a:cubicBezTo>
                      <a:pt x="4" y="28"/>
                      <a:pt x="4" y="28"/>
                      <a:pt x="4" y="28"/>
                    </a:cubicBezTo>
                    <a:cubicBezTo>
                      <a:pt x="4" y="28"/>
                      <a:pt x="4" y="28"/>
                      <a:pt x="4" y="28"/>
                    </a:cubicBezTo>
                    <a:cubicBezTo>
                      <a:pt x="5" y="28"/>
                      <a:pt x="5" y="28"/>
                      <a:pt x="5" y="28"/>
                    </a:cubicBezTo>
                    <a:cubicBezTo>
                      <a:pt x="5" y="28"/>
                      <a:pt x="5" y="28"/>
                      <a:pt x="5" y="28"/>
                    </a:cubicBezTo>
                    <a:cubicBezTo>
                      <a:pt x="5" y="29"/>
                      <a:pt x="5" y="29"/>
                      <a:pt x="5" y="29"/>
                    </a:cubicBezTo>
                    <a:cubicBezTo>
                      <a:pt x="5" y="29"/>
                      <a:pt x="5" y="29"/>
                      <a:pt x="5" y="29"/>
                    </a:cubicBezTo>
                    <a:cubicBezTo>
                      <a:pt x="5" y="29"/>
                      <a:pt x="5" y="29"/>
                      <a:pt x="5" y="29"/>
                    </a:cubicBezTo>
                    <a:cubicBezTo>
                      <a:pt x="5" y="29"/>
                      <a:pt x="5" y="29"/>
                      <a:pt x="5" y="29"/>
                    </a:cubicBezTo>
                    <a:cubicBezTo>
                      <a:pt x="5" y="29"/>
                      <a:pt x="5" y="29"/>
                      <a:pt x="5" y="29"/>
                    </a:cubicBezTo>
                    <a:cubicBezTo>
                      <a:pt x="5" y="29"/>
                      <a:pt x="5" y="29"/>
                      <a:pt x="5" y="29"/>
                    </a:cubicBezTo>
                    <a:cubicBezTo>
                      <a:pt x="5" y="29"/>
                      <a:pt x="5" y="29"/>
                      <a:pt x="5" y="29"/>
                    </a:cubicBezTo>
                    <a:cubicBezTo>
                      <a:pt x="5" y="29"/>
                      <a:pt x="5" y="29"/>
                      <a:pt x="5" y="29"/>
                    </a:cubicBezTo>
                    <a:cubicBezTo>
                      <a:pt x="5" y="29"/>
                      <a:pt x="5" y="29"/>
                      <a:pt x="5" y="29"/>
                    </a:cubicBezTo>
                    <a:cubicBezTo>
                      <a:pt x="5" y="29"/>
                      <a:pt x="5" y="29"/>
                      <a:pt x="5" y="29"/>
                    </a:cubicBezTo>
                    <a:cubicBezTo>
                      <a:pt x="5" y="29"/>
                      <a:pt x="5" y="29"/>
                      <a:pt x="5" y="29"/>
                    </a:cubicBezTo>
                    <a:cubicBezTo>
                      <a:pt x="5" y="29"/>
                      <a:pt x="5" y="29"/>
                      <a:pt x="5" y="29"/>
                    </a:cubicBezTo>
                    <a:cubicBezTo>
                      <a:pt x="5" y="29"/>
                      <a:pt x="5" y="29"/>
                      <a:pt x="5" y="29"/>
                    </a:cubicBezTo>
                    <a:cubicBezTo>
                      <a:pt x="5" y="29"/>
                      <a:pt x="5" y="29"/>
                      <a:pt x="5" y="29"/>
                    </a:cubicBezTo>
                    <a:cubicBezTo>
                      <a:pt x="5" y="30"/>
                      <a:pt x="5" y="30"/>
                      <a:pt x="5" y="30"/>
                    </a:cubicBezTo>
                    <a:cubicBezTo>
                      <a:pt x="5" y="30"/>
                      <a:pt x="5" y="30"/>
                      <a:pt x="5" y="30"/>
                    </a:cubicBezTo>
                    <a:cubicBezTo>
                      <a:pt x="5" y="30"/>
                      <a:pt x="5" y="30"/>
                      <a:pt x="5" y="30"/>
                    </a:cubicBezTo>
                    <a:cubicBezTo>
                      <a:pt x="5" y="30"/>
                      <a:pt x="5" y="30"/>
                      <a:pt x="5"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2"/>
                      <a:pt x="6" y="32"/>
                      <a:pt x="6" y="32"/>
                    </a:cubicBezTo>
                    <a:cubicBezTo>
                      <a:pt x="6" y="32"/>
                      <a:pt x="6" y="32"/>
                      <a:pt x="6" y="32"/>
                    </a:cubicBezTo>
                    <a:cubicBezTo>
                      <a:pt x="6" y="32"/>
                      <a:pt x="6" y="32"/>
                      <a:pt x="6" y="32"/>
                    </a:cubicBezTo>
                    <a:cubicBezTo>
                      <a:pt x="7" y="32"/>
                      <a:pt x="7" y="32"/>
                      <a:pt x="7" y="32"/>
                    </a:cubicBezTo>
                    <a:cubicBezTo>
                      <a:pt x="7" y="32"/>
                      <a:pt x="7" y="32"/>
                      <a:pt x="7" y="32"/>
                    </a:cubicBezTo>
                    <a:cubicBezTo>
                      <a:pt x="7" y="32"/>
                      <a:pt x="7" y="32"/>
                      <a:pt x="7" y="32"/>
                    </a:cubicBezTo>
                    <a:cubicBezTo>
                      <a:pt x="7" y="32"/>
                      <a:pt x="7" y="32"/>
                      <a:pt x="7" y="32"/>
                    </a:cubicBezTo>
                    <a:cubicBezTo>
                      <a:pt x="7" y="32"/>
                      <a:pt x="7" y="32"/>
                      <a:pt x="7" y="32"/>
                    </a:cubicBezTo>
                    <a:cubicBezTo>
                      <a:pt x="7" y="32"/>
                      <a:pt x="7" y="32"/>
                      <a:pt x="7" y="32"/>
                    </a:cubicBezTo>
                    <a:cubicBezTo>
                      <a:pt x="7" y="32"/>
                      <a:pt x="7" y="32"/>
                      <a:pt x="7" y="32"/>
                    </a:cubicBezTo>
                    <a:cubicBezTo>
                      <a:pt x="7" y="32"/>
                      <a:pt x="7" y="32"/>
                      <a:pt x="7" y="32"/>
                    </a:cubicBezTo>
                    <a:cubicBezTo>
                      <a:pt x="7" y="32"/>
                      <a:pt x="7" y="32"/>
                      <a:pt x="7" y="32"/>
                    </a:cubicBezTo>
                    <a:cubicBezTo>
                      <a:pt x="7" y="32"/>
                      <a:pt x="7" y="32"/>
                      <a:pt x="7" y="32"/>
                    </a:cubicBezTo>
                    <a:cubicBezTo>
                      <a:pt x="7" y="32"/>
                      <a:pt x="7" y="32"/>
                      <a:pt x="7" y="32"/>
                    </a:cubicBezTo>
                    <a:cubicBezTo>
                      <a:pt x="7" y="32"/>
                      <a:pt x="7" y="32"/>
                      <a:pt x="7" y="32"/>
                    </a:cubicBezTo>
                    <a:cubicBezTo>
                      <a:pt x="7" y="32"/>
                      <a:pt x="7" y="32"/>
                      <a:pt x="7" y="32"/>
                    </a:cubicBezTo>
                    <a:cubicBezTo>
                      <a:pt x="7" y="33"/>
                      <a:pt x="7" y="33"/>
                      <a:pt x="7" y="33"/>
                    </a:cubicBezTo>
                    <a:cubicBezTo>
                      <a:pt x="7" y="33"/>
                      <a:pt x="7" y="33"/>
                      <a:pt x="7" y="33"/>
                    </a:cubicBezTo>
                    <a:cubicBezTo>
                      <a:pt x="7" y="33"/>
                      <a:pt x="7" y="33"/>
                      <a:pt x="7" y="33"/>
                    </a:cubicBezTo>
                    <a:cubicBezTo>
                      <a:pt x="7" y="33"/>
                      <a:pt x="7" y="33"/>
                      <a:pt x="7" y="33"/>
                    </a:cubicBezTo>
                    <a:cubicBezTo>
                      <a:pt x="7" y="33"/>
                      <a:pt x="7" y="33"/>
                      <a:pt x="7" y="33"/>
                    </a:cubicBezTo>
                    <a:cubicBezTo>
                      <a:pt x="7" y="33"/>
                      <a:pt x="7" y="33"/>
                      <a:pt x="7" y="33"/>
                    </a:cubicBezTo>
                    <a:cubicBezTo>
                      <a:pt x="7" y="33"/>
                      <a:pt x="7" y="33"/>
                      <a:pt x="7" y="33"/>
                    </a:cubicBezTo>
                    <a:cubicBezTo>
                      <a:pt x="7" y="33"/>
                      <a:pt x="7" y="33"/>
                      <a:pt x="7" y="33"/>
                    </a:cubicBezTo>
                    <a:cubicBezTo>
                      <a:pt x="7" y="33"/>
                      <a:pt x="7" y="33"/>
                      <a:pt x="7" y="33"/>
                    </a:cubicBezTo>
                    <a:cubicBezTo>
                      <a:pt x="7" y="33"/>
                      <a:pt x="7" y="33"/>
                      <a:pt x="7" y="33"/>
                    </a:cubicBezTo>
                    <a:cubicBezTo>
                      <a:pt x="8" y="33"/>
                      <a:pt x="8" y="33"/>
                      <a:pt x="8" y="33"/>
                    </a:cubicBezTo>
                    <a:cubicBezTo>
                      <a:pt x="8" y="33"/>
                      <a:pt x="8" y="33"/>
                      <a:pt x="8" y="33"/>
                    </a:cubicBezTo>
                    <a:cubicBezTo>
                      <a:pt x="8" y="33"/>
                      <a:pt x="8" y="33"/>
                      <a:pt x="8" y="33"/>
                    </a:cubicBezTo>
                    <a:cubicBezTo>
                      <a:pt x="8" y="33"/>
                      <a:pt x="8" y="33"/>
                      <a:pt x="8" y="33"/>
                    </a:cubicBezTo>
                    <a:cubicBezTo>
                      <a:pt x="8" y="33"/>
                      <a:pt x="8" y="33"/>
                      <a:pt x="8" y="33"/>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5"/>
                      <a:pt x="8" y="35"/>
                      <a:pt x="8" y="35"/>
                    </a:cubicBezTo>
                    <a:cubicBezTo>
                      <a:pt x="8" y="35"/>
                      <a:pt x="8" y="35"/>
                      <a:pt x="8" y="35"/>
                    </a:cubicBezTo>
                    <a:cubicBezTo>
                      <a:pt x="8" y="35"/>
                      <a:pt x="8" y="35"/>
                      <a:pt x="8" y="35"/>
                    </a:cubicBezTo>
                    <a:cubicBezTo>
                      <a:pt x="8" y="35"/>
                      <a:pt x="8" y="35"/>
                      <a:pt x="8"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10" y="36"/>
                      <a:pt x="10" y="36"/>
                      <a:pt x="10" y="36"/>
                    </a:cubicBezTo>
                    <a:cubicBezTo>
                      <a:pt x="10" y="36"/>
                      <a:pt x="10" y="36"/>
                      <a:pt x="10" y="36"/>
                    </a:cubicBezTo>
                    <a:cubicBezTo>
                      <a:pt x="10" y="36"/>
                      <a:pt x="10" y="36"/>
                      <a:pt x="10" y="36"/>
                    </a:cubicBezTo>
                    <a:cubicBezTo>
                      <a:pt x="10" y="36"/>
                      <a:pt x="10" y="36"/>
                      <a:pt x="10" y="36"/>
                    </a:cubicBezTo>
                    <a:cubicBezTo>
                      <a:pt x="10" y="36"/>
                      <a:pt x="10" y="36"/>
                      <a:pt x="10" y="36"/>
                    </a:cubicBezTo>
                    <a:cubicBezTo>
                      <a:pt x="10" y="36"/>
                      <a:pt x="10" y="36"/>
                      <a:pt x="10" y="36"/>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8"/>
                      <a:pt x="10" y="38"/>
                      <a:pt x="10" y="38"/>
                    </a:cubicBezTo>
                    <a:cubicBezTo>
                      <a:pt x="10" y="38"/>
                      <a:pt x="10" y="38"/>
                      <a:pt x="10" y="38"/>
                    </a:cubicBezTo>
                    <a:cubicBezTo>
                      <a:pt x="10" y="38"/>
                      <a:pt x="10" y="38"/>
                      <a:pt x="10"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2" y="39"/>
                      <a:pt x="12" y="39"/>
                      <a:pt x="12" y="39"/>
                    </a:cubicBezTo>
                    <a:cubicBezTo>
                      <a:pt x="12" y="39"/>
                      <a:pt x="12" y="39"/>
                      <a:pt x="12" y="39"/>
                    </a:cubicBezTo>
                    <a:cubicBezTo>
                      <a:pt x="12" y="39"/>
                      <a:pt x="12" y="39"/>
                      <a:pt x="12" y="39"/>
                    </a:cubicBezTo>
                    <a:cubicBezTo>
                      <a:pt x="12" y="39"/>
                      <a:pt x="12" y="39"/>
                      <a:pt x="12" y="39"/>
                    </a:cubicBezTo>
                    <a:cubicBezTo>
                      <a:pt x="12" y="39"/>
                      <a:pt x="12" y="39"/>
                      <a:pt x="12" y="39"/>
                    </a:cubicBezTo>
                    <a:cubicBezTo>
                      <a:pt x="12" y="39"/>
                      <a:pt x="12" y="39"/>
                      <a:pt x="12" y="39"/>
                    </a:cubicBezTo>
                    <a:cubicBezTo>
                      <a:pt x="12" y="40"/>
                      <a:pt x="12" y="40"/>
                      <a:pt x="12" y="40"/>
                    </a:cubicBezTo>
                    <a:cubicBezTo>
                      <a:pt x="12" y="40"/>
                      <a:pt x="12" y="40"/>
                      <a:pt x="12" y="40"/>
                    </a:cubicBezTo>
                    <a:cubicBezTo>
                      <a:pt x="12" y="40"/>
                      <a:pt x="12" y="40"/>
                      <a:pt x="12" y="40"/>
                    </a:cubicBezTo>
                    <a:cubicBezTo>
                      <a:pt x="12" y="40"/>
                      <a:pt x="12" y="40"/>
                      <a:pt x="12" y="40"/>
                    </a:cubicBezTo>
                    <a:cubicBezTo>
                      <a:pt x="12" y="40"/>
                      <a:pt x="12" y="40"/>
                      <a:pt x="12" y="40"/>
                    </a:cubicBezTo>
                    <a:cubicBezTo>
                      <a:pt x="12" y="40"/>
                      <a:pt x="12" y="40"/>
                      <a:pt x="12" y="40"/>
                    </a:cubicBezTo>
                    <a:cubicBezTo>
                      <a:pt x="12" y="40"/>
                      <a:pt x="12" y="40"/>
                      <a:pt x="12" y="40"/>
                    </a:cubicBezTo>
                    <a:cubicBezTo>
                      <a:pt x="12" y="40"/>
                      <a:pt x="12" y="40"/>
                      <a:pt x="12" y="40"/>
                    </a:cubicBezTo>
                    <a:cubicBezTo>
                      <a:pt x="12" y="40"/>
                      <a:pt x="12" y="40"/>
                      <a:pt x="12" y="40"/>
                    </a:cubicBezTo>
                    <a:cubicBezTo>
                      <a:pt x="12" y="40"/>
                      <a:pt x="12" y="40"/>
                      <a:pt x="12" y="40"/>
                    </a:cubicBezTo>
                    <a:cubicBezTo>
                      <a:pt x="12" y="40"/>
                      <a:pt x="12" y="40"/>
                      <a:pt x="12" y="40"/>
                    </a:cubicBezTo>
                    <a:cubicBezTo>
                      <a:pt x="12" y="40"/>
                      <a:pt x="12" y="40"/>
                      <a:pt x="12" y="40"/>
                    </a:cubicBezTo>
                    <a:cubicBezTo>
                      <a:pt x="12" y="40"/>
                      <a:pt x="12" y="40"/>
                      <a:pt x="12" y="40"/>
                    </a:cubicBezTo>
                    <a:cubicBezTo>
                      <a:pt x="12" y="40"/>
                      <a:pt x="12" y="40"/>
                      <a:pt x="12" y="40"/>
                    </a:cubicBezTo>
                    <a:cubicBezTo>
                      <a:pt x="12" y="40"/>
                      <a:pt x="12" y="40"/>
                      <a:pt x="12" y="40"/>
                    </a:cubicBezTo>
                    <a:cubicBezTo>
                      <a:pt x="12" y="40"/>
                      <a:pt x="12" y="40"/>
                      <a:pt x="12" y="40"/>
                    </a:cubicBezTo>
                    <a:cubicBezTo>
                      <a:pt x="13" y="41"/>
                      <a:pt x="13" y="41"/>
                      <a:pt x="13" y="41"/>
                    </a:cubicBezTo>
                    <a:cubicBezTo>
                      <a:pt x="13" y="41"/>
                      <a:pt x="13" y="41"/>
                      <a:pt x="13" y="41"/>
                    </a:cubicBezTo>
                    <a:cubicBezTo>
                      <a:pt x="13" y="41"/>
                      <a:pt x="13" y="41"/>
                      <a:pt x="13" y="41"/>
                    </a:cubicBezTo>
                    <a:cubicBezTo>
                      <a:pt x="13" y="41"/>
                      <a:pt x="13" y="41"/>
                      <a:pt x="13" y="41"/>
                    </a:cubicBezTo>
                    <a:cubicBezTo>
                      <a:pt x="13" y="41"/>
                      <a:pt x="13" y="41"/>
                      <a:pt x="13" y="41"/>
                    </a:cubicBezTo>
                    <a:cubicBezTo>
                      <a:pt x="13" y="41"/>
                      <a:pt x="13" y="41"/>
                      <a:pt x="13" y="41"/>
                    </a:cubicBezTo>
                    <a:cubicBezTo>
                      <a:pt x="13" y="41"/>
                      <a:pt x="13" y="41"/>
                      <a:pt x="13" y="41"/>
                    </a:cubicBezTo>
                    <a:cubicBezTo>
                      <a:pt x="13" y="41"/>
                      <a:pt x="13" y="41"/>
                      <a:pt x="13" y="41"/>
                    </a:cubicBezTo>
                    <a:cubicBezTo>
                      <a:pt x="13" y="41"/>
                      <a:pt x="13" y="41"/>
                      <a:pt x="13" y="41"/>
                    </a:cubicBezTo>
                    <a:cubicBezTo>
                      <a:pt x="13" y="42"/>
                      <a:pt x="13" y="42"/>
                      <a:pt x="13" y="42"/>
                    </a:cubicBezTo>
                    <a:cubicBezTo>
                      <a:pt x="13" y="42"/>
                      <a:pt x="13" y="42"/>
                      <a:pt x="13" y="42"/>
                    </a:cubicBezTo>
                    <a:cubicBezTo>
                      <a:pt x="13" y="42"/>
                      <a:pt x="13" y="42"/>
                      <a:pt x="13" y="42"/>
                    </a:cubicBezTo>
                    <a:cubicBezTo>
                      <a:pt x="13" y="42"/>
                      <a:pt x="13" y="42"/>
                      <a:pt x="13" y="42"/>
                    </a:cubicBezTo>
                    <a:cubicBezTo>
                      <a:pt x="14" y="42"/>
                      <a:pt x="14" y="42"/>
                      <a:pt x="14" y="42"/>
                    </a:cubicBezTo>
                    <a:cubicBezTo>
                      <a:pt x="14" y="42"/>
                      <a:pt x="14" y="42"/>
                      <a:pt x="14" y="42"/>
                    </a:cubicBezTo>
                    <a:cubicBezTo>
                      <a:pt x="14" y="42"/>
                      <a:pt x="14" y="42"/>
                      <a:pt x="14" y="42"/>
                    </a:cubicBezTo>
                    <a:cubicBezTo>
                      <a:pt x="14" y="42"/>
                      <a:pt x="14" y="42"/>
                      <a:pt x="14" y="42"/>
                    </a:cubicBezTo>
                    <a:cubicBezTo>
                      <a:pt x="14" y="42"/>
                      <a:pt x="14" y="42"/>
                      <a:pt x="14" y="42"/>
                    </a:cubicBezTo>
                    <a:cubicBezTo>
                      <a:pt x="14" y="43"/>
                      <a:pt x="14" y="43"/>
                      <a:pt x="14" y="43"/>
                    </a:cubicBezTo>
                    <a:cubicBezTo>
                      <a:pt x="14" y="43"/>
                      <a:pt x="14" y="43"/>
                      <a:pt x="14" y="43"/>
                    </a:cubicBezTo>
                    <a:cubicBezTo>
                      <a:pt x="18" y="48"/>
                      <a:pt x="22" y="53"/>
                      <a:pt x="27" y="58"/>
                    </a:cubicBezTo>
                    <a:cubicBezTo>
                      <a:pt x="27" y="58"/>
                      <a:pt x="27" y="58"/>
                      <a:pt x="27" y="58"/>
                    </a:cubicBezTo>
                    <a:cubicBezTo>
                      <a:pt x="27" y="58"/>
                      <a:pt x="27" y="58"/>
                      <a:pt x="27" y="58"/>
                    </a:cubicBezTo>
                    <a:cubicBezTo>
                      <a:pt x="27" y="58"/>
                      <a:pt x="27" y="58"/>
                      <a:pt x="27" y="58"/>
                    </a:cubicBezTo>
                    <a:cubicBezTo>
                      <a:pt x="27" y="58"/>
                      <a:pt x="27" y="58"/>
                      <a:pt x="27" y="58"/>
                    </a:cubicBezTo>
                    <a:cubicBezTo>
                      <a:pt x="27" y="58"/>
                      <a:pt x="27" y="58"/>
                      <a:pt x="27" y="58"/>
                    </a:cubicBezTo>
                    <a:cubicBezTo>
                      <a:pt x="27" y="58"/>
                      <a:pt x="27" y="58"/>
                      <a:pt x="27" y="58"/>
                    </a:cubicBezTo>
                    <a:cubicBezTo>
                      <a:pt x="27" y="59"/>
                      <a:pt x="27" y="59"/>
                      <a:pt x="27" y="59"/>
                    </a:cubicBezTo>
                    <a:cubicBezTo>
                      <a:pt x="27" y="59"/>
                      <a:pt x="27" y="59"/>
                      <a:pt x="27" y="59"/>
                    </a:cubicBezTo>
                    <a:cubicBezTo>
                      <a:pt x="28" y="59"/>
                      <a:pt x="28" y="59"/>
                      <a:pt x="28" y="59"/>
                    </a:cubicBezTo>
                    <a:cubicBezTo>
                      <a:pt x="28" y="59"/>
                      <a:pt x="28" y="59"/>
                      <a:pt x="28" y="59"/>
                    </a:cubicBezTo>
                    <a:cubicBezTo>
                      <a:pt x="28" y="59"/>
                      <a:pt x="28" y="59"/>
                      <a:pt x="28" y="59"/>
                    </a:cubicBezTo>
                    <a:cubicBezTo>
                      <a:pt x="28" y="59"/>
                      <a:pt x="28" y="59"/>
                      <a:pt x="28" y="59"/>
                    </a:cubicBezTo>
                    <a:cubicBezTo>
                      <a:pt x="28" y="59"/>
                      <a:pt x="28" y="59"/>
                      <a:pt x="28" y="59"/>
                    </a:cubicBezTo>
                    <a:cubicBezTo>
                      <a:pt x="28" y="59"/>
                      <a:pt x="28" y="59"/>
                      <a:pt x="28" y="59"/>
                    </a:cubicBezTo>
                    <a:cubicBezTo>
                      <a:pt x="28" y="59"/>
                      <a:pt x="28" y="59"/>
                      <a:pt x="28" y="59"/>
                    </a:cubicBezTo>
                    <a:cubicBezTo>
                      <a:pt x="28" y="59"/>
                      <a:pt x="28" y="59"/>
                      <a:pt x="28" y="59"/>
                    </a:cubicBezTo>
                    <a:cubicBezTo>
                      <a:pt x="28" y="59"/>
                      <a:pt x="28" y="59"/>
                      <a:pt x="28" y="59"/>
                    </a:cubicBezTo>
                    <a:cubicBezTo>
                      <a:pt x="28" y="59"/>
                      <a:pt x="28" y="59"/>
                      <a:pt x="28" y="59"/>
                    </a:cubicBezTo>
                    <a:cubicBezTo>
                      <a:pt x="28" y="59"/>
                      <a:pt x="28" y="59"/>
                      <a:pt x="28" y="59"/>
                    </a:cubicBezTo>
                    <a:cubicBezTo>
                      <a:pt x="28" y="59"/>
                      <a:pt x="28" y="59"/>
                      <a:pt x="28" y="59"/>
                    </a:cubicBezTo>
                    <a:cubicBezTo>
                      <a:pt x="28" y="60"/>
                      <a:pt x="28" y="60"/>
                      <a:pt x="28" y="60"/>
                    </a:cubicBezTo>
                    <a:cubicBezTo>
                      <a:pt x="28" y="60"/>
                      <a:pt x="28" y="60"/>
                      <a:pt x="28" y="60"/>
                    </a:cubicBezTo>
                    <a:cubicBezTo>
                      <a:pt x="28" y="60"/>
                      <a:pt x="28" y="60"/>
                      <a:pt x="28" y="60"/>
                    </a:cubicBezTo>
                    <a:cubicBezTo>
                      <a:pt x="28" y="60"/>
                      <a:pt x="28" y="60"/>
                      <a:pt x="28" y="60"/>
                    </a:cubicBezTo>
                    <a:cubicBezTo>
                      <a:pt x="28" y="60"/>
                      <a:pt x="28" y="60"/>
                      <a:pt x="28" y="60"/>
                    </a:cubicBezTo>
                    <a:cubicBezTo>
                      <a:pt x="29" y="60"/>
                      <a:pt x="29" y="60"/>
                      <a:pt x="29" y="60"/>
                    </a:cubicBezTo>
                    <a:cubicBezTo>
                      <a:pt x="29" y="60"/>
                      <a:pt x="29" y="60"/>
                      <a:pt x="29" y="60"/>
                    </a:cubicBezTo>
                    <a:cubicBezTo>
                      <a:pt x="29" y="60"/>
                      <a:pt x="29" y="60"/>
                      <a:pt x="29" y="60"/>
                    </a:cubicBezTo>
                    <a:cubicBezTo>
                      <a:pt x="29" y="60"/>
                      <a:pt x="29" y="60"/>
                      <a:pt x="29" y="60"/>
                    </a:cubicBezTo>
                    <a:cubicBezTo>
                      <a:pt x="29" y="60"/>
                      <a:pt x="29" y="60"/>
                      <a:pt x="29" y="60"/>
                    </a:cubicBezTo>
                    <a:cubicBezTo>
                      <a:pt x="29" y="60"/>
                      <a:pt x="29" y="60"/>
                      <a:pt x="29" y="60"/>
                    </a:cubicBezTo>
                    <a:cubicBezTo>
                      <a:pt x="29" y="60"/>
                      <a:pt x="29" y="60"/>
                      <a:pt x="29" y="60"/>
                    </a:cubicBezTo>
                    <a:cubicBezTo>
                      <a:pt x="29" y="60"/>
                      <a:pt x="29" y="60"/>
                      <a:pt x="29" y="60"/>
                    </a:cubicBezTo>
                    <a:cubicBezTo>
                      <a:pt x="29" y="60"/>
                      <a:pt x="29" y="60"/>
                      <a:pt x="29" y="60"/>
                    </a:cubicBezTo>
                    <a:cubicBezTo>
                      <a:pt x="29" y="60"/>
                      <a:pt x="29" y="60"/>
                      <a:pt x="29" y="60"/>
                    </a:cubicBezTo>
                    <a:cubicBezTo>
                      <a:pt x="29" y="60"/>
                      <a:pt x="29" y="60"/>
                      <a:pt x="29" y="60"/>
                    </a:cubicBezTo>
                    <a:cubicBezTo>
                      <a:pt x="29" y="60"/>
                      <a:pt x="29" y="60"/>
                      <a:pt x="29" y="60"/>
                    </a:cubicBezTo>
                    <a:cubicBezTo>
                      <a:pt x="29" y="61"/>
                      <a:pt x="29" y="61"/>
                      <a:pt x="29" y="61"/>
                    </a:cubicBezTo>
                    <a:cubicBezTo>
                      <a:pt x="29" y="61"/>
                      <a:pt x="29" y="61"/>
                      <a:pt x="29" y="61"/>
                    </a:cubicBezTo>
                    <a:cubicBezTo>
                      <a:pt x="29" y="61"/>
                      <a:pt x="29" y="61"/>
                      <a:pt x="29" y="61"/>
                    </a:cubicBezTo>
                    <a:cubicBezTo>
                      <a:pt x="29" y="61"/>
                      <a:pt x="29" y="61"/>
                      <a:pt x="29" y="61"/>
                    </a:cubicBezTo>
                    <a:cubicBezTo>
                      <a:pt x="29" y="61"/>
                      <a:pt x="29" y="61"/>
                      <a:pt x="29" y="61"/>
                    </a:cubicBezTo>
                    <a:cubicBezTo>
                      <a:pt x="29" y="61"/>
                      <a:pt x="29" y="61"/>
                      <a:pt x="29" y="61"/>
                    </a:cubicBezTo>
                    <a:cubicBezTo>
                      <a:pt x="29" y="61"/>
                      <a:pt x="29" y="61"/>
                      <a:pt x="29" y="61"/>
                    </a:cubicBezTo>
                    <a:cubicBezTo>
                      <a:pt x="30" y="61"/>
                      <a:pt x="30" y="61"/>
                      <a:pt x="30" y="61"/>
                    </a:cubicBezTo>
                    <a:cubicBezTo>
                      <a:pt x="30" y="61"/>
                      <a:pt x="30" y="61"/>
                      <a:pt x="30" y="61"/>
                    </a:cubicBezTo>
                    <a:cubicBezTo>
                      <a:pt x="30" y="61"/>
                      <a:pt x="30" y="61"/>
                      <a:pt x="30" y="61"/>
                    </a:cubicBezTo>
                    <a:cubicBezTo>
                      <a:pt x="30" y="61"/>
                      <a:pt x="30" y="61"/>
                      <a:pt x="30" y="61"/>
                    </a:cubicBezTo>
                    <a:cubicBezTo>
                      <a:pt x="30" y="61"/>
                      <a:pt x="30" y="61"/>
                      <a:pt x="30" y="61"/>
                    </a:cubicBezTo>
                    <a:cubicBezTo>
                      <a:pt x="30" y="61"/>
                      <a:pt x="30" y="61"/>
                      <a:pt x="30" y="61"/>
                    </a:cubicBezTo>
                    <a:cubicBezTo>
                      <a:pt x="30" y="61"/>
                      <a:pt x="30" y="61"/>
                      <a:pt x="30" y="61"/>
                    </a:cubicBezTo>
                    <a:cubicBezTo>
                      <a:pt x="30" y="61"/>
                      <a:pt x="30" y="61"/>
                      <a:pt x="30" y="61"/>
                    </a:cubicBezTo>
                    <a:cubicBezTo>
                      <a:pt x="30" y="61"/>
                      <a:pt x="30" y="61"/>
                      <a:pt x="30" y="61"/>
                    </a:cubicBezTo>
                    <a:cubicBezTo>
                      <a:pt x="30" y="61"/>
                      <a:pt x="30" y="61"/>
                      <a:pt x="30" y="61"/>
                    </a:cubicBezTo>
                    <a:cubicBezTo>
                      <a:pt x="30" y="61"/>
                      <a:pt x="30" y="61"/>
                      <a:pt x="30" y="61"/>
                    </a:cubicBezTo>
                    <a:cubicBezTo>
                      <a:pt x="30" y="61"/>
                      <a:pt x="30" y="61"/>
                      <a:pt x="30" y="61"/>
                    </a:cubicBezTo>
                    <a:cubicBezTo>
                      <a:pt x="30" y="61"/>
                      <a:pt x="30" y="61"/>
                      <a:pt x="30" y="61"/>
                    </a:cubicBezTo>
                    <a:cubicBezTo>
                      <a:pt x="30" y="62"/>
                      <a:pt x="30" y="62"/>
                      <a:pt x="30" y="62"/>
                    </a:cubicBezTo>
                    <a:cubicBezTo>
                      <a:pt x="30" y="62"/>
                      <a:pt x="30" y="62"/>
                      <a:pt x="30" y="62"/>
                    </a:cubicBezTo>
                    <a:cubicBezTo>
                      <a:pt x="30" y="62"/>
                      <a:pt x="30" y="62"/>
                      <a:pt x="30" y="62"/>
                    </a:cubicBezTo>
                    <a:cubicBezTo>
                      <a:pt x="30" y="62"/>
                      <a:pt x="30" y="62"/>
                      <a:pt x="30" y="62"/>
                    </a:cubicBezTo>
                    <a:cubicBezTo>
                      <a:pt x="30" y="62"/>
                      <a:pt x="30" y="62"/>
                      <a:pt x="30" y="62"/>
                    </a:cubicBezTo>
                    <a:cubicBezTo>
                      <a:pt x="30" y="62"/>
                      <a:pt x="30" y="62"/>
                      <a:pt x="30" y="62"/>
                    </a:cubicBezTo>
                    <a:cubicBezTo>
                      <a:pt x="30" y="62"/>
                      <a:pt x="30" y="62"/>
                      <a:pt x="30" y="62"/>
                    </a:cubicBezTo>
                    <a:cubicBezTo>
                      <a:pt x="30" y="62"/>
                      <a:pt x="30" y="62"/>
                      <a:pt x="30" y="62"/>
                    </a:cubicBezTo>
                    <a:cubicBezTo>
                      <a:pt x="31" y="62"/>
                      <a:pt x="31" y="62"/>
                      <a:pt x="31" y="62"/>
                    </a:cubicBezTo>
                    <a:cubicBezTo>
                      <a:pt x="31" y="62"/>
                      <a:pt x="31" y="62"/>
                      <a:pt x="31" y="62"/>
                    </a:cubicBezTo>
                    <a:cubicBezTo>
                      <a:pt x="31" y="62"/>
                      <a:pt x="31" y="62"/>
                      <a:pt x="31" y="62"/>
                    </a:cubicBezTo>
                    <a:cubicBezTo>
                      <a:pt x="31" y="62"/>
                      <a:pt x="31" y="62"/>
                      <a:pt x="31" y="62"/>
                    </a:cubicBezTo>
                    <a:cubicBezTo>
                      <a:pt x="31" y="62"/>
                      <a:pt x="31" y="62"/>
                      <a:pt x="31" y="62"/>
                    </a:cubicBezTo>
                    <a:cubicBezTo>
                      <a:pt x="31" y="62"/>
                      <a:pt x="31" y="62"/>
                      <a:pt x="31" y="62"/>
                    </a:cubicBezTo>
                    <a:cubicBezTo>
                      <a:pt x="31" y="62"/>
                      <a:pt x="31" y="62"/>
                      <a:pt x="31" y="62"/>
                    </a:cubicBezTo>
                    <a:cubicBezTo>
                      <a:pt x="31" y="62"/>
                      <a:pt x="31" y="62"/>
                      <a:pt x="31" y="62"/>
                    </a:cubicBezTo>
                    <a:cubicBezTo>
                      <a:pt x="31" y="62"/>
                      <a:pt x="31" y="62"/>
                      <a:pt x="31" y="62"/>
                    </a:cubicBezTo>
                    <a:cubicBezTo>
                      <a:pt x="31" y="62"/>
                      <a:pt x="31" y="62"/>
                      <a:pt x="31" y="62"/>
                    </a:cubicBezTo>
                    <a:cubicBezTo>
                      <a:pt x="31" y="62"/>
                      <a:pt x="31" y="62"/>
                      <a:pt x="31" y="62"/>
                    </a:cubicBezTo>
                    <a:cubicBezTo>
                      <a:pt x="31" y="62"/>
                      <a:pt x="31" y="62"/>
                      <a:pt x="31" y="62"/>
                    </a:cubicBezTo>
                    <a:cubicBezTo>
                      <a:pt x="31" y="63"/>
                      <a:pt x="31" y="63"/>
                      <a:pt x="31" y="63"/>
                    </a:cubicBezTo>
                    <a:cubicBezTo>
                      <a:pt x="31" y="63"/>
                      <a:pt x="31" y="63"/>
                      <a:pt x="31" y="63"/>
                    </a:cubicBezTo>
                    <a:cubicBezTo>
                      <a:pt x="31" y="63"/>
                      <a:pt x="31" y="63"/>
                      <a:pt x="31" y="63"/>
                    </a:cubicBezTo>
                    <a:cubicBezTo>
                      <a:pt x="31" y="63"/>
                      <a:pt x="31" y="63"/>
                      <a:pt x="31" y="63"/>
                    </a:cubicBezTo>
                    <a:cubicBezTo>
                      <a:pt x="31" y="63"/>
                      <a:pt x="31" y="63"/>
                      <a:pt x="31" y="63"/>
                    </a:cubicBezTo>
                    <a:cubicBezTo>
                      <a:pt x="31" y="63"/>
                      <a:pt x="31" y="63"/>
                      <a:pt x="31" y="63"/>
                    </a:cubicBezTo>
                    <a:cubicBezTo>
                      <a:pt x="39" y="70"/>
                      <a:pt x="47" y="77"/>
                      <a:pt x="55" y="83"/>
                    </a:cubicBezTo>
                    <a:cubicBezTo>
                      <a:pt x="80" y="49"/>
                      <a:pt x="80" y="49"/>
                      <a:pt x="80" y="49"/>
                    </a:cubicBezTo>
                    <a:cubicBezTo>
                      <a:pt x="72" y="43"/>
                      <a:pt x="65" y="37"/>
                      <a:pt x="59" y="31"/>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 name="Google Shape;407;p4"/>
              <p:cNvSpPr/>
              <p:nvPr/>
            </p:nvSpPr>
            <p:spPr>
              <a:xfrm>
                <a:off x="8734425" y="3087688"/>
                <a:ext cx="195262" cy="250825"/>
              </a:xfrm>
              <a:custGeom>
                <a:avLst/>
                <a:gdLst/>
                <a:ahLst/>
                <a:cxnLst/>
                <a:rect l="l" t="t" r="r" b="b"/>
                <a:pathLst>
                  <a:path w="65" h="84" extrusionOk="0">
                    <a:moveTo>
                      <a:pt x="0" y="60"/>
                    </a:moveTo>
                    <a:cubicBezTo>
                      <a:pt x="35" y="84"/>
                      <a:pt x="35" y="84"/>
                      <a:pt x="35" y="84"/>
                    </a:cubicBezTo>
                    <a:cubicBezTo>
                      <a:pt x="51" y="61"/>
                      <a:pt x="61" y="34"/>
                      <a:pt x="65" y="5"/>
                    </a:cubicBezTo>
                    <a:cubicBezTo>
                      <a:pt x="23" y="0"/>
                      <a:pt x="23" y="0"/>
                      <a:pt x="23" y="0"/>
                    </a:cubicBezTo>
                    <a:cubicBezTo>
                      <a:pt x="20" y="22"/>
                      <a:pt x="13" y="42"/>
                      <a:pt x="0" y="6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408;p4"/>
              <p:cNvSpPr/>
              <p:nvPr/>
            </p:nvSpPr>
            <p:spPr>
              <a:xfrm>
                <a:off x="8777288" y="2827338"/>
                <a:ext cx="157162" cy="247650"/>
              </a:xfrm>
              <a:custGeom>
                <a:avLst/>
                <a:gdLst/>
                <a:ahLst/>
                <a:cxnLst/>
                <a:rect l="l" t="t" r="r" b="b"/>
                <a:pathLst>
                  <a:path w="53" h="83" extrusionOk="0">
                    <a:moveTo>
                      <a:pt x="53" y="69"/>
                    </a:moveTo>
                    <a:cubicBezTo>
                      <a:pt x="53" y="68"/>
                      <a:pt x="53" y="68"/>
                      <a:pt x="53" y="68"/>
                    </a:cubicBezTo>
                    <a:cubicBezTo>
                      <a:pt x="53" y="68"/>
                      <a:pt x="53" y="68"/>
                      <a:pt x="53" y="68"/>
                    </a:cubicBezTo>
                    <a:cubicBezTo>
                      <a:pt x="53" y="68"/>
                      <a:pt x="53" y="68"/>
                      <a:pt x="53" y="68"/>
                    </a:cubicBezTo>
                    <a:cubicBezTo>
                      <a:pt x="53" y="68"/>
                      <a:pt x="53" y="68"/>
                      <a:pt x="53" y="68"/>
                    </a:cubicBezTo>
                    <a:cubicBezTo>
                      <a:pt x="53" y="68"/>
                      <a:pt x="53" y="68"/>
                      <a:pt x="53" y="68"/>
                    </a:cubicBezTo>
                    <a:cubicBezTo>
                      <a:pt x="53" y="68"/>
                      <a:pt x="53" y="68"/>
                      <a:pt x="53" y="68"/>
                    </a:cubicBezTo>
                    <a:cubicBezTo>
                      <a:pt x="53" y="68"/>
                      <a:pt x="53" y="68"/>
                      <a:pt x="53" y="68"/>
                    </a:cubicBezTo>
                    <a:cubicBezTo>
                      <a:pt x="53" y="68"/>
                      <a:pt x="53" y="68"/>
                      <a:pt x="53" y="68"/>
                    </a:cubicBezTo>
                    <a:cubicBezTo>
                      <a:pt x="53" y="68"/>
                      <a:pt x="53" y="68"/>
                      <a:pt x="53" y="68"/>
                    </a:cubicBezTo>
                    <a:cubicBezTo>
                      <a:pt x="53" y="68"/>
                      <a:pt x="53" y="68"/>
                      <a:pt x="53" y="68"/>
                    </a:cubicBezTo>
                    <a:cubicBezTo>
                      <a:pt x="53" y="68"/>
                      <a:pt x="53" y="68"/>
                      <a:pt x="53" y="68"/>
                    </a:cubicBezTo>
                    <a:cubicBezTo>
                      <a:pt x="53" y="68"/>
                      <a:pt x="53" y="68"/>
                      <a:pt x="53" y="68"/>
                    </a:cubicBezTo>
                    <a:cubicBezTo>
                      <a:pt x="53" y="68"/>
                      <a:pt x="53" y="68"/>
                      <a:pt x="53" y="68"/>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6"/>
                      <a:pt x="53" y="66"/>
                      <a:pt x="53" y="66"/>
                    </a:cubicBezTo>
                    <a:cubicBezTo>
                      <a:pt x="53" y="66"/>
                      <a:pt x="53" y="66"/>
                      <a:pt x="53" y="66"/>
                    </a:cubicBezTo>
                    <a:cubicBezTo>
                      <a:pt x="53" y="66"/>
                      <a:pt x="53" y="66"/>
                      <a:pt x="53" y="66"/>
                    </a:cubicBezTo>
                    <a:cubicBezTo>
                      <a:pt x="53" y="66"/>
                      <a:pt x="53" y="66"/>
                      <a:pt x="53" y="66"/>
                    </a:cubicBezTo>
                    <a:cubicBezTo>
                      <a:pt x="53" y="66"/>
                      <a:pt x="53" y="66"/>
                      <a:pt x="53" y="66"/>
                    </a:cubicBezTo>
                    <a:cubicBezTo>
                      <a:pt x="53" y="66"/>
                      <a:pt x="53" y="66"/>
                      <a:pt x="53" y="66"/>
                    </a:cubicBezTo>
                    <a:cubicBezTo>
                      <a:pt x="53" y="66"/>
                      <a:pt x="53" y="66"/>
                      <a:pt x="53" y="66"/>
                    </a:cubicBezTo>
                    <a:cubicBezTo>
                      <a:pt x="53" y="66"/>
                      <a:pt x="53" y="66"/>
                      <a:pt x="53" y="66"/>
                    </a:cubicBezTo>
                    <a:cubicBezTo>
                      <a:pt x="53" y="66"/>
                      <a:pt x="53" y="66"/>
                      <a:pt x="53" y="66"/>
                    </a:cubicBezTo>
                    <a:cubicBezTo>
                      <a:pt x="53" y="66"/>
                      <a:pt x="53" y="66"/>
                      <a:pt x="53" y="66"/>
                    </a:cubicBezTo>
                    <a:cubicBezTo>
                      <a:pt x="53" y="66"/>
                      <a:pt x="53" y="66"/>
                      <a:pt x="53" y="66"/>
                    </a:cubicBezTo>
                    <a:cubicBezTo>
                      <a:pt x="53" y="66"/>
                      <a:pt x="53" y="66"/>
                      <a:pt x="53" y="66"/>
                    </a:cubicBezTo>
                    <a:cubicBezTo>
                      <a:pt x="53" y="66"/>
                      <a:pt x="53" y="66"/>
                      <a:pt x="53" y="66"/>
                    </a:cubicBezTo>
                    <a:cubicBezTo>
                      <a:pt x="53" y="66"/>
                      <a:pt x="53" y="66"/>
                      <a:pt x="53" y="66"/>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4"/>
                      <a:pt x="53" y="64"/>
                      <a:pt x="53" y="64"/>
                    </a:cubicBezTo>
                    <a:cubicBezTo>
                      <a:pt x="53" y="64"/>
                      <a:pt x="53" y="64"/>
                      <a:pt x="53" y="64"/>
                    </a:cubicBezTo>
                    <a:cubicBezTo>
                      <a:pt x="53" y="64"/>
                      <a:pt x="53" y="64"/>
                      <a:pt x="53" y="64"/>
                    </a:cubicBezTo>
                    <a:cubicBezTo>
                      <a:pt x="53" y="64"/>
                      <a:pt x="53" y="64"/>
                      <a:pt x="53" y="64"/>
                    </a:cubicBezTo>
                    <a:cubicBezTo>
                      <a:pt x="53" y="64"/>
                      <a:pt x="53" y="64"/>
                      <a:pt x="53" y="64"/>
                    </a:cubicBezTo>
                    <a:cubicBezTo>
                      <a:pt x="53" y="64"/>
                      <a:pt x="53" y="64"/>
                      <a:pt x="53" y="64"/>
                    </a:cubicBezTo>
                    <a:cubicBezTo>
                      <a:pt x="53" y="64"/>
                      <a:pt x="53" y="64"/>
                      <a:pt x="53" y="64"/>
                    </a:cubicBezTo>
                    <a:cubicBezTo>
                      <a:pt x="53" y="64"/>
                      <a:pt x="53" y="64"/>
                      <a:pt x="53" y="64"/>
                    </a:cubicBezTo>
                    <a:cubicBezTo>
                      <a:pt x="53" y="64"/>
                      <a:pt x="53" y="64"/>
                      <a:pt x="53" y="64"/>
                    </a:cubicBezTo>
                    <a:cubicBezTo>
                      <a:pt x="53" y="64"/>
                      <a:pt x="53" y="64"/>
                      <a:pt x="53" y="64"/>
                    </a:cubicBezTo>
                    <a:cubicBezTo>
                      <a:pt x="53" y="64"/>
                      <a:pt x="53" y="64"/>
                      <a:pt x="53" y="64"/>
                    </a:cubicBezTo>
                    <a:cubicBezTo>
                      <a:pt x="53" y="64"/>
                      <a:pt x="53" y="64"/>
                      <a:pt x="53" y="64"/>
                    </a:cubicBezTo>
                    <a:cubicBezTo>
                      <a:pt x="53" y="64"/>
                      <a:pt x="53" y="64"/>
                      <a:pt x="53" y="64"/>
                    </a:cubicBezTo>
                    <a:cubicBezTo>
                      <a:pt x="53" y="64"/>
                      <a:pt x="53" y="64"/>
                      <a:pt x="53" y="64"/>
                    </a:cubicBezTo>
                    <a:cubicBezTo>
                      <a:pt x="52" y="63"/>
                      <a:pt x="52" y="63"/>
                      <a:pt x="52" y="63"/>
                    </a:cubicBezTo>
                    <a:cubicBezTo>
                      <a:pt x="52" y="63"/>
                      <a:pt x="52" y="63"/>
                      <a:pt x="52" y="63"/>
                    </a:cubicBezTo>
                    <a:cubicBezTo>
                      <a:pt x="52" y="63"/>
                      <a:pt x="52" y="63"/>
                      <a:pt x="52" y="63"/>
                    </a:cubicBezTo>
                    <a:cubicBezTo>
                      <a:pt x="52" y="63"/>
                      <a:pt x="52" y="63"/>
                      <a:pt x="52" y="63"/>
                    </a:cubicBezTo>
                    <a:cubicBezTo>
                      <a:pt x="52" y="63"/>
                      <a:pt x="52" y="63"/>
                      <a:pt x="52" y="63"/>
                    </a:cubicBezTo>
                    <a:cubicBezTo>
                      <a:pt x="52" y="63"/>
                      <a:pt x="52" y="63"/>
                      <a:pt x="52" y="63"/>
                    </a:cubicBezTo>
                    <a:cubicBezTo>
                      <a:pt x="52" y="63"/>
                      <a:pt x="52" y="63"/>
                      <a:pt x="52" y="63"/>
                    </a:cubicBezTo>
                    <a:cubicBezTo>
                      <a:pt x="52" y="63"/>
                      <a:pt x="52" y="63"/>
                      <a:pt x="52" y="63"/>
                    </a:cubicBezTo>
                    <a:cubicBezTo>
                      <a:pt x="52" y="63"/>
                      <a:pt x="52" y="63"/>
                      <a:pt x="52" y="63"/>
                    </a:cubicBezTo>
                    <a:cubicBezTo>
                      <a:pt x="52" y="63"/>
                      <a:pt x="52" y="63"/>
                      <a:pt x="52" y="63"/>
                    </a:cubicBezTo>
                    <a:cubicBezTo>
                      <a:pt x="52" y="63"/>
                      <a:pt x="52" y="63"/>
                      <a:pt x="52" y="63"/>
                    </a:cubicBezTo>
                    <a:cubicBezTo>
                      <a:pt x="52" y="63"/>
                      <a:pt x="52" y="63"/>
                      <a:pt x="52" y="63"/>
                    </a:cubicBezTo>
                    <a:cubicBezTo>
                      <a:pt x="52" y="63"/>
                      <a:pt x="52" y="63"/>
                      <a:pt x="52" y="63"/>
                    </a:cubicBezTo>
                    <a:cubicBezTo>
                      <a:pt x="52" y="62"/>
                      <a:pt x="52" y="62"/>
                      <a:pt x="52" y="62"/>
                    </a:cubicBezTo>
                    <a:cubicBezTo>
                      <a:pt x="52" y="62"/>
                      <a:pt x="52" y="62"/>
                      <a:pt x="52" y="62"/>
                    </a:cubicBezTo>
                    <a:cubicBezTo>
                      <a:pt x="52" y="62"/>
                      <a:pt x="52" y="62"/>
                      <a:pt x="52" y="62"/>
                    </a:cubicBezTo>
                    <a:cubicBezTo>
                      <a:pt x="52" y="62"/>
                      <a:pt x="52" y="62"/>
                      <a:pt x="52" y="62"/>
                    </a:cubicBezTo>
                    <a:cubicBezTo>
                      <a:pt x="52" y="62"/>
                      <a:pt x="52" y="62"/>
                      <a:pt x="52" y="62"/>
                    </a:cubicBezTo>
                    <a:cubicBezTo>
                      <a:pt x="52" y="62"/>
                      <a:pt x="52" y="62"/>
                      <a:pt x="52" y="62"/>
                    </a:cubicBezTo>
                    <a:cubicBezTo>
                      <a:pt x="52" y="62"/>
                      <a:pt x="52" y="62"/>
                      <a:pt x="52" y="62"/>
                    </a:cubicBezTo>
                    <a:cubicBezTo>
                      <a:pt x="52" y="62"/>
                      <a:pt x="52" y="62"/>
                      <a:pt x="52" y="62"/>
                    </a:cubicBezTo>
                    <a:cubicBezTo>
                      <a:pt x="52" y="62"/>
                      <a:pt x="52" y="62"/>
                      <a:pt x="52" y="62"/>
                    </a:cubicBezTo>
                    <a:cubicBezTo>
                      <a:pt x="52" y="62"/>
                      <a:pt x="52" y="62"/>
                      <a:pt x="52" y="62"/>
                    </a:cubicBezTo>
                    <a:cubicBezTo>
                      <a:pt x="52" y="62"/>
                      <a:pt x="52" y="62"/>
                      <a:pt x="52" y="62"/>
                    </a:cubicBezTo>
                    <a:cubicBezTo>
                      <a:pt x="52" y="62"/>
                      <a:pt x="52" y="62"/>
                      <a:pt x="52" y="62"/>
                    </a:cubicBezTo>
                    <a:cubicBezTo>
                      <a:pt x="52" y="62"/>
                      <a:pt x="52" y="62"/>
                      <a:pt x="52" y="62"/>
                    </a:cubicBezTo>
                    <a:cubicBezTo>
                      <a:pt x="52" y="62"/>
                      <a:pt x="52" y="62"/>
                      <a:pt x="52" y="62"/>
                    </a:cubicBezTo>
                    <a:cubicBezTo>
                      <a:pt x="52" y="61"/>
                      <a:pt x="52" y="61"/>
                      <a:pt x="52" y="61"/>
                    </a:cubicBezTo>
                    <a:cubicBezTo>
                      <a:pt x="52" y="61"/>
                      <a:pt x="52" y="61"/>
                      <a:pt x="52" y="61"/>
                    </a:cubicBezTo>
                    <a:cubicBezTo>
                      <a:pt x="52" y="61"/>
                      <a:pt x="52" y="61"/>
                      <a:pt x="52" y="61"/>
                    </a:cubicBezTo>
                    <a:cubicBezTo>
                      <a:pt x="52" y="61"/>
                      <a:pt x="52" y="61"/>
                      <a:pt x="52" y="61"/>
                    </a:cubicBezTo>
                    <a:cubicBezTo>
                      <a:pt x="52" y="61"/>
                      <a:pt x="52" y="61"/>
                      <a:pt x="52" y="61"/>
                    </a:cubicBezTo>
                    <a:cubicBezTo>
                      <a:pt x="52" y="61"/>
                      <a:pt x="52" y="61"/>
                      <a:pt x="52" y="61"/>
                    </a:cubicBezTo>
                    <a:cubicBezTo>
                      <a:pt x="52" y="61"/>
                      <a:pt x="52" y="61"/>
                      <a:pt x="52" y="61"/>
                    </a:cubicBezTo>
                    <a:cubicBezTo>
                      <a:pt x="52" y="61"/>
                      <a:pt x="52" y="61"/>
                      <a:pt x="52" y="61"/>
                    </a:cubicBezTo>
                    <a:cubicBezTo>
                      <a:pt x="52" y="61"/>
                      <a:pt x="52" y="61"/>
                      <a:pt x="52" y="61"/>
                    </a:cubicBezTo>
                    <a:cubicBezTo>
                      <a:pt x="52" y="61"/>
                      <a:pt x="52" y="61"/>
                      <a:pt x="52" y="61"/>
                    </a:cubicBezTo>
                    <a:cubicBezTo>
                      <a:pt x="52" y="61"/>
                      <a:pt x="52" y="61"/>
                      <a:pt x="52" y="61"/>
                    </a:cubicBezTo>
                    <a:cubicBezTo>
                      <a:pt x="52" y="61"/>
                      <a:pt x="52" y="61"/>
                      <a:pt x="52" y="61"/>
                    </a:cubicBezTo>
                    <a:cubicBezTo>
                      <a:pt x="52" y="61"/>
                      <a:pt x="52" y="61"/>
                      <a:pt x="52" y="61"/>
                    </a:cubicBezTo>
                    <a:cubicBezTo>
                      <a:pt x="52" y="60"/>
                      <a:pt x="52" y="60"/>
                      <a:pt x="52" y="60"/>
                    </a:cubicBezTo>
                    <a:cubicBezTo>
                      <a:pt x="52" y="60"/>
                      <a:pt x="52" y="60"/>
                      <a:pt x="52" y="60"/>
                    </a:cubicBezTo>
                    <a:cubicBezTo>
                      <a:pt x="52" y="60"/>
                      <a:pt x="52" y="60"/>
                      <a:pt x="52" y="60"/>
                    </a:cubicBezTo>
                    <a:cubicBezTo>
                      <a:pt x="52" y="60"/>
                      <a:pt x="52" y="60"/>
                      <a:pt x="52" y="60"/>
                    </a:cubicBezTo>
                    <a:cubicBezTo>
                      <a:pt x="52" y="60"/>
                      <a:pt x="52" y="60"/>
                      <a:pt x="52" y="60"/>
                    </a:cubicBezTo>
                    <a:cubicBezTo>
                      <a:pt x="52" y="60"/>
                      <a:pt x="52" y="60"/>
                      <a:pt x="52" y="60"/>
                    </a:cubicBezTo>
                    <a:cubicBezTo>
                      <a:pt x="52" y="60"/>
                      <a:pt x="52" y="60"/>
                      <a:pt x="52" y="60"/>
                    </a:cubicBezTo>
                    <a:cubicBezTo>
                      <a:pt x="52" y="59"/>
                      <a:pt x="52" y="59"/>
                      <a:pt x="52" y="59"/>
                    </a:cubicBezTo>
                    <a:cubicBezTo>
                      <a:pt x="52" y="59"/>
                      <a:pt x="52" y="59"/>
                      <a:pt x="52" y="59"/>
                    </a:cubicBezTo>
                    <a:cubicBezTo>
                      <a:pt x="52" y="59"/>
                      <a:pt x="52" y="59"/>
                      <a:pt x="52" y="59"/>
                    </a:cubicBezTo>
                    <a:cubicBezTo>
                      <a:pt x="52" y="59"/>
                      <a:pt x="52" y="59"/>
                      <a:pt x="52" y="59"/>
                    </a:cubicBezTo>
                    <a:cubicBezTo>
                      <a:pt x="52" y="59"/>
                      <a:pt x="52" y="59"/>
                      <a:pt x="52" y="59"/>
                    </a:cubicBezTo>
                    <a:cubicBezTo>
                      <a:pt x="52" y="59"/>
                      <a:pt x="52" y="59"/>
                      <a:pt x="52" y="59"/>
                    </a:cubicBezTo>
                    <a:cubicBezTo>
                      <a:pt x="52" y="59"/>
                      <a:pt x="52" y="59"/>
                      <a:pt x="52" y="59"/>
                    </a:cubicBezTo>
                    <a:cubicBezTo>
                      <a:pt x="52" y="59"/>
                      <a:pt x="52" y="59"/>
                      <a:pt x="52" y="59"/>
                    </a:cubicBezTo>
                    <a:cubicBezTo>
                      <a:pt x="52" y="59"/>
                      <a:pt x="52" y="59"/>
                      <a:pt x="52" y="59"/>
                    </a:cubicBezTo>
                    <a:cubicBezTo>
                      <a:pt x="52" y="59"/>
                      <a:pt x="52" y="59"/>
                      <a:pt x="52" y="59"/>
                    </a:cubicBezTo>
                    <a:cubicBezTo>
                      <a:pt x="52" y="59"/>
                      <a:pt x="52" y="59"/>
                      <a:pt x="52" y="59"/>
                    </a:cubicBezTo>
                    <a:cubicBezTo>
                      <a:pt x="52" y="59"/>
                      <a:pt x="52" y="59"/>
                      <a:pt x="52" y="59"/>
                    </a:cubicBezTo>
                    <a:cubicBezTo>
                      <a:pt x="52" y="59"/>
                      <a:pt x="52" y="59"/>
                      <a:pt x="52" y="59"/>
                    </a:cubicBezTo>
                    <a:cubicBezTo>
                      <a:pt x="52" y="59"/>
                      <a:pt x="52" y="59"/>
                      <a:pt x="52" y="59"/>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7"/>
                      <a:pt x="52" y="57"/>
                      <a:pt x="52" y="57"/>
                    </a:cubicBezTo>
                    <a:cubicBezTo>
                      <a:pt x="52" y="57"/>
                      <a:pt x="52" y="57"/>
                      <a:pt x="52" y="57"/>
                    </a:cubicBezTo>
                    <a:cubicBezTo>
                      <a:pt x="52" y="57"/>
                      <a:pt x="52" y="57"/>
                      <a:pt x="52" y="57"/>
                    </a:cubicBezTo>
                    <a:cubicBezTo>
                      <a:pt x="52" y="57"/>
                      <a:pt x="52" y="57"/>
                      <a:pt x="52" y="57"/>
                    </a:cubicBezTo>
                    <a:cubicBezTo>
                      <a:pt x="52" y="57"/>
                      <a:pt x="52" y="57"/>
                      <a:pt x="52" y="57"/>
                    </a:cubicBezTo>
                    <a:cubicBezTo>
                      <a:pt x="52" y="57"/>
                      <a:pt x="52" y="57"/>
                      <a:pt x="52" y="57"/>
                    </a:cubicBezTo>
                    <a:cubicBezTo>
                      <a:pt x="52" y="57"/>
                      <a:pt x="52" y="57"/>
                      <a:pt x="52" y="57"/>
                    </a:cubicBezTo>
                    <a:cubicBezTo>
                      <a:pt x="52" y="57"/>
                      <a:pt x="52" y="57"/>
                      <a:pt x="52" y="57"/>
                    </a:cubicBezTo>
                    <a:cubicBezTo>
                      <a:pt x="52" y="57"/>
                      <a:pt x="52" y="57"/>
                      <a:pt x="52" y="57"/>
                    </a:cubicBezTo>
                    <a:cubicBezTo>
                      <a:pt x="52" y="57"/>
                      <a:pt x="52" y="57"/>
                      <a:pt x="52" y="57"/>
                    </a:cubicBezTo>
                    <a:cubicBezTo>
                      <a:pt x="52" y="57"/>
                      <a:pt x="52" y="57"/>
                      <a:pt x="52" y="57"/>
                    </a:cubicBezTo>
                    <a:cubicBezTo>
                      <a:pt x="52" y="57"/>
                      <a:pt x="52" y="57"/>
                      <a:pt x="52" y="57"/>
                    </a:cubicBezTo>
                    <a:cubicBezTo>
                      <a:pt x="52" y="57"/>
                      <a:pt x="52" y="57"/>
                      <a:pt x="52" y="57"/>
                    </a:cubicBezTo>
                    <a:cubicBezTo>
                      <a:pt x="52" y="57"/>
                      <a:pt x="52" y="57"/>
                      <a:pt x="52" y="57"/>
                    </a:cubicBezTo>
                    <a:cubicBezTo>
                      <a:pt x="52" y="56"/>
                      <a:pt x="52" y="56"/>
                      <a:pt x="52" y="56"/>
                    </a:cubicBezTo>
                    <a:cubicBezTo>
                      <a:pt x="52" y="56"/>
                      <a:pt x="52" y="56"/>
                      <a:pt x="52" y="56"/>
                    </a:cubicBezTo>
                    <a:cubicBezTo>
                      <a:pt x="52" y="56"/>
                      <a:pt x="52" y="56"/>
                      <a:pt x="52" y="56"/>
                    </a:cubicBezTo>
                    <a:cubicBezTo>
                      <a:pt x="52" y="56"/>
                      <a:pt x="52" y="56"/>
                      <a:pt x="52" y="56"/>
                    </a:cubicBezTo>
                    <a:cubicBezTo>
                      <a:pt x="52" y="55"/>
                      <a:pt x="52" y="55"/>
                      <a:pt x="52" y="55"/>
                    </a:cubicBezTo>
                    <a:cubicBezTo>
                      <a:pt x="52" y="55"/>
                      <a:pt x="52" y="55"/>
                      <a:pt x="52" y="55"/>
                    </a:cubicBezTo>
                    <a:cubicBezTo>
                      <a:pt x="52" y="55"/>
                      <a:pt x="52" y="55"/>
                      <a:pt x="52" y="55"/>
                    </a:cubicBezTo>
                    <a:cubicBezTo>
                      <a:pt x="52" y="55"/>
                      <a:pt x="52" y="55"/>
                      <a:pt x="52" y="55"/>
                    </a:cubicBezTo>
                    <a:cubicBezTo>
                      <a:pt x="52" y="55"/>
                      <a:pt x="52" y="55"/>
                      <a:pt x="52" y="55"/>
                    </a:cubicBezTo>
                    <a:cubicBezTo>
                      <a:pt x="52" y="55"/>
                      <a:pt x="52" y="55"/>
                      <a:pt x="52" y="55"/>
                    </a:cubicBezTo>
                    <a:cubicBezTo>
                      <a:pt x="52" y="55"/>
                      <a:pt x="52" y="55"/>
                      <a:pt x="52" y="55"/>
                    </a:cubicBezTo>
                    <a:cubicBezTo>
                      <a:pt x="52" y="55"/>
                      <a:pt x="52" y="55"/>
                      <a:pt x="52" y="55"/>
                    </a:cubicBezTo>
                    <a:cubicBezTo>
                      <a:pt x="52" y="55"/>
                      <a:pt x="52" y="55"/>
                      <a:pt x="52" y="55"/>
                    </a:cubicBezTo>
                    <a:cubicBezTo>
                      <a:pt x="52" y="55"/>
                      <a:pt x="52" y="55"/>
                      <a:pt x="52" y="55"/>
                    </a:cubicBezTo>
                    <a:cubicBezTo>
                      <a:pt x="52" y="55"/>
                      <a:pt x="52" y="55"/>
                      <a:pt x="52" y="55"/>
                    </a:cubicBezTo>
                    <a:cubicBezTo>
                      <a:pt x="52" y="55"/>
                      <a:pt x="52" y="55"/>
                      <a:pt x="52" y="55"/>
                    </a:cubicBezTo>
                    <a:cubicBezTo>
                      <a:pt x="52" y="55"/>
                      <a:pt x="52" y="55"/>
                      <a:pt x="52" y="55"/>
                    </a:cubicBezTo>
                    <a:cubicBezTo>
                      <a:pt x="52" y="54"/>
                      <a:pt x="52" y="54"/>
                      <a:pt x="52" y="54"/>
                    </a:cubicBezTo>
                    <a:cubicBezTo>
                      <a:pt x="52" y="54"/>
                      <a:pt x="52" y="54"/>
                      <a:pt x="52" y="54"/>
                    </a:cubicBezTo>
                    <a:cubicBezTo>
                      <a:pt x="52" y="54"/>
                      <a:pt x="52" y="54"/>
                      <a:pt x="52" y="54"/>
                    </a:cubicBezTo>
                    <a:cubicBezTo>
                      <a:pt x="52" y="54"/>
                      <a:pt x="52" y="54"/>
                      <a:pt x="52" y="54"/>
                    </a:cubicBezTo>
                    <a:cubicBezTo>
                      <a:pt x="52" y="54"/>
                      <a:pt x="52" y="54"/>
                      <a:pt x="52" y="54"/>
                    </a:cubicBezTo>
                    <a:cubicBezTo>
                      <a:pt x="52" y="54"/>
                      <a:pt x="52" y="54"/>
                      <a:pt x="52" y="54"/>
                    </a:cubicBezTo>
                    <a:cubicBezTo>
                      <a:pt x="52" y="54"/>
                      <a:pt x="52" y="54"/>
                      <a:pt x="52" y="54"/>
                    </a:cubicBezTo>
                    <a:cubicBezTo>
                      <a:pt x="52" y="54"/>
                      <a:pt x="52" y="54"/>
                      <a:pt x="52" y="54"/>
                    </a:cubicBezTo>
                    <a:cubicBezTo>
                      <a:pt x="52" y="54"/>
                      <a:pt x="52" y="54"/>
                      <a:pt x="52" y="54"/>
                    </a:cubicBezTo>
                    <a:cubicBezTo>
                      <a:pt x="52" y="54"/>
                      <a:pt x="52" y="54"/>
                      <a:pt x="52" y="54"/>
                    </a:cubicBezTo>
                    <a:cubicBezTo>
                      <a:pt x="52" y="54"/>
                      <a:pt x="52" y="54"/>
                      <a:pt x="52" y="54"/>
                    </a:cubicBezTo>
                    <a:cubicBezTo>
                      <a:pt x="52" y="54"/>
                      <a:pt x="52" y="54"/>
                      <a:pt x="52" y="54"/>
                    </a:cubicBezTo>
                    <a:cubicBezTo>
                      <a:pt x="52" y="54"/>
                      <a:pt x="52" y="54"/>
                      <a:pt x="52" y="54"/>
                    </a:cubicBezTo>
                    <a:cubicBezTo>
                      <a:pt x="52" y="54"/>
                      <a:pt x="52" y="54"/>
                      <a:pt x="52" y="54"/>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2"/>
                      <a:pt x="52" y="52"/>
                      <a:pt x="52" y="52"/>
                    </a:cubicBezTo>
                    <a:cubicBezTo>
                      <a:pt x="52" y="52"/>
                      <a:pt x="52" y="52"/>
                      <a:pt x="52" y="52"/>
                    </a:cubicBezTo>
                    <a:cubicBezTo>
                      <a:pt x="52" y="52"/>
                      <a:pt x="52" y="52"/>
                      <a:pt x="52" y="52"/>
                    </a:cubicBezTo>
                    <a:cubicBezTo>
                      <a:pt x="52" y="52"/>
                      <a:pt x="52" y="52"/>
                      <a:pt x="52" y="52"/>
                    </a:cubicBezTo>
                    <a:cubicBezTo>
                      <a:pt x="52" y="52"/>
                      <a:pt x="52" y="51"/>
                      <a:pt x="52" y="51"/>
                    </a:cubicBezTo>
                    <a:cubicBezTo>
                      <a:pt x="52" y="51"/>
                      <a:pt x="52" y="51"/>
                      <a:pt x="52" y="51"/>
                    </a:cubicBezTo>
                    <a:cubicBezTo>
                      <a:pt x="52" y="51"/>
                      <a:pt x="52" y="51"/>
                      <a:pt x="52" y="51"/>
                    </a:cubicBezTo>
                    <a:cubicBezTo>
                      <a:pt x="52" y="50"/>
                      <a:pt x="52" y="50"/>
                      <a:pt x="52" y="50"/>
                    </a:cubicBezTo>
                    <a:cubicBezTo>
                      <a:pt x="52" y="50"/>
                      <a:pt x="52" y="50"/>
                      <a:pt x="52" y="50"/>
                    </a:cubicBezTo>
                    <a:cubicBezTo>
                      <a:pt x="52" y="50"/>
                      <a:pt x="52" y="50"/>
                      <a:pt x="52" y="50"/>
                    </a:cubicBezTo>
                    <a:cubicBezTo>
                      <a:pt x="52" y="50"/>
                      <a:pt x="52" y="50"/>
                      <a:pt x="52" y="50"/>
                    </a:cubicBezTo>
                    <a:cubicBezTo>
                      <a:pt x="52" y="50"/>
                      <a:pt x="52" y="50"/>
                      <a:pt x="52" y="50"/>
                    </a:cubicBezTo>
                    <a:cubicBezTo>
                      <a:pt x="52" y="50"/>
                      <a:pt x="52" y="50"/>
                      <a:pt x="52" y="50"/>
                    </a:cubicBezTo>
                    <a:cubicBezTo>
                      <a:pt x="52" y="50"/>
                      <a:pt x="52" y="50"/>
                      <a:pt x="52" y="50"/>
                    </a:cubicBezTo>
                    <a:cubicBezTo>
                      <a:pt x="52" y="50"/>
                      <a:pt x="52" y="50"/>
                      <a:pt x="52" y="50"/>
                    </a:cubicBezTo>
                    <a:cubicBezTo>
                      <a:pt x="52" y="50"/>
                      <a:pt x="52" y="50"/>
                      <a:pt x="52" y="50"/>
                    </a:cubicBezTo>
                    <a:cubicBezTo>
                      <a:pt x="52" y="50"/>
                      <a:pt x="52" y="50"/>
                      <a:pt x="52" y="50"/>
                    </a:cubicBezTo>
                    <a:cubicBezTo>
                      <a:pt x="52" y="50"/>
                      <a:pt x="52" y="50"/>
                      <a:pt x="52" y="50"/>
                    </a:cubicBezTo>
                    <a:cubicBezTo>
                      <a:pt x="52" y="50"/>
                      <a:pt x="52" y="50"/>
                      <a:pt x="52" y="50"/>
                    </a:cubicBezTo>
                    <a:cubicBezTo>
                      <a:pt x="52" y="50"/>
                      <a:pt x="52" y="50"/>
                      <a:pt x="52" y="50"/>
                    </a:cubicBezTo>
                    <a:cubicBezTo>
                      <a:pt x="52" y="50"/>
                      <a:pt x="52" y="50"/>
                      <a:pt x="52" y="50"/>
                    </a:cubicBezTo>
                    <a:cubicBezTo>
                      <a:pt x="52" y="49"/>
                      <a:pt x="52" y="49"/>
                      <a:pt x="52" y="49"/>
                    </a:cubicBezTo>
                    <a:cubicBezTo>
                      <a:pt x="52" y="49"/>
                      <a:pt x="52" y="49"/>
                      <a:pt x="52" y="49"/>
                    </a:cubicBezTo>
                    <a:cubicBezTo>
                      <a:pt x="52" y="49"/>
                      <a:pt x="52" y="49"/>
                      <a:pt x="52" y="49"/>
                    </a:cubicBezTo>
                    <a:cubicBezTo>
                      <a:pt x="52" y="49"/>
                      <a:pt x="52" y="49"/>
                      <a:pt x="52" y="49"/>
                    </a:cubicBezTo>
                    <a:cubicBezTo>
                      <a:pt x="52" y="49"/>
                      <a:pt x="52" y="49"/>
                      <a:pt x="52" y="49"/>
                    </a:cubicBezTo>
                    <a:cubicBezTo>
                      <a:pt x="52" y="49"/>
                      <a:pt x="52" y="49"/>
                      <a:pt x="52" y="49"/>
                    </a:cubicBezTo>
                    <a:cubicBezTo>
                      <a:pt x="51" y="49"/>
                      <a:pt x="51" y="49"/>
                      <a:pt x="51" y="49"/>
                    </a:cubicBezTo>
                    <a:cubicBezTo>
                      <a:pt x="51" y="49"/>
                      <a:pt x="51" y="49"/>
                      <a:pt x="51" y="49"/>
                    </a:cubicBezTo>
                    <a:cubicBezTo>
                      <a:pt x="51" y="49"/>
                      <a:pt x="51" y="49"/>
                      <a:pt x="51" y="49"/>
                    </a:cubicBezTo>
                    <a:cubicBezTo>
                      <a:pt x="51" y="49"/>
                      <a:pt x="51" y="49"/>
                      <a:pt x="51" y="49"/>
                    </a:cubicBezTo>
                    <a:cubicBezTo>
                      <a:pt x="51" y="49"/>
                      <a:pt x="51" y="49"/>
                      <a:pt x="51" y="49"/>
                    </a:cubicBezTo>
                    <a:cubicBezTo>
                      <a:pt x="51" y="48"/>
                      <a:pt x="51" y="47"/>
                      <a:pt x="51" y="46"/>
                    </a:cubicBezTo>
                    <a:cubicBezTo>
                      <a:pt x="49" y="30"/>
                      <a:pt x="45" y="14"/>
                      <a:pt x="39" y="0"/>
                    </a:cubicBezTo>
                    <a:cubicBezTo>
                      <a:pt x="0" y="16"/>
                      <a:pt x="0" y="16"/>
                      <a:pt x="0" y="16"/>
                    </a:cubicBezTo>
                    <a:cubicBezTo>
                      <a:pt x="7" y="33"/>
                      <a:pt x="10" y="51"/>
                      <a:pt x="10" y="69"/>
                    </a:cubicBezTo>
                    <a:cubicBezTo>
                      <a:pt x="10" y="73"/>
                      <a:pt x="10" y="76"/>
                      <a:pt x="10" y="80"/>
                    </a:cubicBezTo>
                    <a:cubicBezTo>
                      <a:pt x="52" y="83"/>
                      <a:pt x="52" y="83"/>
                      <a:pt x="52" y="83"/>
                    </a:cubicBezTo>
                    <a:cubicBezTo>
                      <a:pt x="52" y="83"/>
                      <a:pt x="52" y="83"/>
                      <a:pt x="52" y="83"/>
                    </a:cubicBezTo>
                    <a:cubicBezTo>
                      <a:pt x="52" y="83"/>
                      <a:pt x="52" y="83"/>
                      <a:pt x="52" y="83"/>
                    </a:cubicBezTo>
                    <a:cubicBezTo>
                      <a:pt x="52" y="83"/>
                      <a:pt x="52" y="83"/>
                      <a:pt x="52" y="83"/>
                    </a:cubicBezTo>
                    <a:cubicBezTo>
                      <a:pt x="52" y="83"/>
                      <a:pt x="52" y="83"/>
                      <a:pt x="52" y="83"/>
                    </a:cubicBezTo>
                    <a:cubicBezTo>
                      <a:pt x="52" y="83"/>
                      <a:pt x="52" y="83"/>
                      <a:pt x="52" y="83"/>
                    </a:cubicBezTo>
                    <a:cubicBezTo>
                      <a:pt x="52" y="83"/>
                      <a:pt x="52" y="83"/>
                      <a:pt x="52" y="83"/>
                    </a:cubicBezTo>
                    <a:cubicBezTo>
                      <a:pt x="52" y="83"/>
                      <a:pt x="52" y="83"/>
                      <a:pt x="52" y="83"/>
                    </a:cubicBezTo>
                    <a:cubicBezTo>
                      <a:pt x="52" y="83"/>
                      <a:pt x="52" y="83"/>
                      <a:pt x="52" y="83"/>
                    </a:cubicBezTo>
                    <a:cubicBezTo>
                      <a:pt x="52" y="83"/>
                      <a:pt x="52" y="83"/>
                      <a:pt x="52" y="83"/>
                    </a:cubicBezTo>
                    <a:cubicBezTo>
                      <a:pt x="52" y="83"/>
                      <a:pt x="52" y="83"/>
                      <a:pt x="52" y="83"/>
                    </a:cubicBezTo>
                    <a:cubicBezTo>
                      <a:pt x="52" y="82"/>
                      <a:pt x="52" y="82"/>
                      <a:pt x="52" y="82"/>
                    </a:cubicBezTo>
                    <a:cubicBezTo>
                      <a:pt x="52" y="79"/>
                      <a:pt x="53" y="75"/>
                      <a:pt x="53" y="72"/>
                    </a:cubicBezTo>
                    <a:cubicBezTo>
                      <a:pt x="53" y="72"/>
                      <a:pt x="53" y="72"/>
                      <a:pt x="53" y="72"/>
                    </a:cubicBezTo>
                    <a:cubicBezTo>
                      <a:pt x="53" y="72"/>
                      <a:pt x="53" y="72"/>
                      <a:pt x="53" y="72"/>
                    </a:cubicBezTo>
                    <a:cubicBezTo>
                      <a:pt x="53" y="72"/>
                      <a:pt x="53" y="72"/>
                      <a:pt x="53" y="72"/>
                    </a:cubicBezTo>
                    <a:cubicBezTo>
                      <a:pt x="53" y="71"/>
                      <a:pt x="53" y="71"/>
                      <a:pt x="53" y="71"/>
                    </a:cubicBezTo>
                    <a:cubicBezTo>
                      <a:pt x="53" y="71"/>
                      <a:pt x="53" y="71"/>
                      <a:pt x="53" y="71"/>
                    </a:cubicBezTo>
                    <a:cubicBezTo>
                      <a:pt x="53" y="71"/>
                      <a:pt x="53" y="71"/>
                      <a:pt x="53" y="71"/>
                    </a:cubicBezTo>
                    <a:cubicBezTo>
                      <a:pt x="53" y="71"/>
                      <a:pt x="53" y="71"/>
                      <a:pt x="53" y="71"/>
                    </a:cubicBezTo>
                    <a:cubicBezTo>
                      <a:pt x="53" y="71"/>
                      <a:pt x="53" y="71"/>
                      <a:pt x="53" y="71"/>
                    </a:cubicBezTo>
                    <a:cubicBezTo>
                      <a:pt x="53" y="71"/>
                      <a:pt x="53" y="71"/>
                      <a:pt x="53" y="71"/>
                    </a:cubicBezTo>
                    <a:cubicBezTo>
                      <a:pt x="53" y="71"/>
                      <a:pt x="53" y="71"/>
                      <a:pt x="53" y="71"/>
                    </a:cubicBezTo>
                    <a:cubicBezTo>
                      <a:pt x="53" y="71"/>
                      <a:pt x="53" y="71"/>
                      <a:pt x="53" y="71"/>
                    </a:cubicBezTo>
                    <a:cubicBezTo>
                      <a:pt x="53" y="71"/>
                      <a:pt x="53" y="71"/>
                      <a:pt x="53" y="71"/>
                    </a:cubicBezTo>
                    <a:cubicBezTo>
                      <a:pt x="53" y="71"/>
                      <a:pt x="53" y="71"/>
                      <a:pt x="53" y="71"/>
                    </a:cubicBezTo>
                    <a:cubicBezTo>
                      <a:pt x="53" y="70"/>
                      <a:pt x="53" y="70"/>
                      <a:pt x="53" y="70"/>
                    </a:cubicBezTo>
                    <a:cubicBezTo>
                      <a:pt x="53" y="70"/>
                      <a:pt x="53" y="70"/>
                      <a:pt x="53" y="70"/>
                    </a:cubicBezTo>
                    <a:cubicBezTo>
                      <a:pt x="53" y="70"/>
                      <a:pt x="53" y="70"/>
                      <a:pt x="53" y="70"/>
                    </a:cubicBezTo>
                    <a:cubicBezTo>
                      <a:pt x="53" y="70"/>
                      <a:pt x="53" y="70"/>
                      <a:pt x="53" y="70"/>
                    </a:cubicBezTo>
                    <a:cubicBezTo>
                      <a:pt x="53" y="70"/>
                      <a:pt x="53" y="70"/>
                      <a:pt x="53" y="70"/>
                    </a:cubicBezTo>
                    <a:cubicBezTo>
                      <a:pt x="53" y="70"/>
                      <a:pt x="53" y="70"/>
                      <a:pt x="53" y="70"/>
                    </a:cubicBezTo>
                    <a:cubicBezTo>
                      <a:pt x="53" y="70"/>
                      <a:pt x="53" y="70"/>
                      <a:pt x="53" y="70"/>
                    </a:cubicBezTo>
                    <a:cubicBezTo>
                      <a:pt x="53" y="70"/>
                      <a:pt x="53" y="70"/>
                      <a:pt x="53" y="70"/>
                    </a:cubicBezTo>
                    <a:cubicBezTo>
                      <a:pt x="53" y="70"/>
                      <a:pt x="53" y="70"/>
                      <a:pt x="53" y="70"/>
                    </a:cubicBezTo>
                    <a:cubicBezTo>
                      <a:pt x="53" y="70"/>
                      <a:pt x="53" y="70"/>
                      <a:pt x="53" y="70"/>
                    </a:cubicBezTo>
                    <a:cubicBezTo>
                      <a:pt x="53" y="70"/>
                      <a:pt x="53" y="70"/>
                      <a:pt x="53" y="70"/>
                    </a:cubicBezTo>
                    <a:cubicBezTo>
                      <a:pt x="53" y="70"/>
                      <a:pt x="53" y="70"/>
                      <a:pt x="53" y="70"/>
                    </a:cubicBezTo>
                    <a:cubicBezTo>
                      <a:pt x="53" y="69"/>
                      <a:pt x="53" y="69"/>
                      <a:pt x="53" y="69"/>
                    </a:cubicBezTo>
                    <a:cubicBezTo>
                      <a:pt x="53" y="69"/>
                      <a:pt x="53" y="69"/>
                      <a:pt x="53" y="69"/>
                    </a:cubicBezTo>
                    <a:cubicBezTo>
                      <a:pt x="53" y="69"/>
                      <a:pt x="53" y="69"/>
                      <a:pt x="53" y="69"/>
                    </a:cubicBezTo>
                    <a:cubicBezTo>
                      <a:pt x="53" y="69"/>
                      <a:pt x="53" y="69"/>
                      <a:pt x="53" y="69"/>
                    </a:cubicBezTo>
                    <a:cubicBezTo>
                      <a:pt x="53" y="69"/>
                      <a:pt x="53" y="69"/>
                      <a:pt x="53" y="69"/>
                    </a:cubicBezTo>
                    <a:cubicBezTo>
                      <a:pt x="53" y="69"/>
                      <a:pt x="53" y="69"/>
                      <a:pt x="53" y="69"/>
                    </a:cubicBezTo>
                    <a:cubicBezTo>
                      <a:pt x="53" y="69"/>
                      <a:pt x="53" y="69"/>
                      <a:pt x="53" y="69"/>
                    </a:cubicBezTo>
                    <a:cubicBezTo>
                      <a:pt x="53" y="69"/>
                      <a:pt x="53" y="69"/>
                      <a:pt x="53" y="69"/>
                    </a:cubicBezTo>
                    <a:cubicBezTo>
                      <a:pt x="53" y="69"/>
                      <a:pt x="53" y="69"/>
                      <a:pt x="53" y="69"/>
                    </a:cubicBezTo>
                    <a:cubicBezTo>
                      <a:pt x="53" y="69"/>
                      <a:pt x="53" y="69"/>
                      <a:pt x="53" y="69"/>
                    </a:cubicBezTo>
                    <a:cubicBezTo>
                      <a:pt x="53" y="69"/>
                      <a:pt x="53" y="69"/>
                      <a:pt x="53" y="69"/>
                    </a:cubicBezTo>
                    <a:cubicBezTo>
                      <a:pt x="53" y="69"/>
                      <a:pt x="53" y="69"/>
                      <a:pt x="53" y="6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409;p4"/>
              <p:cNvSpPr/>
              <p:nvPr/>
            </p:nvSpPr>
            <p:spPr>
              <a:xfrm>
                <a:off x="8577263" y="3284538"/>
                <a:ext cx="247650" cy="238125"/>
              </a:xfrm>
              <a:custGeom>
                <a:avLst/>
                <a:gdLst/>
                <a:ahLst/>
                <a:cxnLst/>
                <a:rect l="l" t="t" r="r" b="b"/>
                <a:pathLst>
                  <a:path w="83" h="80" extrusionOk="0">
                    <a:moveTo>
                      <a:pt x="0" y="42"/>
                    </a:moveTo>
                    <a:cubicBezTo>
                      <a:pt x="18" y="80"/>
                      <a:pt x="18" y="80"/>
                      <a:pt x="18" y="80"/>
                    </a:cubicBezTo>
                    <a:cubicBezTo>
                      <a:pt x="20" y="79"/>
                      <a:pt x="22" y="78"/>
                      <a:pt x="24" y="77"/>
                    </a:cubicBezTo>
                    <a:cubicBezTo>
                      <a:pt x="24" y="77"/>
                      <a:pt x="24" y="77"/>
                      <a:pt x="24" y="77"/>
                    </a:cubicBezTo>
                    <a:cubicBezTo>
                      <a:pt x="24" y="77"/>
                      <a:pt x="24" y="77"/>
                      <a:pt x="24" y="77"/>
                    </a:cubicBezTo>
                    <a:cubicBezTo>
                      <a:pt x="25" y="76"/>
                      <a:pt x="25" y="76"/>
                      <a:pt x="25" y="76"/>
                    </a:cubicBezTo>
                    <a:cubicBezTo>
                      <a:pt x="25" y="76"/>
                      <a:pt x="25" y="76"/>
                      <a:pt x="25" y="76"/>
                    </a:cubicBezTo>
                    <a:cubicBezTo>
                      <a:pt x="25" y="76"/>
                      <a:pt x="25" y="76"/>
                      <a:pt x="25" y="76"/>
                    </a:cubicBezTo>
                    <a:cubicBezTo>
                      <a:pt x="25" y="76"/>
                      <a:pt x="25" y="76"/>
                      <a:pt x="25" y="76"/>
                    </a:cubicBezTo>
                    <a:cubicBezTo>
                      <a:pt x="25" y="76"/>
                      <a:pt x="25" y="76"/>
                      <a:pt x="25" y="76"/>
                    </a:cubicBezTo>
                    <a:cubicBezTo>
                      <a:pt x="25" y="76"/>
                      <a:pt x="25" y="76"/>
                      <a:pt x="25" y="76"/>
                    </a:cubicBezTo>
                    <a:cubicBezTo>
                      <a:pt x="26" y="76"/>
                      <a:pt x="26" y="76"/>
                      <a:pt x="26" y="76"/>
                    </a:cubicBezTo>
                    <a:cubicBezTo>
                      <a:pt x="26" y="75"/>
                      <a:pt x="26" y="75"/>
                      <a:pt x="26" y="75"/>
                    </a:cubicBezTo>
                    <a:cubicBezTo>
                      <a:pt x="26" y="75"/>
                      <a:pt x="26" y="75"/>
                      <a:pt x="26" y="75"/>
                    </a:cubicBezTo>
                    <a:cubicBezTo>
                      <a:pt x="26" y="75"/>
                      <a:pt x="26" y="75"/>
                      <a:pt x="26" y="75"/>
                    </a:cubicBezTo>
                    <a:cubicBezTo>
                      <a:pt x="26" y="75"/>
                      <a:pt x="26" y="75"/>
                      <a:pt x="26" y="75"/>
                    </a:cubicBezTo>
                    <a:cubicBezTo>
                      <a:pt x="26" y="75"/>
                      <a:pt x="26" y="75"/>
                      <a:pt x="26" y="75"/>
                    </a:cubicBezTo>
                    <a:cubicBezTo>
                      <a:pt x="26" y="75"/>
                      <a:pt x="26" y="75"/>
                      <a:pt x="26" y="75"/>
                    </a:cubicBezTo>
                    <a:cubicBezTo>
                      <a:pt x="27" y="75"/>
                      <a:pt x="27" y="75"/>
                      <a:pt x="27" y="75"/>
                    </a:cubicBezTo>
                    <a:cubicBezTo>
                      <a:pt x="27" y="75"/>
                      <a:pt x="27" y="75"/>
                      <a:pt x="27" y="75"/>
                    </a:cubicBezTo>
                    <a:cubicBezTo>
                      <a:pt x="27" y="75"/>
                      <a:pt x="27" y="75"/>
                      <a:pt x="27" y="75"/>
                    </a:cubicBezTo>
                    <a:cubicBezTo>
                      <a:pt x="27" y="75"/>
                      <a:pt x="27" y="75"/>
                      <a:pt x="27" y="75"/>
                    </a:cubicBezTo>
                    <a:cubicBezTo>
                      <a:pt x="27" y="75"/>
                      <a:pt x="27" y="75"/>
                      <a:pt x="27" y="75"/>
                    </a:cubicBezTo>
                    <a:cubicBezTo>
                      <a:pt x="27" y="75"/>
                      <a:pt x="27" y="75"/>
                      <a:pt x="27" y="75"/>
                    </a:cubicBezTo>
                    <a:cubicBezTo>
                      <a:pt x="27" y="75"/>
                      <a:pt x="27" y="75"/>
                      <a:pt x="27" y="75"/>
                    </a:cubicBezTo>
                    <a:cubicBezTo>
                      <a:pt x="28" y="75"/>
                      <a:pt x="28" y="75"/>
                      <a:pt x="28" y="75"/>
                    </a:cubicBezTo>
                    <a:cubicBezTo>
                      <a:pt x="28" y="75"/>
                      <a:pt x="28" y="75"/>
                      <a:pt x="28" y="75"/>
                    </a:cubicBezTo>
                    <a:cubicBezTo>
                      <a:pt x="28" y="74"/>
                      <a:pt x="28" y="74"/>
                      <a:pt x="28" y="74"/>
                    </a:cubicBezTo>
                    <a:cubicBezTo>
                      <a:pt x="28" y="74"/>
                      <a:pt x="28" y="74"/>
                      <a:pt x="28" y="74"/>
                    </a:cubicBezTo>
                    <a:cubicBezTo>
                      <a:pt x="28" y="74"/>
                      <a:pt x="28" y="74"/>
                      <a:pt x="28" y="74"/>
                    </a:cubicBezTo>
                    <a:cubicBezTo>
                      <a:pt x="28" y="74"/>
                      <a:pt x="28" y="74"/>
                      <a:pt x="28" y="74"/>
                    </a:cubicBezTo>
                    <a:cubicBezTo>
                      <a:pt x="28" y="74"/>
                      <a:pt x="28" y="74"/>
                      <a:pt x="28" y="74"/>
                    </a:cubicBezTo>
                    <a:cubicBezTo>
                      <a:pt x="29" y="74"/>
                      <a:pt x="29" y="74"/>
                      <a:pt x="29" y="74"/>
                    </a:cubicBezTo>
                    <a:cubicBezTo>
                      <a:pt x="29" y="74"/>
                      <a:pt x="29" y="74"/>
                      <a:pt x="29" y="74"/>
                    </a:cubicBezTo>
                    <a:cubicBezTo>
                      <a:pt x="29" y="74"/>
                      <a:pt x="29" y="74"/>
                      <a:pt x="29" y="74"/>
                    </a:cubicBezTo>
                    <a:cubicBezTo>
                      <a:pt x="29" y="74"/>
                      <a:pt x="29" y="74"/>
                      <a:pt x="29" y="74"/>
                    </a:cubicBezTo>
                    <a:cubicBezTo>
                      <a:pt x="29" y="74"/>
                      <a:pt x="29" y="74"/>
                      <a:pt x="29" y="74"/>
                    </a:cubicBezTo>
                    <a:cubicBezTo>
                      <a:pt x="29" y="74"/>
                      <a:pt x="29" y="74"/>
                      <a:pt x="29" y="74"/>
                    </a:cubicBezTo>
                    <a:cubicBezTo>
                      <a:pt x="30" y="73"/>
                      <a:pt x="30" y="73"/>
                      <a:pt x="30" y="73"/>
                    </a:cubicBezTo>
                    <a:cubicBezTo>
                      <a:pt x="30" y="73"/>
                      <a:pt x="30" y="73"/>
                      <a:pt x="30" y="73"/>
                    </a:cubicBezTo>
                    <a:cubicBezTo>
                      <a:pt x="30" y="73"/>
                      <a:pt x="30" y="73"/>
                      <a:pt x="30" y="73"/>
                    </a:cubicBezTo>
                    <a:cubicBezTo>
                      <a:pt x="30" y="73"/>
                      <a:pt x="30" y="73"/>
                      <a:pt x="30" y="73"/>
                    </a:cubicBezTo>
                    <a:cubicBezTo>
                      <a:pt x="30" y="73"/>
                      <a:pt x="30" y="73"/>
                      <a:pt x="30" y="73"/>
                    </a:cubicBezTo>
                    <a:cubicBezTo>
                      <a:pt x="30" y="73"/>
                      <a:pt x="30" y="73"/>
                      <a:pt x="30" y="73"/>
                    </a:cubicBezTo>
                    <a:cubicBezTo>
                      <a:pt x="30" y="73"/>
                      <a:pt x="30" y="73"/>
                      <a:pt x="30" y="73"/>
                    </a:cubicBezTo>
                    <a:cubicBezTo>
                      <a:pt x="30" y="73"/>
                      <a:pt x="30" y="73"/>
                      <a:pt x="30" y="73"/>
                    </a:cubicBezTo>
                    <a:cubicBezTo>
                      <a:pt x="30" y="73"/>
                      <a:pt x="30" y="73"/>
                      <a:pt x="30" y="73"/>
                    </a:cubicBezTo>
                    <a:cubicBezTo>
                      <a:pt x="30" y="73"/>
                      <a:pt x="30" y="73"/>
                      <a:pt x="30" y="73"/>
                    </a:cubicBezTo>
                    <a:cubicBezTo>
                      <a:pt x="30" y="73"/>
                      <a:pt x="30" y="73"/>
                      <a:pt x="30" y="73"/>
                    </a:cubicBezTo>
                    <a:cubicBezTo>
                      <a:pt x="31" y="73"/>
                      <a:pt x="31" y="73"/>
                      <a:pt x="31" y="73"/>
                    </a:cubicBezTo>
                    <a:cubicBezTo>
                      <a:pt x="31" y="73"/>
                      <a:pt x="31" y="73"/>
                      <a:pt x="31" y="73"/>
                    </a:cubicBezTo>
                    <a:cubicBezTo>
                      <a:pt x="31" y="73"/>
                      <a:pt x="31" y="73"/>
                      <a:pt x="31" y="73"/>
                    </a:cubicBezTo>
                    <a:cubicBezTo>
                      <a:pt x="31" y="73"/>
                      <a:pt x="31" y="73"/>
                      <a:pt x="31" y="73"/>
                    </a:cubicBezTo>
                    <a:cubicBezTo>
                      <a:pt x="31" y="73"/>
                      <a:pt x="31" y="73"/>
                      <a:pt x="31" y="73"/>
                    </a:cubicBezTo>
                    <a:cubicBezTo>
                      <a:pt x="31" y="73"/>
                      <a:pt x="31" y="73"/>
                      <a:pt x="31" y="73"/>
                    </a:cubicBezTo>
                    <a:cubicBezTo>
                      <a:pt x="31" y="73"/>
                      <a:pt x="31" y="73"/>
                      <a:pt x="31" y="73"/>
                    </a:cubicBezTo>
                    <a:cubicBezTo>
                      <a:pt x="31" y="72"/>
                      <a:pt x="31" y="72"/>
                      <a:pt x="31" y="72"/>
                    </a:cubicBezTo>
                    <a:cubicBezTo>
                      <a:pt x="31" y="72"/>
                      <a:pt x="31" y="72"/>
                      <a:pt x="31" y="72"/>
                    </a:cubicBezTo>
                    <a:cubicBezTo>
                      <a:pt x="32" y="72"/>
                      <a:pt x="32" y="72"/>
                      <a:pt x="32" y="72"/>
                    </a:cubicBezTo>
                    <a:cubicBezTo>
                      <a:pt x="32" y="72"/>
                      <a:pt x="32" y="72"/>
                      <a:pt x="32" y="72"/>
                    </a:cubicBezTo>
                    <a:cubicBezTo>
                      <a:pt x="32" y="72"/>
                      <a:pt x="32" y="72"/>
                      <a:pt x="32" y="72"/>
                    </a:cubicBezTo>
                    <a:cubicBezTo>
                      <a:pt x="32" y="72"/>
                      <a:pt x="32" y="72"/>
                      <a:pt x="32" y="72"/>
                    </a:cubicBezTo>
                    <a:cubicBezTo>
                      <a:pt x="32" y="72"/>
                      <a:pt x="32" y="72"/>
                      <a:pt x="32" y="72"/>
                    </a:cubicBezTo>
                    <a:cubicBezTo>
                      <a:pt x="32" y="72"/>
                      <a:pt x="32" y="72"/>
                      <a:pt x="32" y="72"/>
                    </a:cubicBezTo>
                    <a:cubicBezTo>
                      <a:pt x="32" y="72"/>
                      <a:pt x="32" y="72"/>
                      <a:pt x="32" y="72"/>
                    </a:cubicBezTo>
                    <a:cubicBezTo>
                      <a:pt x="32" y="72"/>
                      <a:pt x="32" y="72"/>
                      <a:pt x="32" y="72"/>
                    </a:cubicBezTo>
                    <a:cubicBezTo>
                      <a:pt x="32" y="72"/>
                      <a:pt x="32" y="72"/>
                      <a:pt x="32" y="72"/>
                    </a:cubicBezTo>
                    <a:cubicBezTo>
                      <a:pt x="32" y="72"/>
                      <a:pt x="32" y="72"/>
                      <a:pt x="32" y="72"/>
                    </a:cubicBezTo>
                    <a:cubicBezTo>
                      <a:pt x="32" y="72"/>
                      <a:pt x="32" y="72"/>
                      <a:pt x="32" y="72"/>
                    </a:cubicBezTo>
                    <a:cubicBezTo>
                      <a:pt x="33" y="71"/>
                      <a:pt x="33" y="71"/>
                      <a:pt x="33" y="71"/>
                    </a:cubicBezTo>
                    <a:cubicBezTo>
                      <a:pt x="33" y="71"/>
                      <a:pt x="33" y="71"/>
                      <a:pt x="33" y="71"/>
                    </a:cubicBezTo>
                    <a:cubicBezTo>
                      <a:pt x="33" y="71"/>
                      <a:pt x="33" y="71"/>
                      <a:pt x="33" y="71"/>
                    </a:cubicBezTo>
                    <a:cubicBezTo>
                      <a:pt x="33" y="71"/>
                      <a:pt x="33" y="71"/>
                      <a:pt x="33" y="71"/>
                    </a:cubicBezTo>
                    <a:cubicBezTo>
                      <a:pt x="33" y="71"/>
                      <a:pt x="33" y="71"/>
                      <a:pt x="33" y="71"/>
                    </a:cubicBezTo>
                    <a:cubicBezTo>
                      <a:pt x="33" y="71"/>
                      <a:pt x="33" y="71"/>
                      <a:pt x="33" y="71"/>
                    </a:cubicBezTo>
                    <a:cubicBezTo>
                      <a:pt x="33" y="71"/>
                      <a:pt x="33" y="71"/>
                      <a:pt x="33" y="71"/>
                    </a:cubicBezTo>
                    <a:cubicBezTo>
                      <a:pt x="33" y="71"/>
                      <a:pt x="33" y="71"/>
                      <a:pt x="33" y="71"/>
                    </a:cubicBezTo>
                    <a:cubicBezTo>
                      <a:pt x="33" y="71"/>
                      <a:pt x="33" y="71"/>
                      <a:pt x="33" y="71"/>
                    </a:cubicBezTo>
                    <a:cubicBezTo>
                      <a:pt x="34" y="71"/>
                      <a:pt x="34" y="71"/>
                      <a:pt x="34" y="71"/>
                    </a:cubicBezTo>
                    <a:cubicBezTo>
                      <a:pt x="34" y="71"/>
                      <a:pt x="34" y="71"/>
                      <a:pt x="34" y="71"/>
                    </a:cubicBezTo>
                    <a:cubicBezTo>
                      <a:pt x="34" y="71"/>
                      <a:pt x="34" y="71"/>
                      <a:pt x="34" y="71"/>
                    </a:cubicBezTo>
                    <a:cubicBezTo>
                      <a:pt x="34" y="71"/>
                      <a:pt x="34" y="71"/>
                      <a:pt x="34" y="71"/>
                    </a:cubicBezTo>
                    <a:cubicBezTo>
                      <a:pt x="34" y="71"/>
                      <a:pt x="34" y="71"/>
                      <a:pt x="34" y="71"/>
                    </a:cubicBezTo>
                    <a:cubicBezTo>
                      <a:pt x="34" y="71"/>
                      <a:pt x="34" y="71"/>
                      <a:pt x="34" y="71"/>
                    </a:cubicBezTo>
                    <a:cubicBezTo>
                      <a:pt x="34" y="71"/>
                      <a:pt x="34" y="71"/>
                      <a:pt x="34" y="71"/>
                    </a:cubicBezTo>
                    <a:cubicBezTo>
                      <a:pt x="34" y="71"/>
                      <a:pt x="34" y="71"/>
                      <a:pt x="34" y="71"/>
                    </a:cubicBezTo>
                    <a:cubicBezTo>
                      <a:pt x="34" y="71"/>
                      <a:pt x="34" y="71"/>
                      <a:pt x="34" y="71"/>
                    </a:cubicBezTo>
                    <a:cubicBezTo>
                      <a:pt x="34" y="71"/>
                      <a:pt x="34" y="71"/>
                      <a:pt x="34" y="71"/>
                    </a:cubicBezTo>
                    <a:cubicBezTo>
                      <a:pt x="34" y="71"/>
                      <a:pt x="34" y="71"/>
                      <a:pt x="34" y="71"/>
                    </a:cubicBezTo>
                    <a:cubicBezTo>
                      <a:pt x="34" y="70"/>
                      <a:pt x="34" y="70"/>
                      <a:pt x="34" y="70"/>
                    </a:cubicBezTo>
                    <a:cubicBezTo>
                      <a:pt x="34" y="70"/>
                      <a:pt x="34" y="70"/>
                      <a:pt x="34" y="70"/>
                    </a:cubicBezTo>
                    <a:cubicBezTo>
                      <a:pt x="35" y="70"/>
                      <a:pt x="35" y="70"/>
                      <a:pt x="35" y="70"/>
                    </a:cubicBezTo>
                    <a:cubicBezTo>
                      <a:pt x="35" y="70"/>
                      <a:pt x="35" y="70"/>
                      <a:pt x="35" y="70"/>
                    </a:cubicBezTo>
                    <a:cubicBezTo>
                      <a:pt x="35" y="70"/>
                      <a:pt x="35" y="70"/>
                      <a:pt x="35" y="70"/>
                    </a:cubicBezTo>
                    <a:cubicBezTo>
                      <a:pt x="35" y="70"/>
                      <a:pt x="35" y="70"/>
                      <a:pt x="35" y="70"/>
                    </a:cubicBezTo>
                    <a:cubicBezTo>
                      <a:pt x="35" y="70"/>
                      <a:pt x="35" y="70"/>
                      <a:pt x="35" y="70"/>
                    </a:cubicBezTo>
                    <a:cubicBezTo>
                      <a:pt x="35" y="70"/>
                      <a:pt x="35" y="70"/>
                      <a:pt x="35" y="70"/>
                    </a:cubicBezTo>
                    <a:cubicBezTo>
                      <a:pt x="35" y="70"/>
                      <a:pt x="35" y="70"/>
                      <a:pt x="35" y="70"/>
                    </a:cubicBezTo>
                    <a:cubicBezTo>
                      <a:pt x="35" y="70"/>
                      <a:pt x="35" y="70"/>
                      <a:pt x="35" y="70"/>
                    </a:cubicBezTo>
                    <a:cubicBezTo>
                      <a:pt x="35" y="70"/>
                      <a:pt x="35" y="70"/>
                      <a:pt x="35" y="70"/>
                    </a:cubicBezTo>
                    <a:cubicBezTo>
                      <a:pt x="35" y="70"/>
                      <a:pt x="35" y="70"/>
                      <a:pt x="35" y="70"/>
                    </a:cubicBezTo>
                    <a:cubicBezTo>
                      <a:pt x="35" y="70"/>
                      <a:pt x="35" y="70"/>
                      <a:pt x="35" y="70"/>
                    </a:cubicBezTo>
                    <a:cubicBezTo>
                      <a:pt x="36" y="70"/>
                      <a:pt x="36" y="70"/>
                      <a:pt x="36" y="70"/>
                    </a:cubicBezTo>
                    <a:cubicBezTo>
                      <a:pt x="36" y="70"/>
                      <a:pt x="36" y="70"/>
                      <a:pt x="36" y="70"/>
                    </a:cubicBezTo>
                    <a:cubicBezTo>
                      <a:pt x="36" y="70"/>
                      <a:pt x="36" y="70"/>
                      <a:pt x="36" y="70"/>
                    </a:cubicBezTo>
                    <a:cubicBezTo>
                      <a:pt x="36" y="70"/>
                      <a:pt x="36" y="70"/>
                      <a:pt x="36" y="70"/>
                    </a:cubicBezTo>
                    <a:cubicBezTo>
                      <a:pt x="36" y="70"/>
                      <a:pt x="36" y="70"/>
                      <a:pt x="36" y="70"/>
                    </a:cubicBezTo>
                    <a:cubicBezTo>
                      <a:pt x="36" y="70"/>
                      <a:pt x="36" y="70"/>
                      <a:pt x="36" y="70"/>
                    </a:cubicBezTo>
                    <a:cubicBezTo>
                      <a:pt x="36" y="69"/>
                      <a:pt x="36" y="69"/>
                      <a:pt x="36" y="69"/>
                    </a:cubicBezTo>
                    <a:cubicBezTo>
                      <a:pt x="36" y="69"/>
                      <a:pt x="36" y="69"/>
                      <a:pt x="36" y="69"/>
                    </a:cubicBezTo>
                    <a:cubicBezTo>
                      <a:pt x="36" y="69"/>
                      <a:pt x="36" y="69"/>
                      <a:pt x="36" y="69"/>
                    </a:cubicBezTo>
                    <a:cubicBezTo>
                      <a:pt x="36" y="69"/>
                      <a:pt x="36" y="69"/>
                      <a:pt x="36" y="69"/>
                    </a:cubicBezTo>
                    <a:cubicBezTo>
                      <a:pt x="36" y="69"/>
                      <a:pt x="36" y="69"/>
                      <a:pt x="36" y="69"/>
                    </a:cubicBezTo>
                    <a:cubicBezTo>
                      <a:pt x="36" y="69"/>
                      <a:pt x="36" y="69"/>
                      <a:pt x="36" y="69"/>
                    </a:cubicBezTo>
                    <a:cubicBezTo>
                      <a:pt x="37" y="69"/>
                      <a:pt x="37" y="69"/>
                      <a:pt x="37" y="69"/>
                    </a:cubicBezTo>
                    <a:cubicBezTo>
                      <a:pt x="37" y="69"/>
                      <a:pt x="37" y="69"/>
                      <a:pt x="37" y="69"/>
                    </a:cubicBezTo>
                    <a:cubicBezTo>
                      <a:pt x="37" y="69"/>
                      <a:pt x="37" y="69"/>
                      <a:pt x="37" y="69"/>
                    </a:cubicBezTo>
                    <a:cubicBezTo>
                      <a:pt x="37" y="69"/>
                      <a:pt x="37" y="69"/>
                      <a:pt x="37" y="69"/>
                    </a:cubicBezTo>
                    <a:cubicBezTo>
                      <a:pt x="37" y="69"/>
                      <a:pt x="37" y="69"/>
                      <a:pt x="37" y="69"/>
                    </a:cubicBezTo>
                    <a:cubicBezTo>
                      <a:pt x="37" y="69"/>
                      <a:pt x="37" y="69"/>
                      <a:pt x="37" y="69"/>
                    </a:cubicBezTo>
                    <a:cubicBezTo>
                      <a:pt x="37" y="69"/>
                      <a:pt x="37" y="69"/>
                      <a:pt x="37" y="69"/>
                    </a:cubicBezTo>
                    <a:cubicBezTo>
                      <a:pt x="37" y="69"/>
                      <a:pt x="37" y="69"/>
                      <a:pt x="37" y="69"/>
                    </a:cubicBezTo>
                    <a:cubicBezTo>
                      <a:pt x="37" y="69"/>
                      <a:pt x="37" y="69"/>
                      <a:pt x="37" y="69"/>
                    </a:cubicBezTo>
                    <a:cubicBezTo>
                      <a:pt x="37" y="69"/>
                      <a:pt x="37" y="69"/>
                      <a:pt x="37" y="69"/>
                    </a:cubicBezTo>
                    <a:cubicBezTo>
                      <a:pt x="37" y="69"/>
                      <a:pt x="37" y="69"/>
                      <a:pt x="37" y="69"/>
                    </a:cubicBezTo>
                    <a:cubicBezTo>
                      <a:pt x="37" y="69"/>
                      <a:pt x="37" y="69"/>
                      <a:pt x="37" y="69"/>
                    </a:cubicBezTo>
                    <a:cubicBezTo>
                      <a:pt x="38" y="68"/>
                      <a:pt x="38" y="68"/>
                      <a:pt x="38" y="68"/>
                    </a:cubicBezTo>
                    <a:cubicBezTo>
                      <a:pt x="38" y="68"/>
                      <a:pt x="38" y="68"/>
                      <a:pt x="38" y="68"/>
                    </a:cubicBezTo>
                    <a:cubicBezTo>
                      <a:pt x="38" y="68"/>
                      <a:pt x="38" y="68"/>
                      <a:pt x="38" y="68"/>
                    </a:cubicBezTo>
                    <a:cubicBezTo>
                      <a:pt x="38" y="68"/>
                      <a:pt x="38" y="68"/>
                      <a:pt x="38" y="68"/>
                    </a:cubicBezTo>
                    <a:cubicBezTo>
                      <a:pt x="38" y="68"/>
                      <a:pt x="38" y="68"/>
                      <a:pt x="38" y="68"/>
                    </a:cubicBezTo>
                    <a:cubicBezTo>
                      <a:pt x="38" y="68"/>
                      <a:pt x="38" y="68"/>
                      <a:pt x="38" y="68"/>
                    </a:cubicBezTo>
                    <a:cubicBezTo>
                      <a:pt x="38" y="68"/>
                      <a:pt x="38" y="68"/>
                      <a:pt x="38" y="68"/>
                    </a:cubicBezTo>
                    <a:cubicBezTo>
                      <a:pt x="38" y="68"/>
                      <a:pt x="38" y="68"/>
                      <a:pt x="38" y="68"/>
                    </a:cubicBezTo>
                    <a:cubicBezTo>
                      <a:pt x="38" y="68"/>
                      <a:pt x="38" y="68"/>
                      <a:pt x="38" y="68"/>
                    </a:cubicBezTo>
                    <a:cubicBezTo>
                      <a:pt x="38" y="68"/>
                      <a:pt x="38" y="68"/>
                      <a:pt x="38" y="68"/>
                    </a:cubicBezTo>
                    <a:cubicBezTo>
                      <a:pt x="38" y="68"/>
                      <a:pt x="38" y="68"/>
                      <a:pt x="38" y="68"/>
                    </a:cubicBezTo>
                    <a:cubicBezTo>
                      <a:pt x="38" y="68"/>
                      <a:pt x="38" y="68"/>
                      <a:pt x="38" y="68"/>
                    </a:cubicBezTo>
                    <a:cubicBezTo>
                      <a:pt x="38" y="68"/>
                      <a:pt x="38" y="68"/>
                      <a:pt x="38" y="68"/>
                    </a:cubicBezTo>
                    <a:cubicBezTo>
                      <a:pt x="38" y="68"/>
                      <a:pt x="38" y="68"/>
                      <a:pt x="38" y="68"/>
                    </a:cubicBezTo>
                    <a:cubicBezTo>
                      <a:pt x="39" y="68"/>
                      <a:pt x="39" y="68"/>
                      <a:pt x="39" y="68"/>
                    </a:cubicBezTo>
                    <a:cubicBezTo>
                      <a:pt x="39" y="68"/>
                      <a:pt x="39" y="68"/>
                      <a:pt x="39" y="68"/>
                    </a:cubicBezTo>
                    <a:cubicBezTo>
                      <a:pt x="39" y="68"/>
                      <a:pt x="39" y="68"/>
                      <a:pt x="39" y="68"/>
                    </a:cubicBezTo>
                    <a:cubicBezTo>
                      <a:pt x="39" y="68"/>
                      <a:pt x="39" y="68"/>
                      <a:pt x="39" y="68"/>
                    </a:cubicBezTo>
                    <a:cubicBezTo>
                      <a:pt x="39" y="68"/>
                      <a:pt x="39" y="68"/>
                      <a:pt x="39" y="68"/>
                    </a:cubicBezTo>
                    <a:cubicBezTo>
                      <a:pt x="39" y="67"/>
                      <a:pt x="39" y="67"/>
                      <a:pt x="39" y="67"/>
                    </a:cubicBezTo>
                    <a:cubicBezTo>
                      <a:pt x="39" y="67"/>
                      <a:pt x="39" y="67"/>
                      <a:pt x="39" y="67"/>
                    </a:cubicBezTo>
                    <a:cubicBezTo>
                      <a:pt x="39" y="67"/>
                      <a:pt x="39" y="67"/>
                      <a:pt x="39" y="67"/>
                    </a:cubicBezTo>
                    <a:cubicBezTo>
                      <a:pt x="39" y="67"/>
                      <a:pt x="39" y="67"/>
                      <a:pt x="39" y="67"/>
                    </a:cubicBezTo>
                    <a:cubicBezTo>
                      <a:pt x="39" y="67"/>
                      <a:pt x="39" y="67"/>
                      <a:pt x="39" y="67"/>
                    </a:cubicBezTo>
                    <a:cubicBezTo>
                      <a:pt x="39" y="67"/>
                      <a:pt x="39" y="67"/>
                      <a:pt x="39" y="67"/>
                    </a:cubicBezTo>
                    <a:cubicBezTo>
                      <a:pt x="39" y="67"/>
                      <a:pt x="39" y="67"/>
                      <a:pt x="39" y="67"/>
                    </a:cubicBezTo>
                    <a:cubicBezTo>
                      <a:pt x="40" y="67"/>
                      <a:pt x="40" y="67"/>
                      <a:pt x="40" y="67"/>
                    </a:cubicBezTo>
                    <a:cubicBezTo>
                      <a:pt x="40" y="67"/>
                      <a:pt x="40" y="67"/>
                      <a:pt x="40" y="67"/>
                    </a:cubicBezTo>
                    <a:cubicBezTo>
                      <a:pt x="40" y="67"/>
                      <a:pt x="40" y="67"/>
                      <a:pt x="40" y="67"/>
                    </a:cubicBezTo>
                    <a:cubicBezTo>
                      <a:pt x="40" y="67"/>
                      <a:pt x="40" y="67"/>
                      <a:pt x="40" y="67"/>
                    </a:cubicBezTo>
                    <a:cubicBezTo>
                      <a:pt x="40" y="67"/>
                      <a:pt x="40" y="67"/>
                      <a:pt x="40" y="67"/>
                    </a:cubicBezTo>
                    <a:cubicBezTo>
                      <a:pt x="40" y="67"/>
                      <a:pt x="40" y="67"/>
                      <a:pt x="40" y="67"/>
                    </a:cubicBezTo>
                    <a:cubicBezTo>
                      <a:pt x="40" y="67"/>
                      <a:pt x="40" y="67"/>
                      <a:pt x="40" y="67"/>
                    </a:cubicBezTo>
                    <a:cubicBezTo>
                      <a:pt x="40" y="67"/>
                      <a:pt x="40" y="67"/>
                      <a:pt x="40" y="67"/>
                    </a:cubicBezTo>
                    <a:cubicBezTo>
                      <a:pt x="40" y="67"/>
                      <a:pt x="40" y="67"/>
                      <a:pt x="40" y="67"/>
                    </a:cubicBezTo>
                    <a:cubicBezTo>
                      <a:pt x="40" y="67"/>
                      <a:pt x="40" y="67"/>
                      <a:pt x="40" y="67"/>
                    </a:cubicBezTo>
                    <a:cubicBezTo>
                      <a:pt x="40" y="67"/>
                      <a:pt x="40" y="67"/>
                      <a:pt x="40" y="67"/>
                    </a:cubicBezTo>
                    <a:cubicBezTo>
                      <a:pt x="40" y="67"/>
                      <a:pt x="40" y="67"/>
                      <a:pt x="40" y="67"/>
                    </a:cubicBezTo>
                    <a:cubicBezTo>
                      <a:pt x="40" y="67"/>
                      <a:pt x="40" y="67"/>
                      <a:pt x="40" y="67"/>
                    </a:cubicBezTo>
                    <a:cubicBezTo>
                      <a:pt x="40" y="67"/>
                      <a:pt x="40" y="67"/>
                      <a:pt x="40" y="67"/>
                    </a:cubicBezTo>
                    <a:cubicBezTo>
                      <a:pt x="40" y="67"/>
                      <a:pt x="40" y="67"/>
                      <a:pt x="40" y="67"/>
                    </a:cubicBezTo>
                    <a:cubicBezTo>
                      <a:pt x="41" y="66"/>
                      <a:pt x="41" y="66"/>
                      <a:pt x="41" y="66"/>
                    </a:cubicBezTo>
                    <a:cubicBezTo>
                      <a:pt x="41" y="66"/>
                      <a:pt x="41" y="66"/>
                      <a:pt x="41" y="66"/>
                    </a:cubicBezTo>
                    <a:cubicBezTo>
                      <a:pt x="41" y="66"/>
                      <a:pt x="41" y="66"/>
                      <a:pt x="41" y="66"/>
                    </a:cubicBezTo>
                    <a:cubicBezTo>
                      <a:pt x="41" y="66"/>
                      <a:pt x="41" y="66"/>
                      <a:pt x="41" y="66"/>
                    </a:cubicBezTo>
                    <a:cubicBezTo>
                      <a:pt x="41" y="66"/>
                      <a:pt x="41" y="66"/>
                      <a:pt x="41" y="66"/>
                    </a:cubicBezTo>
                    <a:cubicBezTo>
                      <a:pt x="41" y="66"/>
                      <a:pt x="41" y="66"/>
                      <a:pt x="41" y="66"/>
                    </a:cubicBezTo>
                    <a:cubicBezTo>
                      <a:pt x="41" y="66"/>
                      <a:pt x="41" y="66"/>
                      <a:pt x="41" y="66"/>
                    </a:cubicBezTo>
                    <a:cubicBezTo>
                      <a:pt x="41" y="66"/>
                      <a:pt x="41" y="66"/>
                      <a:pt x="41" y="66"/>
                    </a:cubicBezTo>
                    <a:cubicBezTo>
                      <a:pt x="41" y="66"/>
                      <a:pt x="41" y="66"/>
                      <a:pt x="41" y="66"/>
                    </a:cubicBezTo>
                    <a:cubicBezTo>
                      <a:pt x="41" y="66"/>
                      <a:pt x="41" y="66"/>
                      <a:pt x="41" y="66"/>
                    </a:cubicBezTo>
                    <a:cubicBezTo>
                      <a:pt x="41" y="66"/>
                      <a:pt x="41" y="66"/>
                      <a:pt x="41" y="66"/>
                    </a:cubicBezTo>
                    <a:cubicBezTo>
                      <a:pt x="41" y="66"/>
                      <a:pt x="41" y="66"/>
                      <a:pt x="41" y="66"/>
                    </a:cubicBezTo>
                    <a:cubicBezTo>
                      <a:pt x="42" y="66"/>
                      <a:pt x="42" y="66"/>
                      <a:pt x="42" y="66"/>
                    </a:cubicBezTo>
                    <a:cubicBezTo>
                      <a:pt x="42" y="66"/>
                      <a:pt x="42" y="66"/>
                      <a:pt x="42" y="66"/>
                    </a:cubicBezTo>
                    <a:cubicBezTo>
                      <a:pt x="42" y="66"/>
                      <a:pt x="42" y="66"/>
                      <a:pt x="42" y="66"/>
                    </a:cubicBezTo>
                    <a:cubicBezTo>
                      <a:pt x="42" y="66"/>
                      <a:pt x="42" y="66"/>
                      <a:pt x="42" y="66"/>
                    </a:cubicBezTo>
                    <a:cubicBezTo>
                      <a:pt x="42" y="66"/>
                      <a:pt x="42" y="66"/>
                      <a:pt x="42" y="66"/>
                    </a:cubicBezTo>
                    <a:cubicBezTo>
                      <a:pt x="42" y="66"/>
                      <a:pt x="42" y="66"/>
                      <a:pt x="42" y="66"/>
                    </a:cubicBezTo>
                    <a:cubicBezTo>
                      <a:pt x="42" y="65"/>
                      <a:pt x="42" y="65"/>
                      <a:pt x="42" y="65"/>
                    </a:cubicBezTo>
                    <a:cubicBezTo>
                      <a:pt x="42" y="65"/>
                      <a:pt x="42" y="65"/>
                      <a:pt x="42" y="65"/>
                    </a:cubicBezTo>
                    <a:cubicBezTo>
                      <a:pt x="42" y="65"/>
                      <a:pt x="42" y="65"/>
                      <a:pt x="42" y="65"/>
                    </a:cubicBezTo>
                    <a:cubicBezTo>
                      <a:pt x="42" y="65"/>
                      <a:pt x="42" y="65"/>
                      <a:pt x="42" y="65"/>
                    </a:cubicBezTo>
                    <a:cubicBezTo>
                      <a:pt x="42" y="65"/>
                      <a:pt x="42" y="65"/>
                      <a:pt x="42" y="65"/>
                    </a:cubicBezTo>
                    <a:cubicBezTo>
                      <a:pt x="42" y="65"/>
                      <a:pt x="42" y="65"/>
                      <a:pt x="42" y="65"/>
                    </a:cubicBezTo>
                    <a:cubicBezTo>
                      <a:pt x="42" y="65"/>
                      <a:pt x="42" y="65"/>
                      <a:pt x="42" y="65"/>
                    </a:cubicBezTo>
                    <a:cubicBezTo>
                      <a:pt x="42" y="65"/>
                      <a:pt x="42" y="65"/>
                      <a:pt x="42" y="65"/>
                    </a:cubicBezTo>
                    <a:cubicBezTo>
                      <a:pt x="42" y="65"/>
                      <a:pt x="42" y="65"/>
                      <a:pt x="42" y="65"/>
                    </a:cubicBezTo>
                    <a:cubicBezTo>
                      <a:pt x="43" y="65"/>
                      <a:pt x="43" y="65"/>
                      <a:pt x="43" y="65"/>
                    </a:cubicBezTo>
                    <a:cubicBezTo>
                      <a:pt x="43" y="65"/>
                      <a:pt x="43" y="65"/>
                      <a:pt x="43" y="65"/>
                    </a:cubicBezTo>
                    <a:cubicBezTo>
                      <a:pt x="43" y="65"/>
                      <a:pt x="43" y="65"/>
                      <a:pt x="43" y="65"/>
                    </a:cubicBezTo>
                    <a:cubicBezTo>
                      <a:pt x="43" y="65"/>
                      <a:pt x="43" y="65"/>
                      <a:pt x="43" y="65"/>
                    </a:cubicBezTo>
                    <a:cubicBezTo>
                      <a:pt x="43" y="65"/>
                      <a:pt x="43" y="65"/>
                      <a:pt x="43" y="65"/>
                    </a:cubicBezTo>
                    <a:cubicBezTo>
                      <a:pt x="43" y="65"/>
                      <a:pt x="43" y="65"/>
                      <a:pt x="43" y="65"/>
                    </a:cubicBezTo>
                    <a:cubicBezTo>
                      <a:pt x="43" y="65"/>
                      <a:pt x="43" y="65"/>
                      <a:pt x="43" y="65"/>
                    </a:cubicBezTo>
                    <a:cubicBezTo>
                      <a:pt x="43" y="65"/>
                      <a:pt x="43" y="65"/>
                      <a:pt x="43" y="65"/>
                    </a:cubicBezTo>
                    <a:cubicBezTo>
                      <a:pt x="43" y="65"/>
                      <a:pt x="43" y="65"/>
                      <a:pt x="43" y="65"/>
                    </a:cubicBezTo>
                    <a:cubicBezTo>
                      <a:pt x="43" y="65"/>
                      <a:pt x="43" y="65"/>
                      <a:pt x="43" y="65"/>
                    </a:cubicBezTo>
                    <a:cubicBezTo>
                      <a:pt x="43" y="65"/>
                      <a:pt x="43" y="65"/>
                      <a:pt x="43" y="65"/>
                    </a:cubicBezTo>
                    <a:cubicBezTo>
                      <a:pt x="43" y="64"/>
                      <a:pt x="43" y="64"/>
                      <a:pt x="43" y="64"/>
                    </a:cubicBezTo>
                    <a:cubicBezTo>
                      <a:pt x="43" y="64"/>
                      <a:pt x="43" y="64"/>
                      <a:pt x="43" y="64"/>
                    </a:cubicBezTo>
                    <a:cubicBezTo>
                      <a:pt x="43" y="64"/>
                      <a:pt x="43" y="64"/>
                      <a:pt x="43" y="64"/>
                    </a:cubicBezTo>
                    <a:cubicBezTo>
                      <a:pt x="44" y="64"/>
                      <a:pt x="44" y="64"/>
                      <a:pt x="44" y="64"/>
                    </a:cubicBezTo>
                    <a:cubicBezTo>
                      <a:pt x="44" y="64"/>
                      <a:pt x="44" y="64"/>
                      <a:pt x="44" y="64"/>
                    </a:cubicBezTo>
                    <a:cubicBezTo>
                      <a:pt x="44" y="64"/>
                      <a:pt x="44" y="64"/>
                      <a:pt x="44" y="64"/>
                    </a:cubicBezTo>
                    <a:cubicBezTo>
                      <a:pt x="44" y="64"/>
                      <a:pt x="44" y="64"/>
                      <a:pt x="44" y="64"/>
                    </a:cubicBezTo>
                    <a:cubicBezTo>
                      <a:pt x="44" y="64"/>
                      <a:pt x="44" y="64"/>
                      <a:pt x="44" y="64"/>
                    </a:cubicBezTo>
                    <a:cubicBezTo>
                      <a:pt x="44" y="64"/>
                      <a:pt x="44" y="64"/>
                      <a:pt x="44" y="64"/>
                    </a:cubicBezTo>
                    <a:cubicBezTo>
                      <a:pt x="44" y="64"/>
                      <a:pt x="44" y="64"/>
                      <a:pt x="44" y="64"/>
                    </a:cubicBezTo>
                    <a:cubicBezTo>
                      <a:pt x="44" y="64"/>
                      <a:pt x="44" y="64"/>
                      <a:pt x="44" y="64"/>
                    </a:cubicBezTo>
                    <a:cubicBezTo>
                      <a:pt x="44" y="64"/>
                      <a:pt x="44" y="64"/>
                      <a:pt x="44" y="64"/>
                    </a:cubicBezTo>
                    <a:cubicBezTo>
                      <a:pt x="44" y="64"/>
                      <a:pt x="44" y="64"/>
                      <a:pt x="44" y="64"/>
                    </a:cubicBezTo>
                    <a:cubicBezTo>
                      <a:pt x="44" y="64"/>
                      <a:pt x="44" y="64"/>
                      <a:pt x="44" y="64"/>
                    </a:cubicBezTo>
                    <a:cubicBezTo>
                      <a:pt x="44" y="64"/>
                      <a:pt x="44" y="64"/>
                      <a:pt x="44" y="64"/>
                    </a:cubicBezTo>
                    <a:cubicBezTo>
                      <a:pt x="45" y="64"/>
                      <a:pt x="45" y="64"/>
                      <a:pt x="45" y="64"/>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6" y="63"/>
                      <a:pt x="46" y="63"/>
                      <a:pt x="46" y="63"/>
                    </a:cubicBezTo>
                    <a:cubicBezTo>
                      <a:pt x="46" y="63"/>
                      <a:pt x="46" y="63"/>
                      <a:pt x="46" y="63"/>
                    </a:cubicBezTo>
                    <a:cubicBezTo>
                      <a:pt x="46" y="63"/>
                      <a:pt x="46" y="63"/>
                      <a:pt x="46" y="63"/>
                    </a:cubicBezTo>
                    <a:cubicBezTo>
                      <a:pt x="46" y="63"/>
                      <a:pt x="46" y="63"/>
                      <a:pt x="46" y="63"/>
                    </a:cubicBezTo>
                    <a:cubicBezTo>
                      <a:pt x="46" y="63"/>
                      <a:pt x="46" y="63"/>
                      <a:pt x="46" y="63"/>
                    </a:cubicBezTo>
                    <a:cubicBezTo>
                      <a:pt x="46" y="63"/>
                      <a:pt x="46" y="63"/>
                      <a:pt x="46" y="63"/>
                    </a:cubicBezTo>
                    <a:cubicBezTo>
                      <a:pt x="46" y="62"/>
                      <a:pt x="46" y="62"/>
                      <a:pt x="46" y="62"/>
                    </a:cubicBezTo>
                    <a:cubicBezTo>
                      <a:pt x="46" y="62"/>
                      <a:pt x="46" y="62"/>
                      <a:pt x="46" y="62"/>
                    </a:cubicBezTo>
                    <a:cubicBezTo>
                      <a:pt x="46" y="62"/>
                      <a:pt x="46" y="62"/>
                      <a:pt x="46" y="62"/>
                    </a:cubicBezTo>
                    <a:cubicBezTo>
                      <a:pt x="46" y="62"/>
                      <a:pt x="46" y="62"/>
                      <a:pt x="46" y="62"/>
                    </a:cubicBezTo>
                    <a:cubicBezTo>
                      <a:pt x="47" y="62"/>
                      <a:pt x="47" y="62"/>
                      <a:pt x="47" y="62"/>
                    </a:cubicBezTo>
                    <a:cubicBezTo>
                      <a:pt x="47" y="62"/>
                      <a:pt x="47" y="62"/>
                      <a:pt x="47" y="62"/>
                    </a:cubicBezTo>
                    <a:cubicBezTo>
                      <a:pt x="47" y="62"/>
                      <a:pt x="47" y="62"/>
                      <a:pt x="47" y="62"/>
                    </a:cubicBezTo>
                    <a:cubicBezTo>
                      <a:pt x="47" y="62"/>
                      <a:pt x="47" y="62"/>
                      <a:pt x="47" y="62"/>
                    </a:cubicBezTo>
                    <a:cubicBezTo>
                      <a:pt x="47" y="62"/>
                      <a:pt x="47" y="62"/>
                      <a:pt x="47" y="62"/>
                    </a:cubicBezTo>
                    <a:cubicBezTo>
                      <a:pt x="47" y="62"/>
                      <a:pt x="47" y="62"/>
                      <a:pt x="47" y="62"/>
                    </a:cubicBezTo>
                    <a:cubicBezTo>
                      <a:pt x="47" y="62"/>
                      <a:pt x="47" y="62"/>
                      <a:pt x="47" y="62"/>
                    </a:cubicBezTo>
                    <a:cubicBezTo>
                      <a:pt x="47" y="62"/>
                      <a:pt x="47" y="62"/>
                      <a:pt x="47" y="62"/>
                    </a:cubicBezTo>
                    <a:cubicBezTo>
                      <a:pt x="47" y="62"/>
                      <a:pt x="47" y="62"/>
                      <a:pt x="47" y="62"/>
                    </a:cubicBezTo>
                    <a:cubicBezTo>
                      <a:pt x="47" y="62"/>
                      <a:pt x="47" y="62"/>
                      <a:pt x="47" y="62"/>
                    </a:cubicBezTo>
                    <a:cubicBezTo>
                      <a:pt x="47" y="62"/>
                      <a:pt x="47" y="62"/>
                      <a:pt x="47" y="62"/>
                    </a:cubicBezTo>
                    <a:cubicBezTo>
                      <a:pt x="47" y="62"/>
                      <a:pt x="47" y="62"/>
                      <a:pt x="47" y="62"/>
                    </a:cubicBezTo>
                    <a:cubicBezTo>
                      <a:pt x="47" y="62"/>
                      <a:pt x="47" y="62"/>
                      <a:pt x="47" y="62"/>
                    </a:cubicBezTo>
                    <a:cubicBezTo>
                      <a:pt x="47" y="62"/>
                      <a:pt x="47" y="62"/>
                      <a:pt x="47" y="62"/>
                    </a:cubicBezTo>
                    <a:cubicBezTo>
                      <a:pt x="47" y="61"/>
                      <a:pt x="47" y="61"/>
                      <a:pt x="47" y="61"/>
                    </a:cubicBezTo>
                    <a:cubicBezTo>
                      <a:pt x="47" y="61"/>
                      <a:pt x="47" y="61"/>
                      <a:pt x="47" y="61"/>
                    </a:cubicBezTo>
                    <a:cubicBezTo>
                      <a:pt x="48" y="61"/>
                      <a:pt x="48"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9" y="61"/>
                      <a:pt x="49" y="61"/>
                      <a:pt x="49" y="61"/>
                    </a:cubicBezTo>
                    <a:cubicBezTo>
                      <a:pt x="49" y="61"/>
                      <a:pt x="49" y="61"/>
                      <a:pt x="49" y="61"/>
                    </a:cubicBezTo>
                    <a:cubicBezTo>
                      <a:pt x="49" y="61"/>
                      <a:pt x="49" y="61"/>
                      <a:pt x="49" y="61"/>
                    </a:cubicBezTo>
                    <a:cubicBezTo>
                      <a:pt x="49" y="60"/>
                      <a:pt x="49" y="60"/>
                      <a:pt x="49" y="60"/>
                    </a:cubicBezTo>
                    <a:cubicBezTo>
                      <a:pt x="49" y="60"/>
                      <a:pt x="49" y="60"/>
                      <a:pt x="49" y="60"/>
                    </a:cubicBezTo>
                    <a:cubicBezTo>
                      <a:pt x="49" y="60"/>
                      <a:pt x="49" y="60"/>
                      <a:pt x="49" y="60"/>
                    </a:cubicBezTo>
                    <a:cubicBezTo>
                      <a:pt x="49" y="60"/>
                      <a:pt x="49" y="60"/>
                      <a:pt x="49" y="60"/>
                    </a:cubicBezTo>
                    <a:cubicBezTo>
                      <a:pt x="49" y="60"/>
                      <a:pt x="49" y="60"/>
                      <a:pt x="49" y="60"/>
                    </a:cubicBezTo>
                    <a:cubicBezTo>
                      <a:pt x="49" y="60"/>
                      <a:pt x="49" y="60"/>
                      <a:pt x="49" y="60"/>
                    </a:cubicBezTo>
                    <a:cubicBezTo>
                      <a:pt x="49" y="60"/>
                      <a:pt x="49" y="60"/>
                      <a:pt x="49" y="60"/>
                    </a:cubicBezTo>
                    <a:cubicBezTo>
                      <a:pt x="49" y="60"/>
                      <a:pt x="49" y="60"/>
                      <a:pt x="49" y="60"/>
                    </a:cubicBezTo>
                    <a:cubicBezTo>
                      <a:pt x="49" y="60"/>
                      <a:pt x="49" y="60"/>
                      <a:pt x="49" y="60"/>
                    </a:cubicBezTo>
                    <a:cubicBezTo>
                      <a:pt x="49" y="60"/>
                      <a:pt x="49" y="60"/>
                      <a:pt x="49" y="60"/>
                    </a:cubicBezTo>
                    <a:cubicBezTo>
                      <a:pt x="50" y="60"/>
                      <a:pt x="50" y="60"/>
                      <a:pt x="50" y="60"/>
                    </a:cubicBezTo>
                    <a:cubicBezTo>
                      <a:pt x="50" y="60"/>
                      <a:pt x="50" y="60"/>
                      <a:pt x="50" y="60"/>
                    </a:cubicBezTo>
                    <a:cubicBezTo>
                      <a:pt x="50" y="60"/>
                      <a:pt x="50" y="60"/>
                      <a:pt x="50" y="60"/>
                    </a:cubicBezTo>
                    <a:cubicBezTo>
                      <a:pt x="50" y="60"/>
                      <a:pt x="50" y="60"/>
                      <a:pt x="50" y="60"/>
                    </a:cubicBezTo>
                    <a:cubicBezTo>
                      <a:pt x="50" y="60"/>
                      <a:pt x="50" y="60"/>
                      <a:pt x="50" y="60"/>
                    </a:cubicBezTo>
                    <a:cubicBezTo>
                      <a:pt x="50" y="60"/>
                      <a:pt x="50" y="60"/>
                      <a:pt x="50" y="60"/>
                    </a:cubicBezTo>
                    <a:cubicBezTo>
                      <a:pt x="50" y="59"/>
                      <a:pt x="50" y="59"/>
                      <a:pt x="50" y="59"/>
                    </a:cubicBezTo>
                    <a:cubicBezTo>
                      <a:pt x="50" y="59"/>
                      <a:pt x="50" y="59"/>
                      <a:pt x="50" y="59"/>
                    </a:cubicBezTo>
                    <a:cubicBezTo>
                      <a:pt x="50" y="59"/>
                      <a:pt x="50" y="59"/>
                      <a:pt x="50" y="59"/>
                    </a:cubicBezTo>
                    <a:cubicBezTo>
                      <a:pt x="50" y="59"/>
                      <a:pt x="50" y="59"/>
                      <a:pt x="50" y="59"/>
                    </a:cubicBezTo>
                    <a:cubicBezTo>
                      <a:pt x="51" y="59"/>
                      <a:pt x="51" y="59"/>
                      <a:pt x="51" y="59"/>
                    </a:cubicBezTo>
                    <a:cubicBezTo>
                      <a:pt x="51" y="59"/>
                      <a:pt x="51" y="59"/>
                      <a:pt x="51" y="59"/>
                    </a:cubicBezTo>
                    <a:cubicBezTo>
                      <a:pt x="51" y="59"/>
                      <a:pt x="51" y="59"/>
                      <a:pt x="51" y="59"/>
                    </a:cubicBezTo>
                    <a:cubicBezTo>
                      <a:pt x="51" y="59"/>
                      <a:pt x="51" y="59"/>
                      <a:pt x="51" y="59"/>
                    </a:cubicBezTo>
                    <a:cubicBezTo>
                      <a:pt x="51" y="59"/>
                      <a:pt x="51" y="59"/>
                      <a:pt x="51" y="59"/>
                    </a:cubicBezTo>
                    <a:cubicBezTo>
                      <a:pt x="51" y="59"/>
                      <a:pt x="51" y="59"/>
                      <a:pt x="51" y="59"/>
                    </a:cubicBezTo>
                    <a:cubicBezTo>
                      <a:pt x="51" y="59"/>
                      <a:pt x="51" y="59"/>
                      <a:pt x="51" y="59"/>
                    </a:cubicBezTo>
                    <a:cubicBezTo>
                      <a:pt x="51" y="59"/>
                      <a:pt x="51" y="59"/>
                      <a:pt x="51" y="59"/>
                    </a:cubicBezTo>
                    <a:cubicBezTo>
                      <a:pt x="51" y="59"/>
                      <a:pt x="51" y="59"/>
                      <a:pt x="51" y="59"/>
                    </a:cubicBezTo>
                    <a:cubicBezTo>
                      <a:pt x="51" y="58"/>
                      <a:pt x="51" y="58"/>
                      <a:pt x="51" y="58"/>
                    </a:cubicBezTo>
                    <a:cubicBezTo>
                      <a:pt x="51" y="58"/>
                      <a:pt x="51" y="58"/>
                      <a:pt x="51"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3" y="57"/>
                      <a:pt x="53" y="57"/>
                      <a:pt x="53" y="57"/>
                    </a:cubicBezTo>
                    <a:cubicBezTo>
                      <a:pt x="53" y="57"/>
                      <a:pt x="53" y="57"/>
                      <a:pt x="53" y="57"/>
                    </a:cubicBezTo>
                    <a:cubicBezTo>
                      <a:pt x="53" y="57"/>
                      <a:pt x="53" y="57"/>
                      <a:pt x="53" y="57"/>
                    </a:cubicBezTo>
                    <a:cubicBezTo>
                      <a:pt x="53" y="57"/>
                      <a:pt x="53" y="57"/>
                      <a:pt x="53" y="57"/>
                    </a:cubicBezTo>
                    <a:cubicBezTo>
                      <a:pt x="53" y="57"/>
                      <a:pt x="53" y="57"/>
                      <a:pt x="53" y="57"/>
                    </a:cubicBezTo>
                    <a:cubicBezTo>
                      <a:pt x="53" y="57"/>
                      <a:pt x="53" y="57"/>
                      <a:pt x="53" y="57"/>
                    </a:cubicBezTo>
                    <a:cubicBezTo>
                      <a:pt x="53" y="57"/>
                      <a:pt x="53" y="57"/>
                      <a:pt x="53" y="57"/>
                    </a:cubicBezTo>
                    <a:cubicBezTo>
                      <a:pt x="53" y="57"/>
                      <a:pt x="53" y="57"/>
                      <a:pt x="53" y="57"/>
                    </a:cubicBezTo>
                    <a:cubicBezTo>
                      <a:pt x="53" y="57"/>
                      <a:pt x="53" y="57"/>
                      <a:pt x="53" y="57"/>
                    </a:cubicBezTo>
                    <a:cubicBezTo>
                      <a:pt x="54" y="57"/>
                      <a:pt x="54" y="57"/>
                      <a:pt x="54" y="57"/>
                    </a:cubicBezTo>
                    <a:cubicBezTo>
                      <a:pt x="54" y="57"/>
                      <a:pt x="54" y="57"/>
                      <a:pt x="54" y="57"/>
                    </a:cubicBezTo>
                    <a:cubicBezTo>
                      <a:pt x="54" y="57"/>
                      <a:pt x="54" y="57"/>
                      <a:pt x="54" y="57"/>
                    </a:cubicBezTo>
                    <a:cubicBezTo>
                      <a:pt x="54" y="56"/>
                      <a:pt x="54" y="56"/>
                      <a:pt x="54" y="56"/>
                    </a:cubicBezTo>
                    <a:cubicBezTo>
                      <a:pt x="54" y="56"/>
                      <a:pt x="54" y="56"/>
                      <a:pt x="54" y="56"/>
                    </a:cubicBezTo>
                    <a:cubicBezTo>
                      <a:pt x="54" y="56"/>
                      <a:pt x="54" y="56"/>
                      <a:pt x="54" y="56"/>
                    </a:cubicBezTo>
                    <a:cubicBezTo>
                      <a:pt x="54" y="56"/>
                      <a:pt x="54" y="56"/>
                      <a:pt x="54" y="56"/>
                    </a:cubicBezTo>
                    <a:cubicBezTo>
                      <a:pt x="54" y="56"/>
                      <a:pt x="54" y="56"/>
                      <a:pt x="54" y="56"/>
                    </a:cubicBezTo>
                    <a:cubicBezTo>
                      <a:pt x="54" y="56"/>
                      <a:pt x="54" y="56"/>
                      <a:pt x="54" y="56"/>
                    </a:cubicBezTo>
                    <a:cubicBezTo>
                      <a:pt x="55" y="56"/>
                      <a:pt x="55" y="56"/>
                      <a:pt x="55" y="56"/>
                    </a:cubicBezTo>
                    <a:cubicBezTo>
                      <a:pt x="55" y="56"/>
                      <a:pt x="55" y="56"/>
                      <a:pt x="55" y="56"/>
                    </a:cubicBezTo>
                    <a:cubicBezTo>
                      <a:pt x="55" y="56"/>
                      <a:pt x="55" y="56"/>
                      <a:pt x="55" y="56"/>
                    </a:cubicBezTo>
                    <a:cubicBezTo>
                      <a:pt x="55" y="56"/>
                      <a:pt x="55" y="56"/>
                      <a:pt x="55" y="56"/>
                    </a:cubicBezTo>
                    <a:cubicBezTo>
                      <a:pt x="55" y="56"/>
                      <a:pt x="55" y="56"/>
                      <a:pt x="55" y="56"/>
                    </a:cubicBezTo>
                    <a:cubicBezTo>
                      <a:pt x="55" y="56"/>
                      <a:pt x="55" y="56"/>
                      <a:pt x="55" y="56"/>
                    </a:cubicBezTo>
                    <a:cubicBezTo>
                      <a:pt x="55" y="55"/>
                      <a:pt x="55" y="55"/>
                      <a:pt x="55" y="55"/>
                    </a:cubicBezTo>
                    <a:cubicBezTo>
                      <a:pt x="55" y="55"/>
                      <a:pt x="55" y="55"/>
                      <a:pt x="55" y="55"/>
                    </a:cubicBezTo>
                    <a:cubicBezTo>
                      <a:pt x="55" y="55"/>
                      <a:pt x="55" y="55"/>
                      <a:pt x="55" y="55"/>
                    </a:cubicBezTo>
                    <a:cubicBezTo>
                      <a:pt x="55" y="55"/>
                      <a:pt x="55" y="55"/>
                      <a:pt x="55" y="55"/>
                    </a:cubicBezTo>
                    <a:cubicBezTo>
                      <a:pt x="56" y="55"/>
                      <a:pt x="56" y="55"/>
                      <a:pt x="56" y="55"/>
                    </a:cubicBezTo>
                    <a:cubicBezTo>
                      <a:pt x="56" y="55"/>
                      <a:pt x="56" y="55"/>
                      <a:pt x="56" y="55"/>
                    </a:cubicBezTo>
                    <a:cubicBezTo>
                      <a:pt x="56" y="55"/>
                      <a:pt x="56" y="55"/>
                      <a:pt x="56" y="55"/>
                    </a:cubicBezTo>
                    <a:cubicBezTo>
                      <a:pt x="56" y="55"/>
                      <a:pt x="56" y="55"/>
                      <a:pt x="56" y="55"/>
                    </a:cubicBezTo>
                    <a:cubicBezTo>
                      <a:pt x="56" y="54"/>
                      <a:pt x="56" y="54"/>
                      <a:pt x="56" y="54"/>
                    </a:cubicBezTo>
                    <a:cubicBezTo>
                      <a:pt x="56" y="54"/>
                      <a:pt x="56" y="54"/>
                      <a:pt x="56" y="54"/>
                    </a:cubicBezTo>
                    <a:cubicBezTo>
                      <a:pt x="57" y="54"/>
                      <a:pt x="57" y="54"/>
                      <a:pt x="57" y="54"/>
                    </a:cubicBezTo>
                    <a:cubicBezTo>
                      <a:pt x="57" y="54"/>
                      <a:pt x="57" y="54"/>
                      <a:pt x="57" y="54"/>
                    </a:cubicBezTo>
                    <a:cubicBezTo>
                      <a:pt x="57" y="54"/>
                      <a:pt x="57" y="54"/>
                      <a:pt x="57" y="54"/>
                    </a:cubicBezTo>
                    <a:cubicBezTo>
                      <a:pt x="57" y="54"/>
                      <a:pt x="57" y="54"/>
                      <a:pt x="57" y="54"/>
                    </a:cubicBezTo>
                    <a:cubicBezTo>
                      <a:pt x="58" y="53"/>
                      <a:pt x="58" y="53"/>
                      <a:pt x="58" y="53"/>
                    </a:cubicBezTo>
                    <a:cubicBezTo>
                      <a:pt x="67" y="45"/>
                      <a:pt x="76" y="36"/>
                      <a:pt x="83" y="25"/>
                    </a:cubicBezTo>
                    <a:cubicBezTo>
                      <a:pt x="49" y="0"/>
                      <a:pt x="49" y="0"/>
                      <a:pt x="49" y="0"/>
                    </a:cubicBezTo>
                    <a:cubicBezTo>
                      <a:pt x="36" y="18"/>
                      <a:pt x="19" y="32"/>
                      <a:pt x="0" y="4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4"/>
              <p:cNvSpPr/>
              <p:nvPr/>
            </p:nvSpPr>
            <p:spPr>
              <a:xfrm>
                <a:off x="8358188" y="3419475"/>
                <a:ext cx="247650" cy="160338"/>
              </a:xfrm>
              <a:custGeom>
                <a:avLst/>
                <a:gdLst/>
                <a:ahLst/>
                <a:cxnLst/>
                <a:rect l="l" t="t" r="r" b="b"/>
                <a:pathLst>
                  <a:path w="83" h="54" extrusionOk="0">
                    <a:moveTo>
                      <a:pt x="10" y="11"/>
                    </a:moveTo>
                    <a:cubicBezTo>
                      <a:pt x="7" y="11"/>
                      <a:pt x="5" y="11"/>
                      <a:pt x="3" y="11"/>
                    </a:cubicBezTo>
                    <a:cubicBezTo>
                      <a:pt x="0" y="53"/>
                      <a:pt x="0" y="53"/>
                      <a:pt x="0" y="53"/>
                    </a:cubicBezTo>
                    <a:cubicBezTo>
                      <a:pt x="0" y="53"/>
                      <a:pt x="0" y="53"/>
                      <a:pt x="0" y="53"/>
                    </a:cubicBezTo>
                    <a:cubicBezTo>
                      <a:pt x="0" y="53"/>
                      <a:pt x="0" y="53"/>
                      <a:pt x="0" y="53"/>
                    </a:cubicBezTo>
                    <a:cubicBezTo>
                      <a:pt x="1" y="53"/>
                      <a:pt x="1" y="53"/>
                      <a:pt x="1" y="53"/>
                    </a:cubicBezTo>
                    <a:cubicBezTo>
                      <a:pt x="1" y="53"/>
                      <a:pt x="1" y="53"/>
                      <a:pt x="1" y="53"/>
                    </a:cubicBezTo>
                    <a:cubicBezTo>
                      <a:pt x="1" y="53"/>
                      <a:pt x="1" y="53"/>
                      <a:pt x="1" y="53"/>
                    </a:cubicBezTo>
                    <a:cubicBezTo>
                      <a:pt x="1" y="53"/>
                      <a:pt x="1" y="53"/>
                      <a:pt x="1" y="53"/>
                    </a:cubicBezTo>
                    <a:cubicBezTo>
                      <a:pt x="1" y="53"/>
                      <a:pt x="1" y="53"/>
                      <a:pt x="1" y="53"/>
                    </a:cubicBezTo>
                    <a:cubicBezTo>
                      <a:pt x="3" y="54"/>
                      <a:pt x="5" y="54"/>
                      <a:pt x="7" y="54"/>
                    </a:cubicBezTo>
                    <a:cubicBezTo>
                      <a:pt x="7" y="54"/>
                      <a:pt x="7" y="54"/>
                      <a:pt x="7" y="54"/>
                    </a:cubicBezTo>
                    <a:cubicBezTo>
                      <a:pt x="7" y="54"/>
                      <a:pt x="7" y="54"/>
                      <a:pt x="7" y="54"/>
                    </a:cubicBezTo>
                    <a:cubicBezTo>
                      <a:pt x="7" y="54"/>
                      <a:pt x="7" y="54"/>
                      <a:pt x="7" y="54"/>
                    </a:cubicBezTo>
                    <a:cubicBezTo>
                      <a:pt x="7" y="54"/>
                      <a:pt x="7" y="54"/>
                      <a:pt x="7" y="54"/>
                    </a:cubicBezTo>
                    <a:cubicBezTo>
                      <a:pt x="7" y="54"/>
                      <a:pt x="7" y="54"/>
                      <a:pt x="7" y="54"/>
                    </a:cubicBezTo>
                    <a:cubicBezTo>
                      <a:pt x="7" y="54"/>
                      <a:pt x="7" y="54"/>
                      <a:pt x="7" y="54"/>
                    </a:cubicBezTo>
                    <a:cubicBezTo>
                      <a:pt x="7" y="54"/>
                      <a:pt x="7" y="54"/>
                      <a:pt x="7" y="54"/>
                    </a:cubicBezTo>
                    <a:cubicBezTo>
                      <a:pt x="7" y="54"/>
                      <a:pt x="7" y="54"/>
                      <a:pt x="7" y="54"/>
                    </a:cubicBezTo>
                    <a:cubicBezTo>
                      <a:pt x="8" y="54"/>
                      <a:pt x="8" y="54"/>
                      <a:pt x="8" y="54"/>
                    </a:cubicBezTo>
                    <a:cubicBezTo>
                      <a:pt x="8" y="54"/>
                      <a:pt x="8" y="54"/>
                      <a:pt x="8" y="54"/>
                    </a:cubicBezTo>
                    <a:cubicBezTo>
                      <a:pt x="8" y="54"/>
                      <a:pt x="8" y="54"/>
                      <a:pt x="8" y="54"/>
                    </a:cubicBezTo>
                    <a:cubicBezTo>
                      <a:pt x="8" y="54"/>
                      <a:pt x="8" y="54"/>
                      <a:pt x="8" y="54"/>
                    </a:cubicBezTo>
                    <a:cubicBezTo>
                      <a:pt x="8" y="54"/>
                      <a:pt x="8" y="54"/>
                      <a:pt x="8" y="54"/>
                    </a:cubicBezTo>
                    <a:cubicBezTo>
                      <a:pt x="8" y="54"/>
                      <a:pt x="8" y="54"/>
                      <a:pt x="8" y="54"/>
                    </a:cubicBezTo>
                    <a:cubicBezTo>
                      <a:pt x="8" y="54"/>
                      <a:pt x="8" y="54"/>
                      <a:pt x="8" y="54"/>
                    </a:cubicBezTo>
                    <a:cubicBezTo>
                      <a:pt x="8" y="54"/>
                      <a:pt x="8" y="54"/>
                      <a:pt x="8" y="54"/>
                    </a:cubicBezTo>
                    <a:cubicBezTo>
                      <a:pt x="8" y="54"/>
                      <a:pt x="8" y="54"/>
                      <a:pt x="8" y="54"/>
                    </a:cubicBezTo>
                    <a:cubicBezTo>
                      <a:pt x="8" y="54"/>
                      <a:pt x="8" y="54"/>
                      <a:pt x="8" y="54"/>
                    </a:cubicBezTo>
                    <a:cubicBezTo>
                      <a:pt x="8" y="54"/>
                      <a:pt x="8" y="54"/>
                      <a:pt x="8" y="54"/>
                    </a:cubicBezTo>
                    <a:cubicBezTo>
                      <a:pt x="8" y="54"/>
                      <a:pt x="8" y="54"/>
                      <a:pt x="8" y="54"/>
                    </a:cubicBezTo>
                    <a:cubicBezTo>
                      <a:pt x="9" y="54"/>
                      <a:pt x="9" y="54"/>
                      <a:pt x="9" y="54"/>
                    </a:cubicBezTo>
                    <a:cubicBezTo>
                      <a:pt x="9" y="54"/>
                      <a:pt x="9" y="54"/>
                      <a:pt x="9" y="54"/>
                    </a:cubicBezTo>
                    <a:cubicBezTo>
                      <a:pt x="9" y="54"/>
                      <a:pt x="9" y="54"/>
                      <a:pt x="9" y="54"/>
                    </a:cubicBezTo>
                    <a:cubicBezTo>
                      <a:pt x="9" y="54"/>
                      <a:pt x="9" y="54"/>
                      <a:pt x="9" y="54"/>
                    </a:cubicBezTo>
                    <a:cubicBezTo>
                      <a:pt x="9" y="54"/>
                      <a:pt x="9" y="54"/>
                      <a:pt x="9" y="54"/>
                    </a:cubicBezTo>
                    <a:cubicBezTo>
                      <a:pt x="9" y="54"/>
                      <a:pt x="9" y="54"/>
                      <a:pt x="9" y="54"/>
                    </a:cubicBezTo>
                    <a:cubicBezTo>
                      <a:pt x="9" y="54"/>
                      <a:pt x="9" y="54"/>
                      <a:pt x="9" y="54"/>
                    </a:cubicBezTo>
                    <a:cubicBezTo>
                      <a:pt x="9" y="54"/>
                      <a:pt x="9" y="54"/>
                      <a:pt x="9" y="54"/>
                    </a:cubicBezTo>
                    <a:cubicBezTo>
                      <a:pt x="9" y="54"/>
                      <a:pt x="9" y="54"/>
                      <a:pt x="9" y="54"/>
                    </a:cubicBezTo>
                    <a:cubicBezTo>
                      <a:pt x="9" y="54"/>
                      <a:pt x="9" y="54"/>
                      <a:pt x="9" y="54"/>
                    </a:cubicBezTo>
                    <a:cubicBezTo>
                      <a:pt x="9" y="54"/>
                      <a:pt x="9" y="54"/>
                      <a:pt x="9" y="54"/>
                    </a:cubicBezTo>
                    <a:cubicBezTo>
                      <a:pt x="9" y="54"/>
                      <a:pt x="9" y="54"/>
                      <a:pt x="9" y="54"/>
                    </a:cubicBezTo>
                    <a:cubicBezTo>
                      <a:pt x="9" y="54"/>
                      <a:pt x="9" y="54"/>
                      <a:pt x="9" y="54"/>
                    </a:cubicBezTo>
                    <a:cubicBezTo>
                      <a:pt x="9" y="54"/>
                      <a:pt x="9" y="54"/>
                      <a:pt x="9" y="54"/>
                    </a:cubicBezTo>
                    <a:cubicBezTo>
                      <a:pt x="10" y="54"/>
                      <a:pt x="10" y="54"/>
                      <a:pt x="10" y="54"/>
                    </a:cubicBezTo>
                    <a:cubicBezTo>
                      <a:pt x="10" y="54"/>
                      <a:pt x="10" y="54"/>
                      <a:pt x="10" y="54"/>
                    </a:cubicBezTo>
                    <a:cubicBezTo>
                      <a:pt x="10" y="54"/>
                      <a:pt x="10" y="54"/>
                      <a:pt x="10" y="54"/>
                    </a:cubicBezTo>
                    <a:cubicBezTo>
                      <a:pt x="10" y="54"/>
                      <a:pt x="10" y="54"/>
                      <a:pt x="10" y="54"/>
                    </a:cubicBezTo>
                    <a:cubicBezTo>
                      <a:pt x="10" y="54"/>
                      <a:pt x="10" y="54"/>
                      <a:pt x="10" y="54"/>
                    </a:cubicBezTo>
                    <a:cubicBezTo>
                      <a:pt x="10" y="54"/>
                      <a:pt x="10" y="54"/>
                      <a:pt x="10" y="54"/>
                    </a:cubicBezTo>
                    <a:cubicBezTo>
                      <a:pt x="10" y="54"/>
                      <a:pt x="10" y="54"/>
                      <a:pt x="10" y="54"/>
                    </a:cubicBezTo>
                    <a:cubicBezTo>
                      <a:pt x="10" y="54"/>
                      <a:pt x="10" y="54"/>
                      <a:pt x="10" y="54"/>
                    </a:cubicBezTo>
                    <a:cubicBezTo>
                      <a:pt x="10" y="54"/>
                      <a:pt x="10" y="54"/>
                      <a:pt x="10" y="54"/>
                    </a:cubicBezTo>
                    <a:cubicBezTo>
                      <a:pt x="10" y="54"/>
                      <a:pt x="10" y="54"/>
                      <a:pt x="10" y="54"/>
                    </a:cubicBezTo>
                    <a:cubicBezTo>
                      <a:pt x="10" y="54"/>
                      <a:pt x="10" y="54"/>
                      <a:pt x="10" y="54"/>
                    </a:cubicBezTo>
                    <a:cubicBezTo>
                      <a:pt x="11" y="54"/>
                      <a:pt x="11" y="54"/>
                      <a:pt x="11" y="54"/>
                    </a:cubicBezTo>
                    <a:cubicBezTo>
                      <a:pt x="11" y="54"/>
                      <a:pt x="11" y="54"/>
                      <a:pt x="11" y="54"/>
                    </a:cubicBezTo>
                    <a:cubicBezTo>
                      <a:pt x="11" y="54"/>
                      <a:pt x="11" y="54"/>
                      <a:pt x="11" y="54"/>
                    </a:cubicBezTo>
                    <a:cubicBezTo>
                      <a:pt x="11" y="54"/>
                      <a:pt x="11" y="54"/>
                      <a:pt x="11" y="54"/>
                    </a:cubicBezTo>
                    <a:cubicBezTo>
                      <a:pt x="11" y="54"/>
                      <a:pt x="11" y="54"/>
                      <a:pt x="11" y="54"/>
                    </a:cubicBezTo>
                    <a:cubicBezTo>
                      <a:pt x="11" y="54"/>
                      <a:pt x="11" y="54"/>
                      <a:pt x="11" y="54"/>
                    </a:cubicBezTo>
                    <a:cubicBezTo>
                      <a:pt x="11" y="54"/>
                      <a:pt x="11" y="54"/>
                      <a:pt x="11" y="54"/>
                    </a:cubicBezTo>
                    <a:cubicBezTo>
                      <a:pt x="11" y="54"/>
                      <a:pt x="11" y="54"/>
                      <a:pt x="11" y="54"/>
                    </a:cubicBezTo>
                    <a:cubicBezTo>
                      <a:pt x="11" y="54"/>
                      <a:pt x="11" y="54"/>
                      <a:pt x="11" y="54"/>
                    </a:cubicBezTo>
                    <a:cubicBezTo>
                      <a:pt x="11" y="54"/>
                      <a:pt x="11" y="54"/>
                      <a:pt x="11" y="54"/>
                    </a:cubicBezTo>
                    <a:cubicBezTo>
                      <a:pt x="11" y="54"/>
                      <a:pt x="11" y="54"/>
                      <a:pt x="11" y="54"/>
                    </a:cubicBezTo>
                    <a:cubicBezTo>
                      <a:pt x="11" y="54"/>
                      <a:pt x="11" y="54"/>
                      <a:pt x="11" y="54"/>
                    </a:cubicBezTo>
                    <a:cubicBezTo>
                      <a:pt x="11" y="54"/>
                      <a:pt x="11" y="54"/>
                      <a:pt x="11" y="54"/>
                    </a:cubicBezTo>
                    <a:cubicBezTo>
                      <a:pt x="11" y="54"/>
                      <a:pt x="11" y="54"/>
                      <a:pt x="11" y="54"/>
                    </a:cubicBezTo>
                    <a:cubicBezTo>
                      <a:pt x="12" y="54"/>
                      <a:pt x="12" y="54"/>
                      <a:pt x="12" y="54"/>
                    </a:cubicBezTo>
                    <a:cubicBezTo>
                      <a:pt x="12" y="54"/>
                      <a:pt x="12" y="54"/>
                      <a:pt x="12" y="54"/>
                    </a:cubicBezTo>
                    <a:cubicBezTo>
                      <a:pt x="12" y="54"/>
                      <a:pt x="12" y="54"/>
                      <a:pt x="12" y="54"/>
                    </a:cubicBezTo>
                    <a:cubicBezTo>
                      <a:pt x="12" y="54"/>
                      <a:pt x="12" y="54"/>
                      <a:pt x="12" y="54"/>
                    </a:cubicBezTo>
                    <a:cubicBezTo>
                      <a:pt x="12" y="54"/>
                      <a:pt x="12" y="54"/>
                      <a:pt x="12" y="54"/>
                    </a:cubicBezTo>
                    <a:cubicBezTo>
                      <a:pt x="12" y="54"/>
                      <a:pt x="12" y="54"/>
                      <a:pt x="12" y="54"/>
                    </a:cubicBezTo>
                    <a:cubicBezTo>
                      <a:pt x="12" y="54"/>
                      <a:pt x="12" y="54"/>
                      <a:pt x="12" y="54"/>
                    </a:cubicBezTo>
                    <a:cubicBezTo>
                      <a:pt x="12" y="54"/>
                      <a:pt x="12" y="54"/>
                      <a:pt x="12" y="54"/>
                    </a:cubicBezTo>
                    <a:cubicBezTo>
                      <a:pt x="12" y="54"/>
                      <a:pt x="12" y="54"/>
                      <a:pt x="12" y="54"/>
                    </a:cubicBezTo>
                    <a:cubicBezTo>
                      <a:pt x="12" y="54"/>
                      <a:pt x="12" y="54"/>
                      <a:pt x="12" y="54"/>
                    </a:cubicBezTo>
                    <a:cubicBezTo>
                      <a:pt x="12" y="54"/>
                      <a:pt x="12" y="54"/>
                      <a:pt x="12" y="54"/>
                    </a:cubicBezTo>
                    <a:cubicBezTo>
                      <a:pt x="12" y="54"/>
                      <a:pt x="12" y="54"/>
                      <a:pt x="12" y="54"/>
                    </a:cubicBezTo>
                    <a:cubicBezTo>
                      <a:pt x="12" y="54"/>
                      <a:pt x="12" y="54"/>
                      <a:pt x="12" y="54"/>
                    </a:cubicBezTo>
                    <a:cubicBezTo>
                      <a:pt x="13" y="54"/>
                      <a:pt x="13" y="54"/>
                      <a:pt x="13" y="54"/>
                    </a:cubicBezTo>
                    <a:cubicBezTo>
                      <a:pt x="13" y="54"/>
                      <a:pt x="13" y="54"/>
                      <a:pt x="13" y="54"/>
                    </a:cubicBezTo>
                    <a:cubicBezTo>
                      <a:pt x="13" y="54"/>
                      <a:pt x="13" y="54"/>
                      <a:pt x="13" y="54"/>
                    </a:cubicBezTo>
                    <a:cubicBezTo>
                      <a:pt x="13" y="54"/>
                      <a:pt x="13" y="54"/>
                      <a:pt x="13" y="54"/>
                    </a:cubicBezTo>
                    <a:cubicBezTo>
                      <a:pt x="13" y="54"/>
                      <a:pt x="13" y="54"/>
                      <a:pt x="13" y="54"/>
                    </a:cubicBezTo>
                    <a:cubicBezTo>
                      <a:pt x="13" y="54"/>
                      <a:pt x="13" y="54"/>
                      <a:pt x="13" y="54"/>
                    </a:cubicBezTo>
                    <a:cubicBezTo>
                      <a:pt x="13" y="54"/>
                      <a:pt x="13" y="54"/>
                      <a:pt x="13" y="54"/>
                    </a:cubicBezTo>
                    <a:cubicBezTo>
                      <a:pt x="13" y="54"/>
                      <a:pt x="13" y="54"/>
                      <a:pt x="13" y="54"/>
                    </a:cubicBezTo>
                    <a:cubicBezTo>
                      <a:pt x="13" y="54"/>
                      <a:pt x="13" y="54"/>
                      <a:pt x="13" y="54"/>
                    </a:cubicBezTo>
                    <a:cubicBezTo>
                      <a:pt x="13" y="54"/>
                      <a:pt x="13" y="54"/>
                      <a:pt x="13" y="54"/>
                    </a:cubicBezTo>
                    <a:cubicBezTo>
                      <a:pt x="13" y="54"/>
                      <a:pt x="13" y="54"/>
                      <a:pt x="13" y="54"/>
                    </a:cubicBezTo>
                    <a:cubicBezTo>
                      <a:pt x="13" y="54"/>
                      <a:pt x="13" y="54"/>
                      <a:pt x="13" y="54"/>
                    </a:cubicBezTo>
                    <a:cubicBezTo>
                      <a:pt x="13" y="54"/>
                      <a:pt x="13" y="54"/>
                      <a:pt x="13" y="54"/>
                    </a:cubicBezTo>
                    <a:cubicBezTo>
                      <a:pt x="14" y="54"/>
                      <a:pt x="14" y="54"/>
                      <a:pt x="14" y="54"/>
                    </a:cubicBezTo>
                    <a:cubicBezTo>
                      <a:pt x="14" y="54"/>
                      <a:pt x="14" y="54"/>
                      <a:pt x="14" y="54"/>
                    </a:cubicBezTo>
                    <a:cubicBezTo>
                      <a:pt x="14" y="54"/>
                      <a:pt x="14" y="54"/>
                      <a:pt x="14" y="54"/>
                    </a:cubicBezTo>
                    <a:cubicBezTo>
                      <a:pt x="14" y="54"/>
                      <a:pt x="14" y="54"/>
                      <a:pt x="14" y="54"/>
                    </a:cubicBezTo>
                    <a:cubicBezTo>
                      <a:pt x="14" y="54"/>
                      <a:pt x="14" y="54"/>
                      <a:pt x="14" y="54"/>
                    </a:cubicBezTo>
                    <a:cubicBezTo>
                      <a:pt x="14" y="54"/>
                      <a:pt x="14" y="54"/>
                      <a:pt x="14" y="54"/>
                    </a:cubicBezTo>
                    <a:cubicBezTo>
                      <a:pt x="14" y="54"/>
                      <a:pt x="14" y="54"/>
                      <a:pt x="14" y="54"/>
                    </a:cubicBezTo>
                    <a:cubicBezTo>
                      <a:pt x="14" y="54"/>
                      <a:pt x="14" y="54"/>
                      <a:pt x="14" y="54"/>
                    </a:cubicBezTo>
                    <a:cubicBezTo>
                      <a:pt x="14" y="54"/>
                      <a:pt x="14" y="54"/>
                      <a:pt x="14" y="54"/>
                    </a:cubicBezTo>
                    <a:cubicBezTo>
                      <a:pt x="14" y="54"/>
                      <a:pt x="14" y="54"/>
                      <a:pt x="14" y="54"/>
                    </a:cubicBezTo>
                    <a:cubicBezTo>
                      <a:pt x="14" y="54"/>
                      <a:pt x="14" y="54"/>
                      <a:pt x="14" y="54"/>
                    </a:cubicBezTo>
                    <a:cubicBezTo>
                      <a:pt x="14" y="54"/>
                      <a:pt x="14" y="54"/>
                      <a:pt x="14" y="54"/>
                    </a:cubicBezTo>
                    <a:cubicBezTo>
                      <a:pt x="14" y="54"/>
                      <a:pt x="14" y="54"/>
                      <a:pt x="14" y="54"/>
                    </a:cubicBezTo>
                    <a:cubicBezTo>
                      <a:pt x="15" y="54"/>
                      <a:pt x="15" y="54"/>
                      <a:pt x="15" y="54"/>
                    </a:cubicBezTo>
                    <a:cubicBezTo>
                      <a:pt x="15" y="54"/>
                      <a:pt x="15" y="54"/>
                      <a:pt x="15" y="54"/>
                    </a:cubicBezTo>
                    <a:cubicBezTo>
                      <a:pt x="15" y="54"/>
                      <a:pt x="15" y="54"/>
                      <a:pt x="15" y="54"/>
                    </a:cubicBezTo>
                    <a:cubicBezTo>
                      <a:pt x="15" y="54"/>
                      <a:pt x="15" y="54"/>
                      <a:pt x="15" y="54"/>
                    </a:cubicBezTo>
                    <a:cubicBezTo>
                      <a:pt x="15" y="54"/>
                      <a:pt x="15" y="54"/>
                      <a:pt x="15" y="54"/>
                    </a:cubicBezTo>
                    <a:cubicBezTo>
                      <a:pt x="15" y="54"/>
                      <a:pt x="15" y="54"/>
                      <a:pt x="15" y="54"/>
                    </a:cubicBezTo>
                    <a:cubicBezTo>
                      <a:pt x="15" y="54"/>
                      <a:pt x="15" y="54"/>
                      <a:pt x="15" y="54"/>
                    </a:cubicBezTo>
                    <a:cubicBezTo>
                      <a:pt x="15" y="54"/>
                      <a:pt x="15" y="54"/>
                      <a:pt x="15" y="54"/>
                    </a:cubicBezTo>
                    <a:cubicBezTo>
                      <a:pt x="15" y="54"/>
                      <a:pt x="15" y="54"/>
                      <a:pt x="15" y="54"/>
                    </a:cubicBezTo>
                    <a:cubicBezTo>
                      <a:pt x="15" y="54"/>
                      <a:pt x="15" y="54"/>
                      <a:pt x="15" y="54"/>
                    </a:cubicBezTo>
                    <a:cubicBezTo>
                      <a:pt x="15" y="54"/>
                      <a:pt x="15" y="54"/>
                      <a:pt x="15" y="54"/>
                    </a:cubicBezTo>
                    <a:cubicBezTo>
                      <a:pt x="15" y="54"/>
                      <a:pt x="15" y="54"/>
                      <a:pt x="15" y="54"/>
                    </a:cubicBezTo>
                    <a:cubicBezTo>
                      <a:pt x="15" y="54"/>
                      <a:pt x="15" y="54"/>
                      <a:pt x="15" y="54"/>
                    </a:cubicBezTo>
                    <a:cubicBezTo>
                      <a:pt x="16" y="54"/>
                      <a:pt x="16" y="54"/>
                      <a:pt x="16" y="54"/>
                    </a:cubicBezTo>
                    <a:cubicBezTo>
                      <a:pt x="16" y="54"/>
                      <a:pt x="16" y="54"/>
                      <a:pt x="16" y="54"/>
                    </a:cubicBezTo>
                    <a:cubicBezTo>
                      <a:pt x="16" y="54"/>
                      <a:pt x="16" y="54"/>
                      <a:pt x="16" y="54"/>
                    </a:cubicBezTo>
                    <a:cubicBezTo>
                      <a:pt x="16" y="54"/>
                      <a:pt x="16" y="54"/>
                      <a:pt x="16" y="54"/>
                    </a:cubicBezTo>
                    <a:cubicBezTo>
                      <a:pt x="16" y="54"/>
                      <a:pt x="16" y="54"/>
                      <a:pt x="16" y="54"/>
                    </a:cubicBezTo>
                    <a:cubicBezTo>
                      <a:pt x="16" y="54"/>
                      <a:pt x="16" y="54"/>
                      <a:pt x="16" y="54"/>
                    </a:cubicBezTo>
                    <a:cubicBezTo>
                      <a:pt x="16" y="54"/>
                      <a:pt x="16" y="54"/>
                      <a:pt x="16" y="54"/>
                    </a:cubicBezTo>
                    <a:cubicBezTo>
                      <a:pt x="16" y="54"/>
                      <a:pt x="16" y="54"/>
                      <a:pt x="16" y="54"/>
                    </a:cubicBezTo>
                    <a:cubicBezTo>
                      <a:pt x="16" y="54"/>
                      <a:pt x="16" y="54"/>
                      <a:pt x="16" y="54"/>
                    </a:cubicBezTo>
                    <a:cubicBezTo>
                      <a:pt x="16" y="54"/>
                      <a:pt x="16" y="54"/>
                      <a:pt x="16" y="54"/>
                    </a:cubicBezTo>
                    <a:cubicBezTo>
                      <a:pt x="16" y="54"/>
                      <a:pt x="16" y="54"/>
                      <a:pt x="16" y="54"/>
                    </a:cubicBezTo>
                    <a:cubicBezTo>
                      <a:pt x="16" y="54"/>
                      <a:pt x="16" y="54"/>
                      <a:pt x="16" y="54"/>
                    </a:cubicBezTo>
                    <a:cubicBezTo>
                      <a:pt x="16" y="54"/>
                      <a:pt x="16" y="54"/>
                      <a:pt x="16" y="54"/>
                    </a:cubicBezTo>
                    <a:cubicBezTo>
                      <a:pt x="17" y="54"/>
                      <a:pt x="17" y="54"/>
                      <a:pt x="17" y="54"/>
                    </a:cubicBezTo>
                    <a:cubicBezTo>
                      <a:pt x="17" y="54"/>
                      <a:pt x="17" y="54"/>
                      <a:pt x="17" y="54"/>
                    </a:cubicBezTo>
                    <a:cubicBezTo>
                      <a:pt x="17" y="54"/>
                      <a:pt x="17" y="54"/>
                      <a:pt x="17" y="54"/>
                    </a:cubicBezTo>
                    <a:cubicBezTo>
                      <a:pt x="17" y="54"/>
                      <a:pt x="17" y="54"/>
                      <a:pt x="17" y="54"/>
                    </a:cubicBezTo>
                    <a:cubicBezTo>
                      <a:pt x="17" y="54"/>
                      <a:pt x="17" y="54"/>
                      <a:pt x="17" y="54"/>
                    </a:cubicBezTo>
                    <a:cubicBezTo>
                      <a:pt x="17" y="54"/>
                      <a:pt x="17" y="54"/>
                      <a:pt x="17" y="54"/>
                    </a:cubicBezTo>
                    <a:cubicBezTo>
                      <a:pt x="17" y="54"/>
                      <a:pt x="17" y="54"/>
                      <a:pt x="17" y="54"/>
                    </a:cubicBezTo>
                    <a:cubicBezTo>
                      <a:pt x="17" y="54"/>
                      <a:pt x="17" y="54"/>
                      <a:pt x="17" y="54"/>
                    </a:cubicBezTo>
                    <a:cubicBezTo>
                      <a:pt x="17" y="54"/>
                      <a:pt x="17" y="54"/>
                      <a:pt x="17" y="54"/>
                    </a:cubicBezTo>
                    <a:cubicBezTo>
                      <a:pt x="17" y="54"/>
                      <a:pt x="17" y="54"/>
                      <a:pt x="17" y="54"/>
                    </a:cubicBezTo>
                    <a:cubicBezTo>
                      <a:pt x="17" y="54"/>
                      <a:pt x="17" y="54"/>
                      <a:pt x="17" y="54"/>
                    </a:cubicBezTo>
                    <a:cubicBezTo>
                      <a:pt x="17" y="54"/>
                      <a:pt x="17" y="54"/>
                      <a:pt x="17" y="54"/>
                    </a:cubicBezTo>
                    <a:cubicBezTo>
                      <a:pt x="17" y="54"/>
                      <a:pt x="17" y="54"/>
                      <a:pt x="17" y="54"/>
                    </a:cubicBezTo>
                    <a:cubicBezTo>
                      <a:pt x="17" y="54"/>
                      <a:pt x="17" y="54"/>
                      <a:pt x="17" y="54"/>
                    </a:cubicBezTo>
                    <a:cubicBezTo>
                      <a:pt x="18" y="53"/>
                      <a:pt x="18" y="53"/>
                      <a:pt x="18" y="53"/>
                    </a:cubicBezTo>
                    <a:cubicBezTo>
                      <a:pt x="18" y="53"/>
                      <a:pt x="18" y="53"/>
                      <a:pt x="18" y="53"/>
                    </a:cubicBezTo>
                    <a:cubicBezTo>
                      <a:pt x="18" y="53"/>
                      <a:pt x="18" y="53"/>
                      <a:pt x="18" y="53"/>
                    </a:cubicBezTo>
                    <a:cubicBezTo>
                      <a:pt x="18" y="53"/>
                      <a:pt x="18" y="53"/>
                      <a:pt x="18" y="53"/>
                    </a:cubicBezTo>
                    <a:cubicBezTo>
                      <a:pt x="18" y="53"/>
                      <a:pt x="18" y="53"/>
                      <a:pt x="18" y="53"/>
                    </a:cubicBezTo>
                    <a:cubicBezTo>
                      <a:pt x="18" y="53"/>
                      <a:pt x="18" y="53"/>
                      <a:pt x="18" y="53"/>
                    </a:cubicBezTo>
                    <a:cubicBezTo>
                      <a:pt x="18" y="53"/>
                      <a:pt x="18" y="53"/>
                      <a:pt x="18" y="53"/>
                    </a:cubicBezTo>
                    <a:cubicBezTo>
                      <a:pt x="18" y="53"/>
                      <a:pt x="18" y="53"/>
                      <a:pt x="18" y="53"/>
                    </a:cubicBezTo>
                    <a:cubicBezTo>
                      <a:pt x="18" y="53"/>
                      <a:pt x="18" y="53"/>
                      <a:pt x="18" y="53"/>
                    </a:cubicBezTo>
                    <a:cubicBezTo>
                      <a:pt x="18" y="53"/>
                      <a:pt x="18" y="53"/>
                      <a:pt x="18" y="53"/>
                    </a:cubicBezTo>
                    <a:cubicBezTo>
                      <a:pt x="18" y="53"/>
                      <a:pt x="18" y="53"/>
                      <a:pt x="18" y="53"/>
                    </a:cubicBezTo>
                    <a:cubicBezTo>
                      <a:pt x="18" y="53"/>
                      <a:pt x="18" y="53"/>
                      <a:pt x="18" y="53"/>
                    </a:cubicBezTo>
                    <a:cubicBezTo>
                      <a:pt x="19" y="53"/>
                      <a:pt x="19" y="53"/>
                      <a:pt x="19" y="53"/>
                    </a:cubicBezTo>
                    <a:cubicBezTo>
                      <a:pt x="19" y="53"/>
                      <a:pt x="19" y="53"/>
                      <a:pt x="19" y="53"/>
                    </a:cubicBezTo>
                    <a:cubicBezTo>
                      <a:pt x="19" y="53"/>
                      <a:pt x="19" y="53"/>
                      <a:pt x="19" y="53"/>
                    </a:cubicBezTo>
                    <a:cubicBezTo>
                      <a:pt x="19" y="53"/>
                      <a:pt x="19" y="53"/>
                      <a:pt x="19" y="53"/>
                    </a:cubicBezTo>
                    <a:cubicBezTo>
                      <a:pt x="19" y="53"/>
                      <a:pt x="19" y="53"/>
                      <a:pt x="19" y="53"/>
                    </a:cubicBezTo>
                    <a:cubicBezTo>
                      <a:pt x="19" y="53"/>
                      <a:pt x="19" y="53"/>
                      <a:pt x="19" y="53"/>
                    </a:cubicBezTo>
                    <a:cubicBezTo>
                      <a:pt x="19" y="53"/>
                      <a:pt x="19" y="53"/>
                      <a:pt x="19" y="53"/>
                    </a:cubicBezTo>
                    <a:cubicBezTo>
                      <a:pt x="19" y="53"/>
                      <a:pt x="19" y="53"/>
                      <a:pt x="19" y="53"/>
                    </a:cubicBezTo>
                    <a:cubicBezTo>
                      <a:pt x="19" y="53"/>
                      <a:pt x="19" y="53"/>
                      <a:pt x="19" y="53"/>
                    </a:cubicBezTo>
                    <a:cubicBezTo>
                      <a:pt x="19" y="53"/>
                      <a:pt x="19" y="53"/>
                      <a:pt x="19" y="53"/>
                    </a:cubicBezTo>
                    <a:cubicBezTo>
                      <a:pt x="20" y="53"/>
                      <a:pt x="20" y="53"/>
                      <a:pt x="20" y="53"/>
                    </a:cubicBezTo>
                    <a:cubicBezTo>
                      <a:pt x="20" y="53"/>
                      <a:pt x="20" y="53"/>
                      <a:pt x="20" y="53"/>
                    </a:cubicBezTo>
                    <a:cubicBezTo>
                      <a:pt x="20" y="53"/>
                      <a:pt x="20" y="53"/>
                      <a:pt x="20" y="53"/>
                    </a:cubicBezTo>
                    <a:cubicBezTo>
                      <a:pt x="20" y="53"/>
                      <a:pt x="20" y="53"/>
                      <a:pt x="20" y="53"/>
                    </a:cubicBezTo>
                    <a:cubicBezTo>
                      <a:pt x="20" y="53"/>
                      <a:pt x="20" y="53"/>
                      <a:pt x="20" y="53"/>
                    </a:cubicBezTo>
                    <a:cubicBezTo>
                      <a:pt x="20" y="53"/>
                      <a:pt x="20" y="53"/>
                      <a:pt x="20" y="53"/>
                    </a:cubicBezTo>
                    <a:cubicBezTo>
                      <a:pt x="20" y="53"/>
                      <a:pt x="20" y="53"/>
                      <a:pt x="20" y="53"/>
                    </a:cubicBezTo>
                    <a:cubicBezTo>
                      <a:pt x="20" y="53"/>
                      <a:pt x="20" y="53"/>
                      <a:pt x="20" y="53"/>
                    </a:cubicBezTo>
                    <a:cubicBezTo>
                      <a:pt x="20" y="53"/>
                      <a:pt x="20" y="53"/>
                      <a:pt x="20" y="53"/>
                    </a:cubicBezTo>
                    <a:cubicBezTo>
                      <a:pt x="20" y="53"/>
                      <a:pt x="20" y="53"/>
                      <a:pt x="20" y="53"/>
                    </a:cubicBezTo>
                    <a:cubicBezTo>
                      <a:pt x="20" y="53"/>
                      <a:pt x="20" y="53"/>
                      <a:pt x="20" y="53"/>
                    </a:cubicBezTo>
                    <a:cubicBezTo>
                      <a:pt x="20" y="53"/>
                      <a:pt x="20" y="53"/>
                      <a:pt x="20" y="53"/>
                    </a:cubicBezTo>
                    <a:cubicBezTo>
                      <a:pt x="20" y="53"/>
                      <a:pt x="20" y="53"/>
                      <a:pt x="20" y="53"/>
                    </a:cubicBezTo>
                    <a:cubicBezTo>
                      <a:pt x="21" y="53"/>
                      <a:pt x="21" y="53"/>
                      <a:pt x="21" y="53"/>
                    </a:cubicBezTo>
                    <a:cubicBezTo>
                      <a:pt x="21" y="53"/>
                      <a:pt x="21" y="53"/>
                      <a:pt x="21" y="53"/>
                    </a:cubicBezTo>
                    <a:cubicBezTo>
                      <a:pt x="21" y="53"/>
                      <a:pt x="21" y="53"/>
                      <a:pt x="21" y="53"/>
                    </a:cubicBezTo>
                    <a:cubicBezTo>
                      <a:pt x="21" y="53"/>
                      <a:pt x="21" y="53"/>
                      <a:pt x="21" y="53"/>
                    </a:cubicBezTo>
                    <a:cubicBezTo>
                      <a:pt x="21" y="53"/>
                      <a:pt x="21" y="53"/>
                      <a:pt x="21" y="53"/>
                    </a:cubicBezTo>
                    <a:cubicBezTo>
                      <a:pt x="21" y="53"/>
                      <a:pt x="21" y="53"/>
                      <a:pt x="21" y="53"/>
                    </a:cubicBezTo>
                    <a:cubicBezTo>
                      <a:pt x="21" y="53"/>
                      <a:pt x="21" y="53"/>
                      <a:pt x="21" y="53"/>
                    </a:cubicBezTo>
                    <a:cubicBezTo>
                      <a:pt x="21" y="53"/>
                      <a:pt x="21" y="53"/>
                      <a:pt x="21" y="53"/>
                    </a:cubicBezTo>
                    <a:cubicBezTo>
                      <a:pt x="21" y="53"/>
                      <a:pt x="21" y="53"/>
                      <a:pt x="21" y="53"/>
                    </a:cubicBezTo>
                    <a:cubicBezTo>
                      <a:pt x="21" y="53"/>
                      <a:pt x="21" y="53"/>
                      <a:pt x="21" y="53"/>
                    </a:cubicBezTo>
                    <a:cubicBezTo>
                      <a:pt x="21" y="53"/>
                      <a:pt x="21" y="53"/>
                      <a:pt x="21" y="53"/>
                    </a:cubicBezTo>
                    <a:cubicBezTo>
                      <a:pt x="21" y="53"/>
                      <a:pt x="21" y="53"/>
                      <a:pt x="21" y="53"/>
                    </a:cubicBezTo>
                    <a:cubicBezTo>
                      <a:pt x="21" y="53"/>
                      <a:pt x="21" y="53"/>
                      <a:pt x="21" y="53"/>
                    </a:cubicBezTo>
                    <a:cubicBezTo>
                      <a:pt x="21" y="53"/>
                      <a:pt x="21" y="53"/>
                      <a:pt x="21" y="53"/>
                    </a:cubicBezTo>
                    <a:cubicBezTo>
                      <a:pt x="22" y="53"/>
                      <a:pt x="22" y="53"/>
                      <a:pt x="22" y="53"/>
                    </a:cubicBezTo>
                    <a:cubicBezTo>
                      <a:pt x="22" y="53"/>
                      <a:pt x="22" y="53"/>
                      <a:pt x="22" y="53"/>
                    </a:cubicBezTo>
                    <a:cubicBezTo>
                      <a:pt x="22" y="53"/>
                      <a:pt x="22" y="53"/>
                      <a:pt x="22" y="53"/>
                    </a:cubicBezTo>
                    <a:cubicBezTo>
                      <a:pt x="22" y="53"/>
                      <a:pt x="22" y="53"/>
                      <a:pt x="22" y="53"/>
                    </a:cubicBezTo>
                    <a:cubicBezTo>
                      <a:pt x="22" y="53"/>
                      <a:pt x="22" y="53"/>
                      <a:pt x="22" y="53"/>
                    </a:cubicBezTo>
                    <a:cubicBezTo>
                      <a:pt x="22" y="53"/>
                      <a:pt x="22" y="53"/>
                      <a:pt x="22" y="53"/>
                    </a:cubicBezTo>
                    <a:cubicBezTo>
                      <a:pt x="22" y="53"/>
                      <a:pt x="22" y="53"/>
                      <a:pt x="22" y="53"/>
                    </a:cubicBezTo>
                    <a:cubicBezTo>
                      <a:pt x="22" y="53"/>
                      <a:pt x="22" y="53"/>
                      <a:pt x="22" y="53"/>
                    </a:cubicBezTo>
                    <a:cubicBezTo>
                      <a:pt x="22" y="53"/>
                      <a:pt x="22" y="53"/>
                      <a:pt x="22" y="53"/>
                    </a:cubicBezTo>
                    <a:cubicBezTo>
                      <a:pt x="22" y="53"/>
                      <a:pt x="22" y="53"/>
                      <a:pt x="22" y="53"/>
                    </a:cubicBezTo>
                    <a:cubicBezTo>
                      <a:pt x="22" y="53"/>
                      <a:pt x="22" y="53"/>
                      <a:pt x="22" y="53"/>
                    </a:cubicBezTo>
                    <a:cubicBezTo>
                      <a:pt x="22" y="53"/>
                      <a:pt x="22" y="53"/>
                      <a:pt x="22" y="53"/>
                    </a:cubicBezTo>
                    <a:cubicBezTo>
                      <a:pt x="22" y="53"/>
                      <a:pt x="22" y="53"/>
                      <a:pt x="22" y="53"/>
                    </a:cubicBezTo>
                    <a:cubicBezTo>
                      <a:pt x="23" y="53"/>
                      <a:pt x="23" y="53"/>
                      <a:pt x="23" y="53"/>
                    </a:cubicBezTo>
                    <a:cubicBezTo>
                      <a:pt x="23" y="53"/>
                      <a:pt x="23" y="53"/>
                      <a:pt x="23" y="53"/>
                    </a:cubicBezTo>
                    <a:cubicBezTo>
                      <a:pt x="23" y="53"/>
                      <a:pt x="23" y="53"/>
                      <a:pt x="23" y="53"/>
                    </a:cubicBezTo>
                    <a:cubicBezTo>
                      <a:pt x="23" y="53"/>
                      <a:pt x="23" y="53"/>
                      <a:pt x="23" y="53"/>
                    </a:cubicBezTo>
                    <a:cubicBezTo>
                      <a:pt x="23" y="53"/>
                      <a:pt x="23" y="53"/>
                      <a:pt x="23" y="53"/>
                    </a:cubicBezTo>
                    <a:cubicBezTo>
                      <a:pt x="24" y="53"/>
                      <a:pt x="24" y="53"/>
                      <a:pt x="24" y="53"/>
                    </a:cubicBezTo>
                    <a:cubicBezTo>
                      <a:pt x="24" y="53"/>
                      <a:pt x="24" y="53"/>
                      <a:pt x="24" y="53"/>
                    </a:cubicBezTo>
                    <a:cubicBezTo>
                      <a:pt x="24" y="53"/>
                      <a:pt x="24" y="53"/>
                      <a:pt x="24" y="53"/>
                    </a:cubicBezTo>
                    <a:cubicBezTo>
                      <a:pt x="24" y="53"/>
                      <a:pt x="24" y="53"/>
                      <a:pt x="24" y="53"/>
                    </a:cubicBezTo>
                    <a:cubicBezTo>
                      <a:pt x="24" y="53"/>
                      <a:pt x="24" y="53"/>
                      <a:pt x="24" y="53"/>
                    </a:cubicBezTo>
                    <a:cubicBezTo>
                      <a:pt x="24" y="53"/>
                      <a:pt x="24" y="53"/>
                      <a:pt x="24" y="53"/>
                    </a:cubicBezTo>
                    <a:cubicBezTo>
                      <a:pt x="24" y="53"/>
                      <a:pt x="24" y="53"/>
                      <a:pt x="24" y="53"/>
                    </a:cubicBezTo>
                    <a:cubicBezTo>
                      <a:pt x="24" y="53"/>
                      <a:pt x="24" y="53"/>
                      <a:pt x="24" y="53"/>
                    </a:cubicBezTo>
                    <a:cubicBezTo>
                      <a:pt x="24" y="53"/>
                      <a:pt x="24" y="53"/>
                      <a:pt x="24" y="53"/>
                    </a:cubicBezTo>
                    <a:cubicBezTo>
                      <a:pt x="24" y="53"/>
                      <a:pt x="24" y="53"/>
                      <a:pt x="24" y="53"/>
                    </a:cubicBezTo>
                    <a:cubicBezTo>
                      <a:pt x="24" y="53"/>
                      <a:pt x="24" y="53"/>
                      <a:pt x="24" y="53"/>
                    </a:cubicBezTo>
                    <a:cubicBezTo>
                      <a:pt x="24" y="53"/>
                      <a:pt x="24" y="53"/>
                      <a:pt x="24" y="53"/>
                    </a:cubicBezTo>
                    <a:cubicBezTo>
                      <a:pt x="24" y="53"/>
                      <a:pt x="24" y="53"/>
                      <a:pt x="24" y="53"/>
                    </a:cubicBezTo>
                    <a:cubicBezTo>
                      <a:pt x="24" y="53"/>
                      <a:pt x="24" y="53"/>
                      <a:pt x="24" y="53"/>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6" y="53"/>
                      <a:pt x="26" y="53"/>
                      <a:pt x="26" y="53"/>
                    </a:cubicBezTo>
                    <a:cubicBezTo>
                      <a:pt x="26" y="53"/>
                      <a:pt x="26" y="53"/>
                      <a:pt x="26" y="53"/>
                    </a:cubicBezTo>
                    <a:cubicBezTo>
                      <a:pt x="26" y="53"/>
                      <a:pt x="26" y="53"/>
                      <a:pt x="26" y="53"/>
                    </a:cubicBezTo>
                    <a:cubicBezTo>
                      <a:pt x="26" y="53"/>
                      <a:pt x="26" y="53"/>
                      <a:pt x="26" y="53"/>
                    </a:cubicBezTo>
                    <a:cubicBezTo>
                      <a:pt x="26" y="53"/>
                      <a:pt x="26" y="53"/>
                      <a:pt x="26" y="53"/>
                    </a:cubicBezTo>
                    <a:cubicBezTo>
                      <a:pt x="26" y="53"/>
                      <a:pt x="26" y="53"/>
                      <a:pt x="26" y="53"/>
                    </a:cubicBezTo>
                    <a:cubicBezTo>
                      <a:pt x="26" y="53"/>
                      <a:pt x="26" y="53"/>
                      <a:pt x="26" y="53"/>
                    </a:cubicBezTo>
                    <a:cubicBezTo>
                      <a:pt x="26" y="53"/>
                      <a:pt x="26" y="53"/>
                      <a:pt x="26" y="53"/>
                    </a:cubicBezTo>
                    <a:cubicBezTo>
                      <a:pt x="26" y="53"/>
                      <a:pt x="26" y="53"/>
                      <a:pt x="26" y="53"/>
                    </a:cubicBezTo>
                    <a:cubicBezTo>
                      <a:pt x="26" y="53"/>
                      <a:pt x="26" y="53"/>
                      <a:pt x="26" y="53"/>
                    </a:cubicBezTo>
                    <a:cubicBezTo>
                      <a:pt x="26" y="53"/>
                      <a:pt x="26" y="53"/>
                      <a:pt x="26" y="53"/>
                    </a:cubicBezTo>
                    <a:cubicBezTo>
                      <a:pt x="26" y="53"/>
                      <a:pt x="26" y="53"/>
                      <a:pt x="26" y="53"/>
                    </a:cubicBezTo>
                    <a:cubicBezTo>
                      <a:pt x="26" y="53"/>
                      <a:pt x="26" y="53"/>
                      <a:pt x="26" y="53"/>
                    </a:cubicBezTo>
                    <a:cubicBezTo>
                      <a:pt x="26" y="53"/>
                      <a:pt x="26" y="53"/>
                      <a:pt x="26" y="53"/>
                    </a:cubicBezTo>
                    <a:cubicBezTo>
                      <a:pt x="27" y="53"/>
                      <a:pt x="27" y="53"/>
                      <a:pt x="27" y="53"/>
                    </a:cubicBezTo>
                    <a:cubicBezTo>
                      <a:pt x="27" y="53"/>
                      <a:pt x="27" y="53"/>
                      <a:pt x="27" y="53"/>
                    </a:cubicBezTo>
                    <a:cubicBezTo>
                      <a:pt x="27" y="53"/>
                      <a:pt x="27" y="53"/>
                      <a:pt x="27" y="53"/>
                    </a:cubicBezTo>
                    <a:cubicBezTo>
                      <a:pt x="27" y="53"/>
                      <a:pt x="27" y="53"/>
                      <a:pt x="27" y="53"/>
                    </a:cubicBezTo>
                    <a:cubicBezTo>
                      <a:pt x="28" y="53"/>
                      <a:pt x="28" y="53"/>
                      <a:pt x="28" y="53"/>
                    </a:cubicBezTo>
                    <a:cubicBezTo>
                      <a:pt x="28" y="53"/>
                      <a:pt x="28" y="53"/>
                      <a:pt x="28" y="53"/>
                    </a:cubicBezTo>
                    <a:cubicBezTo>
                      <a:pt x="28" y="53"/>
                      <a:pt x="28" y="53"/>
                      <a:pt x="28" y="53"/>
                    </a:cubicBezTo>
                    <a:cubicBezTo>
                      <a:pt x="28" y="53"/>
                      <a:pt x="28" y="53"/>
                      <a:pt x="28" y="53"/>
                    </a:cubicBezTo>
                    <a:cubicBezTo>
                      <a:pt x="28" y="53"/>
                      <a:pt x="28" y="53"/>
                      <a:pt x="28" y="53"/>
                    </a:cubicBezTo>
                    <a:cubicBezTo>
                      <a:pt x="28" y="53"/>
                      <a:pt x="28" y="53"/>
                      <a:pt x="28" y="53"/>
                    </a:cubicBezTo>
                    <a:cubicBezTo>
                      <a:pt x="28" y="53"/>
                      <a:pt x="28" y="53"/>
                      <a:pt x="28" y="53"/>
                    </a:cubicBezTo>
                    <a:cubicBezTo>
                      <a:pt x="28" y="53"/>
                      <a:pt x="28" y="53"/>
                      <a:pt x="28" y="53"/>
                    </a:cubicBezTo>
                    <a:cubicBezTo>
                      <a:pt x="28" y="53"/>
                      <a:pt x="28" y="53"/>
                      <a:pt x="28" y="53"/>
                    </a:cubicBezTo>
                    <a:cubicBezTo>
                      <a:pt x="28" y="53"/>
                      <a:pt x="28" y="53"/>
                      <a:pt x="28" y="53"/>
                    </a:cubicBezTo>
                    <a:cubicBezTo>
                      <a:pt x="28" y="53"/>
                      <a:pt x="28" y="53"/>
                      <a:pt x="28" y="53"/>
                    </a:cubicBezTo>
                    <a:cubicBezTo>
                      <a:pt x="28" y="53"/>
                      <a:pt x="28" y="53"/>
                      <a:pt x="28" y="53"/>
                    </a:cubicBezTo>
                    <a:cubicBezTo>
                      <a:pt x="29" y="53"/>
                      <a:pt x="29" y="53"/>
                      <a:pt x="29" y="53"/>
                    </a:cubicBezTo>
                    <a:cubicBezTo>
                      <a:pt x="29" y="53"/>
                      <a:pt x="29" y="53"/>
                      <a:pt x="29" y="53"/>
                    </a:cubicBezTo>
                    <a:cubicBezTo>
                      <a:pt x="29" y="53"/>
                      <a:pt x="29" y="53"/>
                      <a:pt x="29" y="53"/>
                    </a:cubicBezTo>
                    <a:cubicBezTo>
                      <a:pt x="29" y="53"/>
                      <a:pt x="29" y="53"/>
                      <a:pt x="29" y="53"/>
                    </a:cubicBezTo>
                    <a:cubicBezTo>
                      <a:pt x="29" y="53"/>
                      <a:pt x="29" y="53"/>
                      <a:pt x="29" y="53"/>
                    </a:cubicBezTo>
                    <a:cubicBezTo>
                      <a:pt x="29" y="53"/>
                      <a:pt x="29" y="53"/>
                      <a:pt x="29" y="53"/>
                    </a:cubicBezTo>
                    <a:cubicBezTo>
                      <a:pt x="29" y="53"/>
                      <a:pt x="29" y="53"/>
                      <a:pt x="29" y="53"/>
                    </a:cubicBezTo>
                    <a:cubicBezTo>
                      <a:pt x="29" y="53"/>
                      <a:pt x="29" y="53"/>
                      <a:pt x="29" y="53"/>
                    </a:cubicBezTo>
                    <a:cubicBezTo>
                      <a:pt x="29" y="53"/>
                      <a:pt x="29" y="53"/>
                      <a:pt x="29" y="53"/>
                    </a:cubicBezTo>
                    <a:cubicBezTo>
                      <a:pt x="29" y="53"/>
                      <a:pt x="29" y="53"/>
                      <a:pt x="29" y="53"/>
                    </a:cubicBezTo>
                    <a:cubicBezTo>
                      <a:pt x="29" y="53"/>
                      <a:pt x="29" y="53"/>
                      <a:pt x="29" y="53"/>
                    </a:cubicBezTo>
                    <a:cubicBezTo>
                      <a:pt x="29" y="53"/>
                      <a:pt x="29" y="53"/>
                      <a:pt x="29" y="53"/>
                    </a:cubicBezTo>
                    <a:cubicBezTo>
                      <a:pt x="29" y="53"/>
                      <a:pt x="29" y="53"/>
                      <a:pt x="29" y="53"/>
                    </a:cubicBezTo>
                    <a:cubicBezTo>
                      <a:pt x="29" y="53"/>
                      <a:pt x="29" y="53"/>
                      <a:pt x="29" y="53"/>
                    </a:cubicBezTo>
                    <a:cubicBezTo>
                      <a:pt x="30" y="53"/>
                      <a:pt x="30" y="53"/>
                      <a:pt x="30" y="53"/>
                    </a:cubicBezTo>
                    <a:cubicBezTo>
                      <a:pt x="30" y="53"/>
                      <a:pt x="30" y="53"/>
                      <a:pt x="30" y="53"/>
                    </a:cubicBezTo>
                    <a:cubicBezTo>
                      <a:pt x="30" y="53"/>
                      <a:pt x="30" y="53"/>
                      <a:pt x="30" y="53"/>
                    </a:cubicBezTo>
                    <a:cubicBezTo>
                      <a:pt x="30" y="53"/>
                      <a:pt x="30" y="53"/>
                      <a:pt x="30" y="53"/>
                    </a:cubicBezTo>
                    <a:cubicBezTo>
                      <a:pt x="30" y="53"/>
                      <a:pt x="30" y="53"/>
                      <a:pt x="30" y="53"/>
                    </a:cubicBezTo>
                    <a:cubicBezTo>
                      <a:pt x="30" y="53"/>
                      <a:pt x="30" y="53"/>
                      <a:pt x="30" y="53"/>
                    </a:cubicBezTo>
                    <a:cubicBezTo>
                      <a:pt x="30" y="53"/>
                      <a:pt x="30" y="53"/>
                      <a:pt x="30" y="53"/>
                    </a:cubicBezTo>
                    <a:cubicBezTo>
                      <a:pt x="30" y="53"/>
                      <a:pt x="30" y="53"/>
                      <a:pt x="30" y="53"/>
                    </a:cubicBezTo>
                    <a:cubicBezTo>
                      <a:pt x="30" y="53"/>
                      <a:pt x="30" y="53"/>
                      <a:pt x="30" y="53"/>
                    </a:cubicBezTo>
                    <a:cubicBezTo>
                      <a:pt x="30" y="53"/>
                      <a:pt x="30" y="53"/>
                      <a:pt x="30" y="53"/>
                    </a:cubicBezTo>
                    <a:cubicBezTo>
                      <a:pt x="30" y="53"/>
                      <a:pt x="30" y="53"/>
                      <a:pt x="30" y="53"/>
                    </a:cubicBezTo>
                    <a:cubicBezTo>
                      <a:pt x="30" y="53"/>
                      <a:pt x="30" y="53"/>
                      <a:pt x="30" y="53"/>
                    </a:cubicBezTo>
                    <a:cubicBezTo>
                      <a:pt x="30" y="53"/>
                      <a:pt x="30" y="53"/>
                      <a:pt x="30" y="53"/>
                    </a:cubicBezTo>
                    <a:cubicBezTo>
                      <a:pt x="30" y="53"/>
                      <a:pt x="30" y="53"/>
                      <a:pt x="30" y="53"/>
                    </a:cubicBezTo>
                    <a:cubicBezTo>
                      <a:pt x="31" y="52"/>
                      <a:pt x="31" y="52"/>
                      <a:pt x="31" y="52"/>
                    </a:cubicBezTo>
                    <a:cubicBezTo>
                      <a:pt x="31" y="52"/>
                      <a:pt x="31" y="52"/>
                      <a:pt x="31" y="52"/>
                    </a:cubicBezTo>
                    <a:cubicBezTo>
                      <a:pt x="31" y="52"/>
                      <a:pt x="31" y="52"/>
                      <a:pt x="31" y="52"/>
                    </a:cubicBezTo>
                    <a:cubicBezTo>
                      <a:pt x="31" y="52"/>
                      <a:pt x="31" y="52"/>
                      <a:pt x="31" y="52"/>
                    </a:cubicBezTo>
                    <a:cubicBezTo>
                      <a:pt x="31" y="52"/>
                      <a:pt x="31" y="52"/>
                      <a:pt x="31" y="52"/>
                    </a:cubicBezTo>
                    <a:cubicBezTo>
                      <a:pt x="31" y="52"/>
                      <a:pt x="31" y="52"/>
                      <a:pt x="31" y="52"/>
                    </a:cubicBezTo>
                    <a:cubicBezTo>
                      <a:pt x="31" y="52"/>
                      <a:pt x="32" y="52"/>
                      <a:pt x="32" y="52"/>
                    </a:cubicBezTo>
                    <a:cubicBezTo>
                      <a:pt x="32" y="52"/>
                      <a:pt x="32" y="52"/>
                      <a:pt x="32" y="52"/>
                    </a:cubicBezTo>
                    <a:cubicBezTo>
                      <a:pt x="32" y="52"/>
                      <a:pt x="32" y="52"/>
                      <a:pt x="32" y="52"/>
                    </a:cubicBezTo>
                    <a:cubicBezTo>
                      <a:pt x="32" y="52"/>
                      <a:pt x="32" y="52"/>
                      <a:pt x="32" y="52"/>
                    </a:cubicBezTo>
                    <a:cubicBezTo>
                      <a:pt x="33" y="52"/>
                      <a:pt x="33" y="52"/>
                      <a:pt x="33" y="52"/>
                    </a:cubicBezTo>
                    <a:cubicBezTo>
                      <a:pt x="33" y="52"/>
                      <a:pt x="33" y="52"/>
                      <a:pt x="33" y="52"/>
                    </a:cubicBezTo>
                    <a:cubicBezTo>
                      <a:pt x="33" y="52"/>
                      <a:pt x="33" y="52"/>
                      <a:pt x="33" y="52"/>
                    </a:cubicBezTo>
                    <a:cubicBezTo>
                      <a:pt x="33" y="52"/>
                      <a:pt x="33" y="52"/>
                      <a:pt x="33" y="52"/>
                    </a:cubicBezTo>
                    <a:cubicBezTo>
                      <a:pt x="33" y="52"/>
                      <a:pt x="33" y="52"/>
                      <a:pt x="33" y="52"/>
                    </a:cubicBezTo>
                    <a:cubicBezTo>
                      <a:pt x="33" y="52"/>
                      <a:pt x="33" y="52"/>
                      <a:pt x="33" y="52"/>
                    </a:cubicBezTo>
                    <a:cubicBezTo>
                      <a:pt x="33" y="52"/>
                      <a:pt x="33" y="52"/>
                      <a:pt x="33" y="52"/>
                    </a:cubicBezTo>
                    <a:cubicBezTo>
                      <a:pt x="33" y="52"/>
                      <a:pt x="33" y="52"/>
                      <a:pt x="33" y="52"/>
                    </a:cubicBezTo>
                    <a:cubicBezTo>
                      <a:pt x="33" y="52"/>
                      <a:pt x="33" y="52"/>
                      <a:pt x="33" y="52"/>
                    </a:cubicBezTo>
                    <a:cubicBezTo>
                      <a:pt x="33" y="52"/>
                      <a:pt x="33" y="52"/>
                      <a:pt x="33" y="52"/>
                    </a:cubicBezTo>
                    <a:cubicBezTo>
                      <a:pt x="33" y="52"/>
                      <a:pt x="33" y="52"/>
                      <a:pt x="33" y="52"/>
                    </a:cubicBezTo>
                    <a:cubicBezTo>
                      <a:pt x="33" y="52"/>
                      <a:pt x="33" y="52"/>
                      <a:pt x="33" y="52"/>
                    </a:cubicBezTo>
                    <a:cubicBezTo>
                      <a:pt x="33" y="52"/>
                      <a:pt x="33" y="52"/>
                      <a:pt x="33" y="52"/>
                    </a:cubicBezTo>
                    <a:cubicBezTo>
                      <a:pt x="33" y="52"/>
                      <a:pt x="33" y="52"/>
                      <a:pt x="33" y="52"/>
                    </a:cubicBezTo>
                    <a:cubicBezTo>
                      <a:pt x="34" y="52"/>
                      <a:pt x="34" y="52"/>
                      <a:pt x="34" y="52"/>
                    </a:cubicBezTo>
                    <a:cubicBezTo>
                      <a:pt x="34" y="52"/>
                      <a:pt x="34" y="52"/>
                      <a:pt x="34" y="52"/>
                    </a:cubicBezTo>
                    <a:cubicBezTo>
                      <a:pt x="34" y="52"/>
                      <a:pt x="34" y="52"/>
                      <a:pt x="34" y="52"/>
                    </a:cubicBezTo>
                    <a:cubicBezTo>
                      <a:pt x="34" y="52"/>
                      <a:pt x="34" y="52"/>
                      <a:pt x="34" y="52"/>
                    </a:cubicBezTo>
                    <a:cubicBezTo>
                      <a:pt x="34" y="52"/>
                      <a:pt x="34" y="52"/>
                      <a:pt x="34" y="52"/>
                    </a:cubicBezTo>
                    <a:cubicBezTo>
                      <a:pt x="34" y="52"/>
                      <a:pt x="34" y="52"/>
                      <a:pt x="34" y="52"/>
                    </a:cubicBezTo>
                    <a:cubicBezTo>
                      <a:pt x="34" y="52"/>
                      <a:pt x="34" y="52"/>
                      <a:pt x="34" y="52"/>
                    </a:cubicBezTo>
                    <a:cubicBezTo>
                      <a:pt x="34" y="52"/>
                      <a:pt x="34" y="52"/>
                      <a:pt x="34" y="52"/>
                    </a:cubicBezTo>
                    <a:cubicBezTo>
                      <a:pt x="34" y="52"/>
                      <a:pt x="34" y="52"/>
                      <a:pt x="34" y="52"/>
                    </a:cubicBezTo>
                    <a:cubicBezTo>
                      <a:pt x="34" y="52"/>
                      <a:pt x="34" y="52"/>
                      <a:pt x="34" y="52"/>
                    </a:cubicBezTo>
                    <a:cubicBezTo>
                      <a:pt x="34" y="52"/>
                      <a:pt x="34" y="52"/>
                      <a:pt x="34" y="52"/>
                    </a:cubicBezTo>
                    <a:cubicBezTo>
                      <a:pt x="34" y="52"/>
                      <a:pt x="34" y="52"/>
                      <a:pt x="34" y="52"/>
                    </a:cubicBezTo>
                    <a:cubicBezTo>
                      <a:pt x="34" y="52"/>
                      <a:pt x="34" y="52"/>
                      <a:pt x="34" y="52"/>
                    </a:cubicBezTo>
                    <a:cubicBezTo>
                      <a:pt x="34" y="52"/>
                      <a:pt x="34" y="52"/>
                      <a:pt x="34" y="52"/>
                    </a:cubicBezTo>
                    <a:cubicBezTo>
                      <a:pt x="35" y="52"/>
                      <a:pt x="35" y="52"/>
                      <a:pt x="35" y="52"/>
                    </a:cubicBezTo>
                    <a:cubicBezTo>
                      <a:pt x="35" y="52"/>
                      <a:pt x="35" y="52"/>
                      <a:pt x="35" y="52"/>
                    </a:cubicBezTo>
                    <a:cubicBezTo>
                      <a:pt x="35" y="52"/>
                      <a:pt x="35" y="52"/>
                      <a:pt x="35" y="52"/>
                    </a:cubicBezTo>
                    <a:cubicBezTo>
                      <a:pt x="35" y="52"/>
                      <a:pt x="35" y="52"/>
                      <a:pt x="35" y="52"/>
                    </a:cubicBezTo>
                    <a:cubicBezTo>
                      <a:pt x="35" y="52"/>
                      <a:pt x="35" y="52"/>
                      <a:pt x="35" y="52"/>
                    </a:cubicBezTo>
                    <a:cubicBezTo>
                      <a:pt x="35" y="52"/>
                      <a:pt x="35" y="52"/>
                      <a:pt x="35" y="52"/>
                    </a:cubicBezTo>
                    <a:cubicBezTo>
                      <a:pt x="35" y="52"/>
                      <a:pt x="35" y="52"/>
                      <a:pt x="35" y="52"/>
                    </a:cubicBezTo>
                    <a:cubicBezTo>
                      <a:pt x="35" y="52"/>
                      <a:pt x="35" y="52"/>
                      <a:pt x="35" y="52"/>
                    </a:cubicBezTo>
                    <a:cubicBezTo>
                      <a:pt x="36" y="52"/>
                      <a:pt x="36" y="52"/>
                      <a:pt x="37" y="52"/>
                    </a:cubicBezTo>
                    <a:cubicBezTo>
                      <a:pt x="37" y="52"/>
                      <a:pt x="37" y="52"/>
                      <a:pt x="37" y="52"/>
                    </a:cubicBezTo>
                    <a:cubicBezTo>
                      <a:pt x="37" y="52"/>
                      <a:pt x="37" y="52"/>
                      <a:pt x="37" y="52"/>
                    </a:cubicBezTo>
                    <a:cubicBezTo>
                      <a:pt x="37" y="52"/>
                      <a:pt x="37" y="52"/>
                      <a:pt x="37" y="52"/>
                    </a:cubicBezTo>
                    <a:cubicBezTo>
                      <a:pt x="37" y="52"/>
                      <a:pt x="37" y="52"/>
                      <a:pt x="37" y="52"/>
                    </a:cubicBezTo>
                    <a:cubicBezTo>
                      <a:pt x="37" y="52"/>
                      <a:pt x="37" y="52"/>
                      <a:pt x="37" y="52"/>
                    </a:cubicBezTo>
                    <a:cubicBezTo>
                      <a:pt x="37" y="52"/>
                      <a:pt x="37" y="52"/>
                      <a:pt x="37" y="52"/>
                    </a:cubicBezTo>
                    <a:cubicBezTo>
                      <a:pt x="37" y="52"/>
                      <a:pt x="37" y="52"/>
                      <a:pt x="37" y="52"/>
                    </a:cubicBezTo>
                    <a:cubicBezTo>
                      <a:pt x="37" y="52"/>
                      <a:pt x="37" y="52"/>
                      <a:pt x="37" y="52"/>
                    </a:cubicBezTo>
                    <a:cubicBezTo>
                      <a:pt x="37" y="52"/>
                      <a:pt x="37" y="52"/>
                      <a:pt x="37" y="52"/>
                    </a:cubicBezTo>
                    <a:cubicBezTo>
                      <a:pt x="37" y="52"/>
                      <a:pt x="37" y="52"/>
                      <a:pt x="37" y="52"/>
                    </a:cubicBezTo>
                    <a:cubicBezTo>
                      <a:pt x="37" y="52"/>
                      <a:pt x="37" y="52"/>
                      <a:pt x="37" y="52"/>
                    </a:cubicBezTo>
                    <a:cubicBezTo>
                      <a:pt x="37" y="52"/>
                      <a:pt x="37" y="52"/>
                      <a:pt x="37" y="52"/>
                    </a:cubicBezTo>
                    <a:cubicBezTo>
                      <a:pt x="37" y="52"/>
                      <a:pt x="37" y="52"/>
                      <a:pt x="37" y="52"/>
                    </a:cubicBezTo>
                    <a:cubicBezTo>
                      <a:pt x="38" y="52"/>
                      <a:pt x="38" y="52"/>
                      <a:pt x="38" y="52"/>
                    </a:cubicBezTo>
                    <a:cubicBezTo>
                      <a:pt x="38" y="52"/>
                      <a:pt x="38" y="52"/>
                      <a:pt x="38" y="52"/>
                    </a:cubicBezTo>
                    <a:cubicBezTo>
                      <a:pt x="38" y="52"/>
                      <a:pt x="38" y="52"/>
                      <a:pt x="38" y="52"/>
                    </a:cubicBezTo>
                    <a:cubicBezTo>
                      <a:pt x="38" y="52"/>
                      <a:pt x="38" y="52"/>
                      <a:pt x="38" y="52"/>
                    </a:cubicBezTo>
                    <a:cubicBezTo>
                      <a:pt x="38" y="52"/>
                      <a:pt x="38" y="52"/>
                      <a:pt x="38" y="52"/>
                    </a:cubicBezTo>
                    <a:cubicBezTo>
                      <a:pt x="38" y="52"/>
                      <a:pt x="38" y="52"/>
                      <a:pt x="38" y="52"/>
                    </a:cubicBezTo>
                    <a:cubicBezTo>
                      <a:pt x="38" y="52"/>
                      <a:pt x="38" y="52"/>
                      <a:pt x="38" y="52"/>
                    </a:cubicBezTo>
                    <a:cubicBezTo>
                      <a:pt x="38" y="52"/>
                      <a:pt x="38" y="52"/>
                      <a:pt x="38" y="52"/>
                    </a:cubicBezTo>
                    <a:cubicBezTo>
                      <a:pt x="38" y="51"/>
                      <a:pt x="38" y="51"/>
                      <a:pt x="38" y="51"/>
                    </a:cubicBezTo>
                    <a:cubicBezTo>
                      <a:pt x="38" y="51"/>
                      <a:pt x="38" y="51"/>
                      <a:pt x="38" y="51"/>
                    </a:cubicBezTo>
                    <a:cubicBezTo>
                      <a:pt x="38" y="51"/>
                      <a:pt x="38" y="51"/>
                      <a:pt x="38" y="51"/>
                    </a:cubicBezTo>
                    <a:cubicBezTo>
                      <a:pt x="38" y="51"/>
                      <a:pt x="38" y="51"/>
                      <a:pt x="38" y="51"/>
                    </a:cubicBezTo>
                    <a:cubicBezTo>
                      <a:pt x="38" y="51"/>
                      <a:pt x="38" y="51"/>
                      <a:pt x="38" y="51"/>
                    </a:cubicBezTo>
                    <a:cubicBezTo>
                      <a:pt x="38" y="51"/>
                      <a:pt x="38" y="51"/>
                      <a:pt x="38" y="51"/>
                    </a:cubicBezTo>
                    <a:cubicBezTo>
                      <a:pt x="39" y="51"/>
                      <a:pt x="39" y="51"/>
                      <a:pt x="39" y="51"/>
                    </a:cubicBezTo>
                    <a:cubicBezTo>
                      <a:pt x="39" y="51"/>
                      <a:pt x="39" y="51"/>
                      <a:pt x="39" y="51"/>
                    </a:cubicBezTo>
                    <a:cubicBezTo>
                      <a:pt x="39" y="51"/>
                      <a:pt x="39" y="51"/>
                      <a:pt x="39" y="51"/>
                    </a:cubicBezTo>
                    <a:cubicBezTo>
                      <a:pt x="39" y="51"/>
                      <a:pt x="39" y="51"/>
                      <a:pt x="39" y="51"/>
                    </a:cubicBezTo>
                    <a:cubicBezTo>
                      <a:pt x="39" y="51"/>
                      <a:pt x="39" y="51"/>
                      <a:pt x="39" y="51"/>
                    </a:cubicBezTo>
                    <a:cubicBezTo>
                      <a:pt x="39" y="51"/>
                      <a:pt x="39" y="51"/>
                      <a:pt x="39" y="51"/>
                    </a:cubicBezTo>
                    <a:cubicBezTo>
                      <a:pt x="39" y="51"/>
                      <a:pt x="39" y="51"/>
                      <a:pt x="39" y="51"/>
                    </a:cubicBezTo>
                    <a:cubicBezTo>
                      <a:pt x="39" y="51"/>
                      <a:pt x="39" y="51"/>
                      <a:pt x="39" y="51"/>
                    </a:cubicBezTo>
                    <a:cubicBezTo>
                      <a:pt x="39" y="51"/>
                      <a:pt x="39" y="51"/>
                      <a:pt x="39" y="51"/>
                    </a:cubicBezTo>
                    <a:cubicBezTo>
                      <a:pt x="39" y="51"/>
                      <a:pt x="39" y="51"/>
                      <a:pt x="39" y="51"/>
                    </a:cubicBezTo>
                    <a:cubicBezTo>
                      <a:pt x="40" y="51"/>
                      <a:pt x="40" y="51"/>
                      <a:pt x="41" y="51"/>
                    </a:cubicBezTo>
                    <a:cubicBezTo>
                      <a:pt x="41" y="51"/>
                      <a:pt x="41" y="51"/>
                      <a:pt x="41" y="51"/>
                    </a:cubicBezTo>
                    <a:cubicBezTo>
                      <a:pt x="41" y="51"/>
                      <a:pt x="41" y="51"/>
                      <a:pt x="41" y="51"/>
                    </a:cubicBezTo>
                    <a:cubicBezTo>
                      <a:pt x="41" y="51"/>
                      <a:pt x="41" y="51"/>
                      <a:pt x="41" y="51"/>
                    </a:cubicBezTo>
                    <a:cubicBezTo>
                      <a:pt x="41" y="51"/>
                      <a:pt x="41" y="51"/>
                      <a:pt x="41" y="51"/>
                    </a:cubicBezTo>
                    <a:cubicBezTo>
                      <a:pt x="41" y="51"/>
                      <a:pt x="41" y="51"/>
                      <a:pt x="41" y="51"/>
                    </a:cubicBezTo>
                    <a:cubicBezTo>
                      <a:pt x="42" y="51"/>
                      <a:pt x="42" y="51"/>
                      <a:pt x="42" y="51"/>
                    </a:cubicBezTo>
                    <a:cubicBezTo>
                      <a:pt x="42" y="51"/>
                      <a:pt x="42" y="51"/>
                      <a:pt x="42" y="51"/>
                    </a:cubicBezTo>
                    <a:cubicBezTo>
                      <a:pt x="42" y="51"/>
                      <a:pt x="42" y="51"/>
                      <a:pt x="42" y="51"/>
                    </a:cubicBezTo>
                    <a:cubicBezTo>
                      <a:pt x="42" y="51"/>
                      <a:pt x="42" y="51"/>
                      <a:pt x="42" y="51"/>
                    </a:cubicBezTo>
                    <a:cubicBezTo>
                      <a:pt x="42" y="51"/>
                      <a:pt x="42" y="51"/>
                      <a:pt x="42" y="51"/>
                    </a:cubicBezTo>
                    <a:cubicBezTo>
                      <a:pt x="42" y="51"/>
                      <a:pt x="42" y="51"/>
                      <a:pt x="42" y="51"/>
                    </a:cubicBezTo>
                    <a:cubicBezTo>
                      <a:pt x="42" y="51"/>
                      <a:pt x="42" y="51"/>
                      <a:pt x="42" y="51"/>
                    </a:cubicBezTo>
                    <a:cubicBezTo>
                      <a:pt x="42" y="51"/>
                      <a:pt x="42" y="51"/>
                      <a:pt x="42" y="51"/>
                    </a:cubicBezTo>
                    <a:cubicBezTo>
                      <a:pt x="42" y="51"/>
                      <a:pt x="42" y="51"/>
                      <a:pt x="42" y="51"/>
                    </a:cubicBezTo>
                    <a:cubicBezTo>
                      <a:pt x="42" y="51"/>
                      <a:pt x="42" y="51"/>
                      <a:pt x="42" y="51"/>
                    </a:cubicBezTo>
                    <a:cubicBezTo>
                      <a:pt x="42" y="51"/>
                      <a:pt x="42" y="51"/>
                      <a:pt x="42" y="51"/>
                    </a:cubicBezTo>
                    <a:cubicBezTo>
                      <a:pt x="42" y="51"/>
                      <a:pt x="42" y="51"/>
                      <a:pt x="42" y="51"/>
                    </a:cubicBezTo>
                    <a:cubicBezTo>
                      <a:pt x="42" y="51"/>
                      <a:pt x="42" y="51"/>
                      <a:pt x="42" y="51"/>
                    </a:cubicBezTo>
                    <a:cubicBezTo>
                      <a:pt x="42" y="51"/>
                      <a:pt x="42" y="51"/>
                      <a:pt x="42"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3" y="51"/>
                      <a:pt x="43" y="51"/>
                    </a:cubicBezTo>
                    <a:cubicBezTo>
                      <a:pt x="44" y="51"/>
                      <a:pt x="44" y="50"/>
                      <a:pt x="45" y="50"/>
                    </a:cubicBezTo>
                    <a:cubicBezTo>
                      <a:pt x="45" y="50"/>
                      <a:pt x="45" y="50"/>
                      <a:pt x="45" y="50"/>
                    </a:cubicBezTo>
                    <a:cubicBezTo>
                      <a:pt x="45" y="50"/>
                      <a:pt x="45" y="50"/>
                      <a:pt x="45" y="50"/>
                    </a:cubicBezTo>
                    <a:cubicBezTo>
                      <a:pt x="45" y="50"/>
                      <a:pt x="45" y="50"/>
                      <a:pt x="45" y="50"/>
                    </a:cubicBezTo>
                    <a:cubicBezTo>
                      <a:pt x="45" y="50"/>
                      <a:pt x="45" y="50"/>
                      <a:pt x="45" y="50"/>
                    </a:cubicBezTo>
                    <a:cubicBezTo>
                      <a:pt x="45" y="50"/>
                      <a:pt x="45" y="50"/>
                      <a:pt x="45" y="50"/>
                    </a:cubicBezTo>
                    <a:cubicBezTo>
                      <a:pt x="45" y="50"/>
                      <a:pt x="45" y="50"/>
                      <a:pt x="45" y="50"/>
                    </a:cubicBezTo>
                    <a:cubicBezTo>
                      <a:pt x="45" y="50"/>
                      <a:pt x="45" y="50"/>
                      <a:pt x="45" y="50"/>
                    </a:cubicBezTo>
                    <a:cubicBezTo>
                      <a:pt x="45" y="50"/>
                      <a:pt x="45" y="50"/>
                      <a:pt x="45" y="50"/>
                    </a:cubicBezTo>
                    <a:cubicBezTo>
                      <a:pt x="46" y="50"/>
                      <a:pt x="46" y="50"/>
                      <a:pt x="46" y="50"/>
                    </a:cubicBezTo>
                    <a:cubicBezTo>
                      <a:pt x="46" y="50"/>
                      <a:pt x="46" y="50"/>
                      <a:pt x="46" y="50"/>
                    </a:cubicBezTo>
                    <a:cubicBezTo>
                      <a:pt x="46" y="50"/>
                      <a:pt x="46" y="50"/>
                      <a:pt x="46" y="50"/>
                    </a:cubicBezTo>
                    <a:cubicBezTo>
                      <a:pt x="46" y="50"/>
                      <a:pt x="46" y="50"/>
                      <a:pt x="46" y="50"/>
                    </a:cubicBezTo>
                    <a:cubicBezTo>
                      <a:pt x="46" y="50"/>
                      <a:pt x="46" y="50"/>
                      <a:pt x="46" y="50"/>
                    </a:cubicBezTo>
                    <a:cubicBezTo>
                      <a:pt x="46" y="50"/>
                      <a:pt x="46" y="50"/>
                      <a:pt x="46" y="50"/>
                    </a:cubicBezTo>
                    <a:cubicBezTo>
                      <a:pt x="46" y="50"/>
                      <a:pt x="46" y="50"/>
                      <a:pt x="46" y="50"/>
                    </a:cubicBezTo>
                    <a:cubicBezTo>
                      <a:pt x="46" y="50"/>
                      <a:pt x="46" y="50"/>
                      <a:pt x="46" y="50"/>
                    </a:cubicBezTo>
                    <a:cubicBezTo>
                      <a:pt x="46" y="50"/>
                      <a:pt x="46" y="50"/>
                      <a:pt x="46" y="50"/>
                    </a:cubicBezTo>
                    <a:cubicBezTo>
                      <a:pt x="46" y="50"/>
                      <a:pt x="46" y="50"/>
                      <a:pt x="46" y="50"/>
                    </a:cubicBezTo>
                    <a:cubicBezTo>
                      <a:pt x="46" y="50"/>
                      <a:pt x="46" y="50"/>
                      <a:pt x="46" y="50"/>
                    </a:cubicBezTo>
                    <a:cubicBezTo>
                      <a:pt x="46" y="50"/>
                      <a:pt x="46" y="50"/>
                      <a:pt x="46" y="50"/>
                    </a:cubicBezTo>
                    <a:cubicBezTo>
                      <a:pt x="46" y="50"/>
                      <a:pt x="46" y="50"/>
                      <a:pt x="46" y="50"/>
                    </a:cubicBezTo>
                    <a:cubicBezTo>
                      <a:pt x="46" y="50"/>
                      <a:pt x="46" y="50"/>
                      <a:pt x="46" y="50"/>
                    </a:cubicBezTo>
                    <a:cubicBezTo>
                      <a:pt x="47" y="50"/>
                      <a:pt x="47" y="50"/>
                      <a:pt x="47" y="50"/>
                    </a:cubicBezTo>
                    <a:cubicBezTo>
                      <a:pt x="47" y="50"/>
                      <a:pt x="47" y="50"/>
                      <a:pt x="47" y="50"/>
                    </a:cubicBezTo>
                    <a:cubicBezTo>
                      <a:pt x="47" y="50"/>
                      <a:pt x="47" y="50"/>
                      <a:pt x="47" y="50"/>
                    </a:cubicBezTo>
                    <a:cubicBezTo>
                      <a:pt x="47" y="50"/>
                      <a:pt x="47" y="50"/>
                      <a:pt x="47" y="50"/>
                    </a:cubicBezTo>
                    <a:cubicBezTo>
                      <a:pt x="47" y="50"/>
                      <a:pt x="47" y="50"/>
                      <a:pt x="47" y="50"/>
                    </a:cubicBezTo>
                    <a:cubicBezTo>
                      <a:pt x="47" y="50"/>
                      <a:pt x="47" y="50"/>
                      <a:pt x="47" y="50"/>
                    </a:cubicBezTo>
                    <a:cubicBezTo>
                      <a:pt x="47" y="50"/>
                      <a:pt x="47" y="50"/>
                      <a:pt x="47" y="50"/>
                    </a:cubicBezTo>
                    <a:cubicBezTo>
                      <a:pt x="47" y="50"/>
                      <a:pt x="47" y="50"/>
                      <a:pt x="47" y="50"/>
                    </a:cubicBezTo>
                    <a:cubicBezTo>
                      <a:pt x="47" y="50"/>
                      <a:pt x="47" y="50"/>
                      <a:pt x="47" y="50"/>
                    </a:cubicBezTo>
                    <a:cubicBezTo>
                      <a:pt x="47" y="50"/>
                      <a:pt x="47" y="50"/>
                      <a:pt x="47" y="50"/>
                    </a:cubicBezTo>
                    <a:cubicBezTo>
                      <a:pt x="47" y="50"/>
                      <a:pt x="47" y="50"/>
                      <a:pt x="47" y="50"/>
                    </a:cubicBezTo>
                    <a:cubicBezTo>
                      <a:pt x="47" y="50"/>
                      <a:pt x="47" y="50"/>
                      <a:pt x="47" y="50"/>
                    </a:cubicBezTo>
                    <a:cubicBezTo>
                      <a:pt x="47" y="50"/>
                      <a:pt x="47" y="50"/>
                      <a:pt x="47" y="50"/>
                    </a:cubicBezTo>
                    <a:cubicBezTo>
                      <a:pt x="47" y="50"/>
                      <a:pt x="47" y="50"/>
                      <a:pt x="47" y="50"/>
                    </a:cubicBezTo>
                    <a:cubicBezTo>
                      <a:pt x="48" y="50"/>
                      <a:pt x="48" y="50"/>
                      <a:pt x="48" y="50"/>
                    </a:cubicBezTo>
                    <a:cubicBezTo>
                      <a:pt x="48" y="50"/>
                      <a:pt x="48" y="50"/>
                      <a:pt x="48" y="50"/>
                    </a:cubicBezTo>
                    <a:cubicBezTo>
                      <a:pt x="48" y="50"/>
                      <a:pt x="49" y="50"/>
                      <a:pt x="49" y="49"/>
                    </a:cubicBezTo>
                    <a:cubicBezTo>
                      <a:pt x="49" y="49"/>
                      <a:pt x="49" y="49"/>
                      <a:pt x="49" y="49"/>
                    </a:cubicBezTo>
                    <a:cubicBezTo>
                      <a:pt x="49" y="49"/>
                      <a:pt x="49" y="49"/>
                      <a:pt x="49" y="49"/>
                    </a:cubicBezTo>
                    <a:cubicBezTo>
                      <a:pt x="49" y="49"/>
                      <a:pt x="49" y="49"/>
                      <a:pt x="49" y="49"/>
                    </a:cubicBezTo>
                    <a:cubicBezTo>
                      <a:pt x="49" y="49"/>
                      <a:pt x="49" y="49"/>
                      <a:pt x="49" y="49"/>
                    </a:cubicBezTo>
                    <a:cubicBezTo>
                      <a:pt x="50" y="49"/>
                      <a:pt x="50" y="49"/>
                      <a:pt x="50" y="49"/>
                    </a:cubicBezTo>
                    <a:cubicBezTo>
                      <a:pt x="50" y="49"/>
                      <a:pt x="50" y="49"/>
                      <a:pt x="50" y="49"/>
                    </a:cubicBezTo>
                    <a:cubicBezTo>
                      <a:pt x="50" y="49"/>
                      <a:pt x="50" y="49"/>
                      <a:pt x="50" y="49"/>
                    </a:cubicBezTo>
                    <a:cubicBezTo>
                      <a:pt x="50" y="49"/>
                      <a:pt x="50" y="49"/>
                      <a:pt x="50" y="49"/>
                    </a:cubicBezTo>
                    <a:cubicBezTo>
                      <a:pt x="50" y="49"/>
                      <a:pt x="50" y="49"/>
                      <a:pt x="50" y="49"/>
                    </a:cubicBezTo>
                    <a:cubicBezTo>
                      <a:pt x="50" y="49"/>
                      <a:pt x="50" y="49"/>
                      <a:pt x="50" y="49"/>
                    </a:cubicBezTo>
                    <a:cubicBezTo>
                      <a:pt x="50" y="49"/>
                      <a:pt x="50" y="49"/>
                      <a:pt x="50" y="49"/>
                    </a:cubicBezTo>
                    <a:cubicBezTo>
                      <a:pt x="50" y="49"/>
                      <a:pt x="50" y="49"/>
                      <a:pt x="50" y="49"/>
                    </a:cubicBezTo>
                    <a:cubicBezTo>
                      <a:pt x="50" y="49"/>
                      <a:pt x="50" y="49"/>
                      <a:pt x="50" y="49"/>
                    </a:cubicBezTo>
                    <a:cubicBezTo>
                      <a:pt x="50" y="49"/>
                      <a:pt x="50" y="49"/>
                      <a:pt x="50" y="49"/>
                    </a:cubicBezTo>
                    <a:cubicBezTo>
                      <a:pt x="50" y="49"/>
                      <a:pt x="50" y="49"/>
                      <a:pt x="50" y="49"/>
                    </a:cubicBezTo>
                    <a:cubicBezTo>
                      <a:pt x="50" y="49"/>
                      <a:pt x="50" y="49"/>
                      <a:pt x="50" y="49"/>
                    </a:cubicBezTo>
                    <a:cubicBezTo>
                      <a:pt x="50" y="49"/>
                      <a:pt x="50" y="49"/>
                      <a:pt x="50" y="49"/>
                    </a:cubicBezTo>
                    <a:cubicBezTo>
                      <a:pt x="50" y="49"/>
                      <a:pt x="50" y="49"/>
                      <a:pt x="50" y="49"/>
                    </a:cubicBezTo>
                    <a:cubicBezTo>
                      <a:pt x="50" y="49"/>
                      <a:pt x="50" y="49"/>
                      <a:pt x="50" y="49"/>
                    </a:cubicBezTo>
                    <a:cubicBezTo>
                      <a:pt x="51" y="49"/>
                      <a:pt x="51" y="49"/>
                      <a:pt x="51" y="49"/>
                    </a:cubicBezTo>
                    <a:cubicBezTo>
                      <a:pt x="51" y="49"/>
                      <a:pt x="51" y="49"/>
                      <a:pt x="51" y="49"/>
                    </a:cubicBezTo>
                    <a:cubicBezTo>
                      <a:pt x="51" y="49"/>
                      <a:pt x="51" y="49"/>
                      <a:pt x="51" y="49"/>
                    </a:cubicBezTo>
                    <a:cubicBezTo>
                      <a:pt x="51" y="49"/>
                      <a:pt x="51" y="49"/>
                      <a:pt x="51" y="49"/>
                    </a:cubicBezTo>
                    <a:cubicBezTo>
                      <a:pt x="51" y="49"/>
                      <a:pt x="51" y="49"/>
                      <a:pt x="51" y="49"/>
                    </a:cubicBezTo>
                    <a:cubicBezTo>
                      <a:pt x="51" y="49"/>
                      <a:pt x="51" y="49"/>
                      <a:pt x="51" y="49"/>
                    </a:cubicBezTo>
                    <a:cubicBezTo>
                      <a:pt x="51" y="49"/>
                      <a:pt x="51" y="49"/>
                      <a:pt x="51" y="49"/>
                    </a:cubicBezTo>
                    <a:cubicBezTo>
                      <a:pt x="51" y="49"/>
                      <a:pt x="51" y="49"/>
                      <a:pt x="51" y="49"/>
                    </a:cubicBezTo>
                    <a:cubicBezTo>
                      <a:pt x="51" y="49"/>
                      <a:pt x="51" y="49"/>
                      <a:pt x="51" y="49"/>
                    </a:cubicBezTo>
                    <a:cubicBezTo>
                      <a:pt x="51" y="49"/>
                      <a:pt x="51" y="49"/>
                      <a:pt x="51" y="49"/>
                    </a:cubicBezTo>
                    <a:cubicBezTo>
                      <a:pt x="51" y="49"/>
                      <a:pt x="51" y="49"/>
                      <a:pt x="51" y="49"/>
                    </a:cubicBezTo>
                    <a:cubicBezTo>
                      <a:pt x="51" y="49"/>
                      <a:pt x="51" y="49"/>
                      <a:pt x="51" y="49"/>
                    </a:cubicBezTo>
                    <a:cubicBezTo>
                      <a:pt x="51" y="49"/>
                      <a:pt x="51" y="49"/>
                      <a:pt x="51" y="49"/>
                    </a:cubicBezTo>
                    <a:cubicBezTo>
                      <a:pt x="51" y="49"/>
                      <a:pt x="51" y="49"/>
                      <a:pt x="51" y="49"/>
                    </a:cubicBezTo>
                    <a:cubicBezTo>
                      <a:pt x="52" y="49"/>
                      <a:pt x="52" y="49"/>
                      <a:pt x="52" y="49"/>
                    </a:cubicBezTo>
                    <a:cubicBezTo>
                      <a:pt x="52" y="49"/>
                      <a:pt x="52" y="49"/>
                      <a:pt x="52" y="49"/>
                    </a:cubicBezTo>
                    <a:cubicBezTo>
                      <a:pt x="52" y="49"/>
                      <a:pt x="52" y="49"/>
                      <a:pt x="52" y="49"/>
                    </a:cubicBezTo>
                    <a:cubicBezTo>
                      <a:pt x="52" y="49"/>
                      <a:pt x="52" y="49"/>
                      <a:pt x="52" y="49"/>
                    </a:cubicBezTo>
                    <a:cubicBezTo>
                      <a:pt x="52" y="49"/>
                      <a:pt x="52" y="49"/>
                      <a:pt x="52" y="49"/>
                    </a:cubicBezTo>
                    <a:cubicBezTo>
                      <a:pt x="52" y="49"/>
                      <a:pt x="52" y="49"/>
                      <a:pt x="52" y="49"/>
                    </a:cubicBezTo>
                    <a:cubicBezTo>
                      <a:pt x="52" y="49"/>
                      <a:pt x="53" y="49"/>
                      <a:pt x="53" y="49"/>
                    </a:cubicBezTo>
                    <a:cubicBezTo>
                      <a:pt x="53" y="49"/>
                      <a:pt x="53" y="49"/>
                      <a:pt x="53" y="49"/>
                    </a:cubicBezTo>
                    <a:cubicBezTo>
                      <a:pt x="53" y="48"/>
                      <a:pt x="53" y="48"/>
                      <a:pt x="53" y="48"/>
                    </a:cubicBezTo>
                    <a:cubicBezTo>
                      <a:pt x="53" y="48"/>
                      <a:pt x="53" y="48"/>
                      <a:pt x="53" y="48"/>
                    </a:cubicBezTo>
                    <a:cubicBezTo>
                      <a:pt x="53" y="48"/>
                      <a:pt x="53" y="48"/>
                      <a:pt x="53" y="48"/>
                    </a:cubicBezTo>
                    <a:cubicBezTo>
                      <a:pt x="53" y="48"/>
                      <a:pt x="53" y="48"/>
                      <a:pt x="53" y="48"/>
                    </a:cubicBezTo>
                    <a:cubicBezTo>
                      <a:pt x="53" y="48"/>
                      <a:pt x="53" y="48"/>
                      <a:pt x="53" y="48"/>
                    </a:cubicBezTo>
                    <a:cubicBezTo>
                      <a:pt x="54" y="48"/>
                      <a:pt x="54" y="48"/>
                      <a:pt x="54" y="48"/>
                    </a:cubicBezTo>
                    <a:cubicBezTo>
                      <a:pt x="54" y="48"/>
                      <a:pt x="54" y="48"/>
                      <a:pt x="54" y="48"/>
                    </a:cubicBezTo>
                    <a:cubicBezTo>
                      <a:pt x="54" y="48"/>
                      <a:pt x="54" y="48"/>
                      <a:pt x="54" y="48"/>
                    </a:cubicBezTo>
                    <a:cubicBezTo>
                      <a:pt x="54" y="48"/>
                      <a:pt x="54" y="48"/>
                      <a:pt x="54" y="48"/>
                    </a:cubicBezTo>
                    <a:cubicBezTo>
                      <a:pt x="54" y="48"/>
                      <a:pt x="54" y="48"/>
                      <a:pt x="54" y="48"/>
                    </a:cubicBezTo>
                    <a:cubicBezTo>
                      <a:pt x="54" y="48"/>
                      <a:pt x="54" y="48"/>
                      <a:pt x="54" y="48"/>
                    </a:cubicBezTo>
                    <a:cubicBezTo>
                      <a:pt x="54" y="48"/>
                      <a:pt x="54" y="48"/>
                      <a:pt x="54" y="48"/>
                    </a:cubicBezTo>
                    <a:cubicBezTo>
                      <a:pt x="54" y="48"/>
                      <a:pt x="54" y="48"/>
                      <a:pt x="54" y="48"/>
                    </a:cubicBezTo>
                    <a:cubicBezTo>
                      <a:pt x="54" y="48"/>
                      <a:pt x="54" y="48"/>
                      <a:pt x="54" y="48"/>
                    </a:cubicBezTo>
                    <a:cubicBezTo>
                      <a:pt x="54" y="48"/>
                      <a:pt x="54" y="48"/>
                      <a:pt x="54" y="48"/>
                    </a:cubicBezTo>
                    <a:cubicBezTo>
                      <a:pt x="54" y="48"/>
                      <a:pt x="54" y="48"/>
                      <a:pt x="54" y="48"/>
                    </a:cubicBezTo>
                    <a:cubicBezTo>
                      <a:pt x="54" y="48"/>
                      <a:pt x="54" y="48"/>
                      <a:pt x="54" y="48"/>
                    </a:cubicBezTo>
                    <a:cubicBezTo>
                      <a:pt x="54" y="48"/>
                      <a:pt x="54" y="48"/>
                      <a:pt x="54" y="48"/>
                    </a:cubicBezTo>
                    <a:cubicBezTo>
                      <a:pt x="54" y="48"/>
                      <a:pt x="54" y="48"/>
                      <a:pt x="54" y="48"/>
                    </a:cubicBezTo>
                    <a:cubicBezTo>
                      <a:pt x="55" y="48"/>
                      <a:pt x="55" y="48"/>
                      <a:pt x="55" y="48"/>
                    </a:cubicBezTo>
                    <a:cubicBezTo>
                      <a:pt x="55" y="48"/>
                      <a:pt x="55" y="48"/>
                      <a:pt x="55" y="48"/>
                    </a:cubicBezTo>
                    <a:cubicBezTo>
                      <a:pt x="55" y="48"/>
                      <a:pt x="55" y="48"/>
                      <a:pt x="55" y="48"/>
                    </a:cubicBezTo>
                    <a:cubicBezTo>
                      <a:pt x="55" y="48"/>
                      <a:pt x="55" y="48"/>
                      <a:pt x="55" y="48"/>
                    </a:cubicBezTo>
                    <a:cubicBezTo>
                      <a:pt x="55" y="48"/>
                      <a:pt x="55" y="48"/>
                      <a:pt x="55" y="48"/>
                    </a:cubicBezTo>
                    <a:cubicBezTo>
                      <a:pt x="55" y="48"/>
                      <a:pt x="55" y="48"/>
                      <a:pt x="55" y="48"/>
                    </a:cubicBezTo>
                    <a:cubicBezTo>
                      <a:pt x="55" y="48"/>
                      <a:pt x="55" y="48"/>
                      <a:pt x="55" y="48"/>
                    </a:cubicBezTo>
                    <a:cubicBezTo>
                      <a:pt x="55" y="48"/>
                      <a:pt x="55" y="48"/>
                      <a:pt x="55" y="48"/>
                    </a:cubicBezTo>
                    <a:cubicBezTo>
                      <a:pt x="55" y="48"/>
                      <a:pt x="55" y="48"/>
                      <a:pt x="55" y="48"/>
                    </a:cubicBezTo>
                    <a:cubicBezTo>
                      <a:pt x="55" y="48"/>
                      <a:pt x="55" y="48"/>
                      <a:pt x="55" y="48"/>
                    </a:cubicBezTo>
                    <a:cubicBezTo>
                      <a:pt x="55" y="48"/>
                      <a:pt x="55" y="48"/>
                      <a:pt x="55" y="48"/>
                    </a:cubicBezTo>
                    <a:cubicBezTo>
                      <a:pt x="55" y="48"/>
                      <a:pt x="55" y="48"/>
                      <a:pt x="55" y="48"/>
                    </a:cubicBezTo>
                    <a:cubicBezTo>
                      <a:pt x="55" y="48"/>
                      <a:pt x="55" y="48"/>
                      <a:pt x="55" y="48"/>
                    </a:cubicBezTo>
                    <a:cubicBezTo>
                      <a:pt x="55" y="48"/>
                      <a:pt x="55" y="48"/>
                      <a:pt x="55" y="48"/>
                    </a:cubicBezTo>
                    <a:cubicBezTo>
                      <a:pt x="55" y="48"/>
                      <a:pt x="55" y="48"/>
                      <a:pt x="55" y="48"/>
                    </a:cubicBezTo>
                    <a:cubicBezTo>
                      <a:pt x="56" y="48"/>
                      <a:pt x="56" y="48"/>
                      <a:pt x="56" y="48"/>
                    </a:cubicBezTo>
                    <a:cubicBezTo>
                      <a:pt x="56" y="48"/>
                      <a:pt x="56" y="48"/>
                      <a:pt x="56" y="48"/>
                    </a:cubicBezTo>
                    <a:cubicBezTo>
                      <a:pt x="56" y="48"/>
                      <a:pt x="56" y="48"/>
                      <a:pt x="56" y="48"/>
                    </a:cubicBezTo>
                    <a:cubicBezTo>
                      <a:pt x="56" y="48"/>
                      <a:pt x="56" y="48"/>
                      <a:pt x="56" y="48"/>
                    </a:cubicBezTo>
                    <a:cubicBezTo>
                      <a:pt x="56" y="48"/>
                      <a:pt x="56" y="48"/>
                      <a:pt x="56" y="48"/>
                    </a:cubicBezTo>
                    <a:cubicBezTo>
                      <a:pt x="56" y="48"/>
                      <a:pt x="56" y="48"/>
                      <a:pt x="56" y="48"/>
                    </a:cubicBezTo>
                    <a:cubicBezTo>
                      <a:pt x="56" y="48"/>
                      <a:pt x="56" y="48"/>
                      <a:pt x="56" y="48"/>
                    </a:cubicBezTo>
                    <a:cubicBezTo>
                      <a:pt x="56" y="48"/>
                      <a:pt x="56" y="48"/>
                      <a:pt x="56" y="48"/>
                    </a:cubicBezTo>
                    <a:cubicBezTo>
                      <a:pt x="56" y="48"/>
                      <a:pt x="56" y="48"/>
                      <a:pt x="56" y="48"/>
                    </a:cubicBezTo>
                    <a:cubicBezTo>
                      <a:pt x="56" y="48"/>
                      <a:pt x="56" y="48"/>
                      <a:pt x="56" y="48"/>
                    </a:cubicBezTo>
                    <a:cubicBezTo>
                      <a:pt x="56" y="48"/>
                      <a:pt x="56" y="48"/>
                      <a:pt x="56" y="48"/>
                    </a:cubicBezTo>
                    <a:cubicBezTo>
                      <a:pt x="56" y="48"/>
                      <a:pt x="56" y="48"/>
                      <a:pt x="56" y="48"/>
                    </a:cubicBezTo>
                    <a:cubicBezTo>
                      <a:pt x="56" y="48"/>
                      <a:pt x="56" y="48"/>
                      <a:pt x="56" y="48"/>
                    </a:cubicBezTo>
                    <a:cubicBezTo>
                      <a:pt x="56" y="48"/>
                      <a:pt x="56" y="48"/>
                      <a:pt x="56" y="48"/>
                    </a:cubicBezTo>
                    <a:cubicBezTo>
                      <a:pt x="57" y="48"/>
                      <a:pt x="57" y="48"/>
                      <a:pt x="57" y="48"/>
                    </a:cubicBezTo>
                    <a:cubicBezTo>
                      <a:pt x="57" y="48"/>
                      <a:pt x="57" y="48"/>
                      <a:pt x="57" y="48"/>
                    </a:cubicBezTo>
                    <a:cubicBezTo>
                      <a:pt x="57" y="48"/>
                      <a:pt x="57" y="48"/>
                      <a:pt x="57" y="48"/>
                    </a:cubicBezTo>
                    <a:cubicBezTo>
                      <a:pt x="57" y="48"/>
                      <a:pt x="57" y="48"/>
                      <a:pt x="57" y="48"/>
                    </a:cubicBezTo>
                    <a:cubicBezTo>
                      <a:pt x="57" y="47"/>
                      <a:pt x="57" y="47"/>
                      <a:pt x="57" y="47"/>
                    </a:cubicBezTo>
                    <a:cubicBezTo>
                      <a:pt x="57" y="47"/>
                      <a:pt x="57" y="47"/>
                      <a:pt x="57" y="47"/>
                    </a:cubicBezTo>
                    <a:cubicBezTo>
                      <a:pt x="57" y="47"/>
                      <a:pt x="57" y="47"/>
                      <a:pt x="57" y="47"/>
                    </a:cubicBezTo>
                    <a:cubicBezTo>
                      <a:pt x="57" y="47"/>
                      <a:pt x="57" y="47"/>
                      <a:pt x="57" y="47"/>
                    </a:cubicBezTo>
                    <a:cubicBezTo>
                      <a:pt x="57" y="47"/>
                      <a:pt x="57" y="47"/>
                      <a:pt x="57" y="47"/>
                    </a:cubicBezTo>
                    <a:cubicBezTo>
                      <a:pt x="57" y="47"/>
                      <a:pt x="57" y="47"/>
                      <a:pt x="57" y="47"/>
                    </a:cubicBezTo>
                    <a:cubicBezTo>
                      <a:pt x="58" y="47"/>
                      <a:pt x="58" y="47"/>
                      <a:pt x="58" y="47"/>
                    </a:cubicBezTo>
                    <a:cubicBezTo>
                      <a:pt x="58" y="47"/>
                      <a:pt x="58" y="47"/>
                      <a:pt x="58" y="47"/>
                    </a:cubicBezTo>
                    <a:cubicBezTo>
                      <a:pt x="58" y="47"/>
                      <a:pt x="58" y="47"/>
                      <a:pt x="58" y="47"/>
                    </a:cubicBezTo>
                    <a:cubicBezTo>
                      <a:pt x="58" y="47"/>
                      <a:pt x="58" y="47"/>
                      <a:pt x="58" y="47"/>
                    </a:cubicBezTo>
                    <a:cubicBezTo>
                      <a:pt x="58" y="47"/>
                      <a:pt x="58" y="47"/>
                      <a:pt x="58" y="47"/>
                    </a:cubicBezTo>
                    <a:cubicBezTo>
                      <a:pt x="58" y="47"/>
                      <a:pt x="58" y="47"/>
                      <a:pt x="58" y="47"/>
                    </a:cubicBezTo>
                    <a:cubicBezTo>
                      <a:pt x="58" y="47"/>
                      <a:pt x="58" y="47"/>
                      <a:pt x="58" y="47"/>
                    </a:cubicBezTo>
                    <a:cubicBezTo>
                      <a:pt x="58" y="47"/>
                      <a:pt x="58" y="47"/>
                      <a:pt x="58" y="47"/>
                    </a:cubicBezTo>
                    <a:cubicBezTo>
                      <a:pt x="58" y="47"/>
                      <a:pt x="58" y="47"/>
                      <a:pt x="58" y="47"/>
                    </a:cubicBezTo>
                    <a:cubicBezTo>
                      <a:pt x="58" y="47"/>
                      <a:pt x="58" y="47"/>
                      <a:pt x="58" y="47"/>
                    </a:cubicBezTo>
                    <a:cubicBezTo>
                      <a:pt x="58" y="47"/>
                      <a:pt x="58" y="47"/>
                      <a:pt x="58" y="47"/>
                    </a:cubicBezTo>
                    <a:cubicBezTo>
                      <a:pt x="58" y="47"/>
                      <a:pt x="58" y="47"/>
                      <a:pt x="58" y="47"/>
                    </a:cubicBezTo>
                    <a:cubicBezTo>
                      <a:pt x="58" y="47"/>
                      <a:pt x="58" y="47"/>
                      <a:pt x="58" y="47"/>
                    </a:cubicBezTo>
                    <a:cubicBezTo>
                      <a:pt x="58" y="47"/>
                      <a:pt x="58" y="47"/>
                      <a:pt x="58" y="47"/>
                    </a:cubicBezTo>
                    <a:cubicBezTo>
                      <a:pt x="59" y="47"/>
                      <a:pt x="59" y="47"/>
                      <a:pt x="59" y="47"/>
                    </a:cubicBezTo>
                    <a:cubicBezTo>
                      <a:pt x="59" y="47"/>
                      <a:pt x="59" y="47"/>
                      <a:pt x="59" y="47"/>
                    </a:cubicBezTo>
                    <a:cubicBezTo>
                      <a:pt x="59" y="47"/>
                      <a:pt x="59" y="47"/>
                      <a:pt x="59" y="47"/>
                    </a:cubicBezTo>
                    <a:cubicBezTo>
                      <a:pt x="59" y="47"/>
                      <a:pt x="59" y="47"/>
                      <a:pt x="59" y="47"/>
                    </a:cubicBezTo>
                    <a:cubicBezTo>
                      <a:pt x="59" y="47"/>
                      <a:pt x="59" y="47"/>
                      <a:pt x="59" y="47"/>
                    </a:cubicBezTo>
                    <a:cubicBezTo>
                      <a:pt x="59" y="47"/>
                      <a:pt x="59" y="47"/>
                      <a:pt x="59" y="47"/>
                    </a:cubicBezTo>
                    <a:cubicBezTo>
                      <a:pt x="59" y="47"/>
                      <a:pt x="59" y="47"/>
                      <a:pt x="59" y="47"/>
                    </a:cubicBezTo>
                    <a:cubicBezTo>
                      <a:pt x="59" y="47"/>
                      <a:pt x="59" y="47"/>
                      <a:pt x="59" y="47"/>
                    </a:cubicBezTo>
                    <a:cubicBezTo>
                      <a:pt x="59" y="47"/>
                      <a:pt x="59" y="47"/>
                      <a:pt x="59" y="47"/>
                    </a:cubicBezTo>
                    <a:cubicBezTo>
                      <a:pt x="59" y="47"/>
                      <a:pt x="59" y="47"/>
                      <a:pt x="59" y="47"/>
                    </a:cubicBezTo>
                    <a:cubicBezTo>
                      <a:pt x="59" y="47"/>
                      <a:pt x="59" y="47"/>
                      <a:pt x="59" y="47"/>
                    </a:cubicBezTo>
                    <a:cubicBezTo>
                      <a:pt x="59" y="47"/>
                      <a:pt x="59" y="47"/>
                      <a:pt x="59" y="47"/>
                    </a:cubicBezTo>
                    <a:cubicBezTo>
                      <a:pt x="59" y="47"/>
                      <a:pt x="59" y="47"/>
                      <a:pt x="59" y="47"/>
                    </a:cubicBezTo>
                    <a:cubicBezTo>
                      <a:pt x="59" y="47"/>
                      <a:pt x="59" y="47"/>
                      <a:pt x="59"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1" y="46"/>
                      <a:pt x="61" y="46"/>
                      <a:pt x="61" y="46"/>
                    </a:cubicBezTo>
                    <a:cubicBezTo>
                      <a:pt x="61" y="46"/>
                      <a:pt x="61" y="46"/>
                      <a:pt x="61" y="46"/>
                    </a:cubicBezTo>
                    <a:cubicBezTo>
                      <a:pt x="61" y="46"/>
                      <a:pt x="61" y="46"/>
                      <a:pt x="61" y="46"/>
                    </a:cubicBezTo>
                    <a:cubicBezTo>
                      <a:pt x="61" y="46"/>
                      <a:pt x="61" y="46"/>
                      <a:pt x="61" y="46"/>
                    </a:cubicBezTo>
                    <a:cubicBezTo>
                      <a:pt x="61" y="46"/>
                      <a:pt x="61" y="46"/>
                      <a:pt x="61" y="46"/>
                    </a:cubicBezTo>
                    <a:cubicBezTo>
                      <a:pt x="61" y="46"/>
                      <a:pt x="61" y="46"/>
                      <a:pt x="61" y="46"/>
                    </a:cubicBezTo>
                    <a:cubicBezTo>
                      <a:pt x="61" y="46"/>
                      <a:pt x="61" y="46"/>
                      <a:pt x="61" y="46"/>
                    </a:cubicBezTo>
                    <a:cubicBezTo>
                      <a:pt x="61" y="46"/>
                      <a:pt x="61" y="46"/>
                      <a:pt x="61" y="46"/>
                    </a:cubicBezTo>
                    <a:cubicBezTo>
                      <a:pt x="61" y="46"/>
                      <a:pt x="61" y="46"/>
                      <a:pt x="61" y="46"/>
                    </a:cubicBezTo>
                    <a:cubicBezTo>
                      <a:pt x="62" y="46"/>
                      <a:pt x="62" y="46"/>
                      <a:pt x="62" y="46"/>
                    </a:cubicBezTo>
                    <a:cubicBezTo>
                      <a:pt x="62" y="46"/>
                      <a:pt x="62" y="46"/>
                      <a:pt x="62" y="46"/>
                    </a:cubicBezTo>
                    <a:cubicBezTo>
                      <a:pt x="62" y="46"/>
                      <a:pt x="62" y="46"/>
                      <a:pt x="62" y="46"/>
                    </a:cubicBezTo>
                    <a:cubicBezTo>
                      <a:pt x="62" y="46"/>
                      <a:pt x="62" y="46"/>
                      <a:pt x="62" y="46"/>
                    </a:cubicBezTo>
                    <a:cubicBezTo>
                      <a:pt x="62" y="46"/>
                      <a:pt x="62" y="46"/>
                      <a:pt x="62" y="46"/>
                    </a:cubicBezTo>
                    <a:cubicBezTo>
                      <a:pt x="62" y="46"/>
                      <a:pt x="62" y="46"/>
                      <a:pt x="62" y="46"/>
                    </a:cubicBezTo>
                    <a:cubicBezTo>
                      <a:pt x="62" y="46"/>
                      <a:pt x="62" y="46"/>
                      <a:pt x="62" y="46"/>
                    </a:cubicBezTo>
                    <a:cubicBezTo>
                      <a:pt x="62" y="46"/>
                      <a:pt x="62" y="46"/>
                      <a:pt x="62" y="46"/>
                    </a:cubicBezTo>
                    <a:cubicBezTo>
                      <a:pt x="62" y="46"/>
                      <a:pt x="62" y="46"/>
                      <a:pt x="62" y="46"/>
                    </a:cubicBezTo>
                    <a:cubicBezTo>
                      <a:pt x="62" y="46"/>
                      <a:pt x="62" y="46"/>
                      <a:pt x="62" y="46"/>
                    </a:cubicBezTo>
                    <a:cubicBezTo>
                      <a:pt x="62" y="46"/>
                      <a:pt x="62" y="46"/>
                      <a:pt x="62" y="46"/>
                    </a:cubicBezTo>
                    <a:cubicBezTo>
                      <a:pt x="62" y="46"/>
                      <a:pt x="62" y="46"/>
                      <a:pt x="62" y="46"/>
                    </a:cubicBezTo>
                    <a:cubicBezTo>
                      <a:pt x="62" y="46"/>
                      <a:pt x="62" y="46"/>
                      <a:pt x="62" y="46"/>
                    </a:cubicBezTo>
                    <a:cubicBezTo>
                      <a:pt x="62" y="46"/>
                      <a:pt x="62" y="46"/>
                      <a:pt x="62" y="46"/>
                    </a:cubicBezTo>
                    <a:cubicBezTo>
                      <a:pt x="63" y="46"/>
                      <a:pt x="63" y="46"/>
                      <a:pt x="63" y="46"/>
                    </a:cubicBezTo>
                    <a:cubicBezTo>
                      <a:pt x="63" y="46"/>
                      <a:pt x="63" y="46"/>
                      <a:pt x="63" y="46"/>
                    </a:cubicBezTo>
                    <a:cubicBezTo>
                      <a:pt x="63" y="46"/>
                      <a:pt x="63" y="46"/>
                      <a:pt x="63" y="46"/>
                    </a:cubicBezTo>
                    <a:cubicBezTo>
                      <a:pt x="63" y="46"/>
                      <a:pt x="63" y="46"/>
                      <a:pt x="63" y="46"/>
                    </a:cubicBezTo>
                    <a:cubicBezTo>
                      <a:pt x="63" y="46"/>
                      <a:pt x="63" y="46"/>
                      <a:pt x="63" y="46"/>
                    </a:cubicBezTo>
                    <a:cubicBezTo>
                      <a:pt x="63" y="46"/>
                      <a:pt x="63" y="46"/>
                      <a:pt x="63" y="46"/>
                    </a:cubicBezTo>
                    <a:cubicBezTo>
                      <a:pt x="63" y="46"/>
                      <a:pt x="63" y="46"/>
                      <a:pt x="63" y="46"/>
                    </a:cubicBezTo>
                    <a:cubicBezTo>
                      <a:pt x="63" y="46"/>
                      <a:pt x="63" y="46"/>
                      <a:pt x="63" y="46"/>
                    </a:cubicBezTo>
                    <a:cubicBezTo>
                      <a:pt x="63" y="46"/>
                      <a:pt x="63" y="46"/>
                      <a:pt x="63" y="46"/>
                    </a:cubicBezTo>
                    <a:cubicBezTo>
                      <a:pt x="63" y="46"/>
                      <a:pt x="63" y="46"/>
                      <a:pt x="63" y="46"/>
                    </a:cubicBezTo>
                    <a:cubicBezTo>
                      <a:pt x="63" y="46"/>
                      <a:pt x="63" y="46"/>
                      <a:pt x="63" y="46"/>
                    </a:cubicBezTo>
                    <a:cubicBezTo>
                      <a:pt x="63" y="46"/>
                      <a:pt x="63" y="46"/>
                      <a:pt x="63" y="46"/>
                    </a:cubicBezTo>
                    <a:cubicBezTo>
                      <a:pt x="63" y="46"/>
                      <a:pt x="63" y="46"/>
                      <a:pt x="63" y="46"/>
                    </a:cubicBezTo>
                    <a:cubicBezTo>
                      <a:pt x="63" y="46"/>
                      <a:pt x="63" y="46"/>
                      <a:pt x="63" y="46"/>
                    </a:cubicBezTo>
                    <a:cubicBezTo>
                      <a:pt x="64" y="46"/>
                      <a:pt x="64" y="46"/>
                      <a:pt x="64" y="46"/>
                    </a:cubicBezTo>
                    <a:cubicBezTo>
                      <a:pt x="64" y="46"/>
                      <a:pt x="64" y="46"/>
                      <a:pt x="64" y="46"/>
                    </a:cubicBezTo>
                    <a:cubicBezTo>
                      <a:pt x="64" y="46"/>
                      <a:pt x="64" y="46"/>
                      <a:pt x="64" y="46"/>
                    </a:cubicBezTo>
                    <a:cubicBezTo>
                      <a:pt x="64" y="46"/>
                      <a:pt x="64" y="46"/>
                      <a:pt x="64" y="46"/>
                    </a:cubicBezTo>
                    <a:cubicBezTo>
                      <a:pt x="70" y="44"/>
                      <a:pt x="77" y="41"/>
                      <a:pt x="83" y="38"/>
                    </a:cubicBezTo>
                    <a:cubicBezTo>
                      <a:pt x="66" y="0"/>
                      <a:pt x="66" y="0"/>
                      <a:pt x="66" y="0"/>
                    </a:cubicBezTo>
                    <a:cubicBezTo>
                      <a:pt x="49" y="7"/>
                      <a:pt x="30" y="11"/>
                      <a:pt x="10" y="11"/>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4"/>
              <p:cNvSpPr/>
              <p:nvPr/>
            </p:nvSpPr>
            <p:spPr>
              <a:xfrm>
                <a:off x="8096250" y="3386138"/>
                <a:ext cx="250825" cy="190500"/>
              </a:xfrm>
              <a:custGeom>
                <a:avLst/>
                <a:gdLst/>
                <a:ahLst/>
                <a:cxnLst/>
                <a:rect l="l" t="t" r="r" b="b"/>
                <a:pathLst>
                  <a:path w="84" h="64" extrusionOk="0">
                    <a:moveTo>
                      <a:pt x="0" y="36"/>
                    </a:move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7"/>
                      <a:pt x="0" y="37"/>
                      <a:pt x="0"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2" y="37"/>
                      <a:pt x="2" y="37"/>
                      <a:pt x="2" y="37"/>
                    </a:cubicBezTo>
                    <a:cubicBezTo>
                      <a:pt x="2" y="37"/>
                      <a:pt x="2" y="37"/>
                      <a:pt x="2" y="37"/>
                    </a:cubicBezTo>
                    <a:cubicBezTo>
                      <a:pt x="2" y="37"/>
                      <a:pt x="2" y="37"/>
                      <a:pt x="2" y="37"/>
                    </a:cubicBezTo>
                    <a:cubicBezTo>
                      <a:pt x="2" y="37"/>
                      <a:pt x="2" y="37"/>
                      <a:pt x="2" y="37"/>
                    </a:cubicBezTo>
                    <a:cubicBezTo>
                      <a:pt x="2" y="37"/>
                      <a:pt x="2" y="37"/>
                      <a:pt x="2" y="37"/>
                    </a:cubicBezTo>
                    <a:cubicBezTo>
                      <a:pt x="2" y="37"/>
                      <a:pt x="2" y="37"/>
                      <a:pt x="2" y="37"/>
                    </a:cubicBezTo>
                    <a:cubicBezTo>
                      <a:pt x="2" y="37"/>
                      <a:pt x="2" y="37"/>
                      <a:pt x="2" y="37"/>
                    </a:cubicBezTo>
                    <a:cubicBezTo>
                      <a:pt x="2" y="37"/>
                      <a:pt x="2" y="37"/>
                      <a:pt x="2" y="37"/>
                    </a:cubicBezTo>
                    <a:cubicBezTo>
                      <a:pt x="2" y="38"/>
                      <a:pt x="2" y="38"/>
                      <a:pt x="2" y="38"/>
                    </a:cubicBezTo>
                    <a:cubicBezTo>
                      <a:pt x="2" y="38"/>
                      <a:pt x="2" y="38"/>
                      <a:pt x="2" y="38"/>
                    </a:cubicBezTo>
                    <a:cubicBezTo>
                      <a:pt x="2" y="38"/>
                      <a:pt x="2" y="38"/>
                      <a:pt x="2" y="38"/>
                    </a:cubicBezTo>
                    <a:cubicBezTo>
                      <a:pt x="2" y="38"/>
                      <a:pt x="2" y="38"/>
                      <a:pt x="2" y="38"/>
                    </a:cubicBezTo>
                    <a:cubicBezTo>
                      <a:pt x="2" y="38"/>
                      <a:pt x="2" y="38"/>
                      <a:pt x="2" y="38"/>
                    </a:cubicBezTo>
                    <a:cubicBezTo>
                      <a:pt x="2" y="38"/>
                      <a:pt x="2" y="38"/>
                      <a:pt x="2" y="38"/>
                    </a:cubicBezTo>
                    <a:cubicBezTo>
                      <a:pt x="2" y="38"/>
                      <a:pt x="2" y="38"/>
                      <a:pt x="2" y="38"/>
                    </a:cubicBezTo>
                    <a:cubicBezTo>
                      <a:pt x="2" y="38"/>
                      <a:pt x="2" y="38"/>
                      <a:pt x="2" y="38"/>
                    </a:cubicBezTo>
                    <a:cubicBezTo>
                      <a:pt x="3" y="38"/>
                      <a:pt x="3" y="38"/>
                      <a:pt x="3" y="38"/>
                    </a:cubicBezTo>
                    <a:cubicBezTo>
                      <a:pt x="3" y="38"/>
                      <a:pt x="3" y="38"/>
                      <a:pt x="3" y="38"/>
                    </a:cubicBezTo>
                    <a:cubicBezTo>
                      <a:pt x="3" y="38"/>
                      <a:pt x="3" y="38"/>
                      <a:pt x="3" y="38"/>
                    </a:cubicBezTo>
                    <a:cubicBezTo>
                      <a:pt x="3" y="38"/>
                      <a:pt x="3" y="38"/>
                      <a:pt x="3" y="38"/>
                    </a:cubicBezTo>
                    <a:cubicBezTo>
                      <a:pt x="3" y="38"/>
                      <a:pt x="3" y="38"/>
                      <a:pt x="3" y="38"/>
                    </a:cubicBezTo>
                    <a:cubicBezTo>
                      <a:pt x="3" y="38"/>
                      <a:pt x="3" y="38"/>
                      <a:pt x="3" y="38"/>
                    </a:cubicBezTo>
                    <a:cubicBezTo>
                      <a:pt x="3" y="38"/>
                      <a:pt x="3" y="38"/>
                      <a:pt x="3" y="38"/>
                    </a:cubicBezTo>
                    <a:cubicBezTo>
                      <a:pt x="3" y="38"/>
                      <a:pt x="3" y="38"/>
                      <a:pt x="3" y="38"/>
                    </a:cubicBezTo>
                    <a:cubicBezTo>
                      <a:pt x="3" y="38"/>
                      <a:pt x="3" y="38"/>
                      <a:pt x="3" y="38"/>
                    </a:cubicBezTo>
                    <a:cubicBezTo>
                      <a:pt x="3" y="38"/>
                      <a:pt x="3" y="38"/>
                      <a:pt x="3" y="38"/>
                    </a:cubicBezTo>
                    <a:cubicBezTo>
                      <a:pt x="3" y="38"/>
                      <a:pt x="3" y="38"/>
                      <a:pt x="3" y="38"/>
                    </a:cubicBezTo>
                    <a:cubicBezTo>
                      <a:pt x="3" y="38"/>
                      <a:pt x="3" y="38"/>
                      <a:pt x="3" y="38"/>
                    </a:cubicBezTo>
                    <a:cubicBezTo>
                      <a:pt x="3" y="38"/>
                      <a:pt x="3" y="38"/>
                      <a:pt x="3" y="38"/>
                    </a:cubicBezTo>
                    <a:cubicBezTo>
                      <a:pt x="3" y="38"/>
                      <a:pt x="3" y="38"/>
                      <a:pt x="3" y="38"/>
                    </a:cubicBezTo>
                    <a:cubicBezTo>
                      <a:pt x="3" y="38"/>
                      <a:pt x="3" y="38"/>
                      <a:pt x="3" y="38"/>
                    </a:cubicBezTo>
                    <a:cubicBezTo>
                      <a:pt x="3" y="38"/>
                      <a:pt x="3" y="38"/>
                      <a:pt x="3" y="38"/>
                    </a:cubicBezTo>
                    <a:cubicBezTo>
                      <a:pt x="4" y="38"/>
                      <a:pt x="4" y="38"/>
                      <a:pt x="4" y="38"/>
                    </a:cubicBezTo>
                    <a:cubicBezTo>
                      <a:pt x="4" y="38"/>
                      <a:pt x="4" y="38"/>
                      <a:pt x="4" y="38"/>
                    </a:cubicBezTo>
                    <a:cubicBezTo>
                      <a:pt x="4" y="38"/>
                      <a:pt x="4" y="38"/>
                      <a:pt x="4" y="38"/>
                    </a:cubicBezTo>
                    <a:cubicBezTo>
                      <a:pt x="4" y="39"/>
                      <a:pt x="4" y="39"/>
                      <a:pt x="4" y="39"/>
                    </a:cubicBezTo>
                    <a:cubicBezTo>
                      <a:pt x="4" y="39"/>
                      <a:pt x="4" y="39"/>
                      <a:pt x="4" y="39"/>
                    </a:cubicBezTo>
                    <a:cubicBezTo>
                      <a:pt x="4" y="39"/>
                      <a:pt x="4" y="39"/>
                      <a:pt x="4" y="39"/>
                    </a:cubicBezTo>
                    <a:cubicBezTo>
                      <a:pt x="5" y="39"/>
                      <a:pt x="5" y="39"/>
                      <a:pt x="5" y="39"/>
                    </a:cubicBezTo>
                    <a:cubicBezTo>
                      <a:pt x="5" y="39"/>
                      <a:pt x="5" y="39"/>
                      <a:pt x="5" y="39"/>
                    </a:cubicBezTo>
                    <a:cubicBezTo>
                      <a:pt x="5" y="39"/>
                      <a:pt x="5" y="39"/>
                      <a:pt x="5" y="39"/>
                    </a:cubicBezTo>
                    <a:cubicBezTo>
                      <a:pt x="13" y="44"/>
                      <a:pt x="22" y="48"/>
                      <a:pt x="31" y="52"/>
                    </a:cubicBezTo>
                    <a:cubicBezTo>
                      <a:pt x="31" y="52"/>
                      <a:pt x="31" y="52"/>
                      <a:pt x="31" y="52"/>
                    </a:cubicBezTo>
                    <a:cubicBezTo>
                      <a:pt x="32" y="52"/>
                      <a:pt x="32" y="52"/>
                      <a:pt x="32" y="52"/>
                    </a:cubicBezTo>
                    <a:cubicBezTo>
                      <a:pt x="32" y="52"/>
                      <a:pt x="32" y="52"/>
                      <a:pt x="32" y="52"/>
                    </a:cubicBezTo>
                    <a:cubicBezTo>
                      <a:pt x="33" y="53"/>
                      <a:pt x="33" y="53"/>
                      <a:pt x="33" y="53"/>
                    </a:cubicBezTo>
                    <a:cubicBezTo>
                      <a:pt x="33" y="53"/>
                      <a:pt x="33" y="53"/>
                      <a:pt x="33" y="53"/>
                    </a:cubicBezTo>
                    <a:cubicBezTo>
                      <a:pt x="33" y="53"/>
                      <a:pt x="33" y="53"/>
                      <a:pt x="33" y="53"/>
                    </a:cubicBezTo>
                    <a:cubicBezTo>
                      <a:pt x="33" y="53"/>
                      <a:pt x="33" y="53"/>
                      <a:pt x="33" y="53"/>
                    </a:cubicBezTo>
                    <a:cubicBezTo>
                      <a:pt x="33" y="53"/>
                      <a:pt x="33" y="53"/>
                      <a:pt x="33" y="53"/>
                    </a:cubicBezTo>
                    <a:cubicBezTo>
                      <a:pt x="33" y="53"/>
                      <a:pt x="33" y="53"/>
                      <a:pt x="33" y="53"/>
                    </a:cubicBezTo>
                    <a:cubicBezTo>
                      <a:pt x="33" y="53"/>
                      <a:pt x="33" y="53"/>
                      <a:pt x="33" y="53"/>
                    </a:cubicBezTo>
                    <a:cubicBezTo>
                      <a:pt x="34" y="53"/>
                      <a:pt x="34" y="53"/>
                      <a:pt x="34" y="53"/>
                    </a:cubicBezTo>
                    <a:cubicBezTo>
                      <a:pt x="34" y="53"/>
                      <a:pt x="34" y="53"/>
                      <a:pt x="34" y="53"/>
                    </a:cubicBezTo>
                    <a:cubicBezTo>
                      <a:pt x="34" y="53"/>
                      <a:pt x="34" y="53"/>
                      <a:pt x="34" y="53"/>
                    </a:cubicBezTo>
                    <a:cubicBezTo>
                      <a:pt x="34" y="53"/>
                      <a:pt x="34" y="53"/>
                      <a:pt x="34" y="53"/>
                    </a:cubicBezTo>
                    <a:cubicBezTo>
                      <a:pt x="34" y="53"/>
                      <a:pt x="34" y="53"/>
                      <a:pt x="34" y="53"/>
                    </a:cubicBezTo>
                    <a:cubicBezTo>
                      <a:pt x="34" y="53"/>
                      <a:pt x="34" y="53"/>
                      <a:pt x="34" y="53"/>
                    </a:cubicBezTo>
                    <a:cubicBezTo>
                      <a:pt x="34" y="53"/>
                      <a:pt x="34" y="53"/>
                      <a:pt x="34" y="53"/>
                    </a:cubicBezTo>
                    <a:cubicBezTo>
                      <a:pt x="34" y="53"/>
                      <a:pt x="34" y="53"/>
                      <a:pt x="34" y="53"/>
                    </a:cubicBezTo>
                    <a:cubicBezTo>
                      <a:pt x="34" y="53"/>
                      <a:pt x="34" y="53"/>
                      <a:pt x="34" y="53"/>
                    </a:cubicBezTo>
                    <a:cubicBezTo>
                      <a:pt x="35" y="53"/>
                      <a:pt x="35" y="53"/>
                      <a:pt x="35" y="53"/>
                    </a:cubicBezTo>
                    <a:cubicBezTo>
                      <a:pt x="35" y="53"/>
                      <a:pt x="35" y="53"/>
                      <a:pt x="35" y="53"/>
                    </a:cubicBezTo>
                    <a:cubicBezTo>
                      <a:pt x="35" y="53"/>
                      <a:pt x="35" y="53"/>
                      <a:pt x="35" y="53"/>
                    </a:cubicBezTo>
                    <a:cubicBezTo>
                      <a:pt x="35" y="53"/>
                      <a:pt x="35" y="53"/>
                      <a:pt x="35" y="53"/>
                    </a:cubicBezTo>
                    <a:cubicBezTo>
                      <a:pt x="35" y="53"/>
                      <a:pt x="35" y="53"/>
                      <a:pt x="35" y="53"/>
                    </a:cubicBezTo>
                    <a:cubicBezTo>
                      <a:pt x="35" y="54"/>
                      <a:pt x="35" y="54"/>
                      <a:pt x="35" y="54"/>
                    </a:cubicBezTo>
                    <a:cubicBezTo>
                      <a:pt x="35" y="54"/>
                      <a:pt x="35" y="54"/>
                      <a:pt x="35" y="54"/>
                    </a:cubicBezTo>
                    <a:cubicBezTo>
                      <a:pt x="35" y="54"/>
                      <a:pt x="35" y="54"/>
                      <a:pt x="35" y="54"/>
                    </a:cubicBezTo>
                    <a:cubicBezTo>
                      <a:pt x="35" y="54"/>
                      <a:pt x="35" y="54"/>
                      <a:pt x="35" y="54"/>
                    </a:cubicBezTo>
                    <a:cubicBezTo>
                      <a:pt x="35" y="54"/>
                      <a:pt x="35" y="54"/>
                      <a:pt x="35" y="54"/>
                    </a:cubicBezTo>
                    <a:cubicBezTo>
                      <a:pt x="35" y="54"/>
                      <a:pt x="35" y="54"/>
                      <a:pt x="35" y="54"/>
                    </a:cubicBezTo>
                    <a:cubicBezTo>
                      <a:pt x="35" y="54"/>
                      <a:pt x="35" y="54"/>
                      <a:pt x="35"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8" y="54"/>
                      <a:pt x="38" y="54"/>
                      <a:pt x="38" y="54"/>
                    </a:cubicBezTo>
                    <a:cubicBezTo>
                      <a:pt x="38" y="54"/>
                      <a:pt x="38" y="54"/>
                      <a:pt x="38" y="54"/>
                    </a:cubicBezTo>
                    <a:cubicBezTo>
                      <a:pt x="38" y="54"/>
                      <a:pt x="38" y="54"/>
                      <a:pt x="38" y="54"/>
                    </a:cubicBezTo>
                    <a:cubicBezTo>
                      <a:pt x="38" y="54"/>
                      <a:pt x="38" y="54"/>
                      <a:pt x="38" y="54"/>
                    </a:cubicBezTo>
                    <a:cubicBezTo>
                      <a:pt x="38" y="55"/>
                      <a:pt x="38" y="55"/>
                      <a:pt x="38" y="55"/>
                    </a:cubicBezTo>
                    <a:cubicBezTo>
                      <a:pt x="38" y="55"/>
                      <a:pt x="38" y="55"/>
                      <a:pt x="38" y="55"/>
                    </a:cubicBezTo>
                    <a:cubicBezTo>
                      <a:pt x="38" y="55"/>
                      <a:pt x="38" y="55"/>
                      <a:pt x="38" y="55"/>
                    </a:cubicBezTo>
                    <a:cubicBezTo>
                      <a:pt x="38" y="55"/>
                      <a:pt x="38" y="55"/>
                      <a:pt x="38" y="55"/>
                    </a:cubicBezTo>
                    <a:cubicBezTo>
                      <a:pt x="38" y="55"/>
                      <a:pt x="38" y="55"/>
                      <a:pt x="38" y="55"/>
                    </a:cubicBezTo>
                    <a:cubicBezTo>
                      <a:pt x="38" y="55"/>
                      <a:pt x="38" y="55"/>
                      <a:pt x="38" y="55"/>
                    </a:cubicBezTo>
                    <a:cubicBezTo>
                      <a:pt x="38" y="55"/>
                      <a:pt x="38" y="55"/>
                      <a:pt x="38" y="55"/>
                    </a:cubicBezTo>
                    <a:cubicBezTo>
                      <a:pt x="38" y="55"/>
                      <a:pt x="38" y="55"/>
                      <a:pt x="38" y="55"/>
                    </a:cubicBezTo>
                    <a:cubicBezTo>
                      <a:pt x="38" y="55"/>
                      <a:pt x="38" y="55"/>
                      <a:pt x="38" y="55"/>
                    </a:cubicBezTo>
                    <a:cubicBezTo>
                      <a:pt x="38" y="55"/>
                      <a:pt x="38" y="55"/>
                      <a:pt x="38" y="55"/>
                    </a:cubicBezTo>
                    <a:cubicBezTo>
                      <a:pt x="38" y="55"/>
                      <a:pt x="38" y="55"/>
                      <a:pt x="38" y="55"/>
                    </a:cubicBezTo>
                    <a:cubicBezTo>
                      <a:pt x="39" y="55"/>
                      <a:pt x="39" y="55"/>
                      <a:pt x="39" y="55"/>
                    </a:cubicBezTo>
                    <a:cubicBezTo>
                      <a:pt x="39" y="55"/>
                      <a:pt x="39" y="55"/>
                      <a:pt x="39" y="55"/>
                    </a:cubicBezTo>
                    <a:cubicBezTo>
                      <a:pt x="39" y="55"/>
                      <a:pt x="39" y="55"/>
                      <a:pt x="39" y="55"/>
                    </a:cubicBezTo>
                    <a:cubicBezTo>
                      <a:pt x="39" y="55"/>
                      <a:pt x="39" y="55"/>
                      <a:pt x="39" y="55"/>
                    </a:cubicBezTo>
                    <a:cubicBezTo>
                      <a:pt x="39" y="55"/>
                      <a:pt x="39" y="55"/>
                      <a:pt x="39" y="55"/>
                    </a:cubicBezTo>
                    <a:cubicBezTo>
                      <a:pt x="39" y="55"/>
                      <a:pt x="39" y="55"/>
                      <a:pt x="39" y="55"/>
                    </a:cubicBezTo>
                    <a:cubicBezTo>
                      <a:pt x="39" y="55"/>
                      <a:pt x="39" y="55"/>
                      <a:pt x="39" y="55"/>
                    </a:cubicBezTo>
                    <a:cubicBezTo>
                      <a:pt x="39" y="55"/>
                      <a:pt x="39" y="55"/>
                      <a:pt x="39" y="55"/>
                    </a:cubicBezTo>
                    <a:cubicBezTo>
                      <a:pt x="39" y="55"/>
                      <a:pt x="39" y="55"/>
                      <a:pt x="39" y="55"/>
                    </a:cubicBezTo>
                    <a:cubicBezTo>
                      <a:pt x="39" y="55"/>
                      <a:pt x="39" y="55"/>
                      <a:pt x="39" y="55"/>
                    </a:cubicBezTo>
                    <a:cubicBezTo>
                      <a:pt x="39" y="55"/>
                      <a:pt x="39" y="55"/>
                      <a:pt x="39" y="55"/>
                    </a:cubicBezTo>
                    <a:cubicBezTo>
                      <a:pt x="39" y="55"/>
                      <a:pt x="39" y="55"/>
                      <a:pt x="39" y="55"/>
                    </a:cubicBezTo>
                    <a:cubicBezTo>
                      <a:pt x="39" y="55"/>
                      <a:pt x="39" y="55"/>
                      <a:pt x="39" y="55"/>
                    </a:cubicBezTo>
                    <a:cubicBezTo>
                      <a:pt x="39" y="55"/>
                      <a:pt x="39" y="55"/>
                      <a:pt x="39" y="55"/>
                    </a:cubicBezTo>
                    <a:cubicBezTo>
                      <a:pt x="39" y="55"/>
                      <a:pt x="39" y="55"/>
                      <a:pt x="39" y="55"/>
                    </a:cubicBezTo>
                    <a:cubicBezTo>
                      <a:pt x="40" y="55"/>
                      <a:pt x="40" y="55"/>
                      <a:pt x="40" y="55"/>
                    </a:cubicBezTo>
                    <a:cubicBezTo>
                      <a:pt x="40" y="55"/>
                      <a:pt x="40" y="55"/>
                      <a:pt x="40" y="55"/>
                    </a:cubicBezTo>
                    <a:cubicBezTo>
                      <a:pt x="40" y="55"/>
                      <a:pt x="40" y="55"/>
                      <a:pt x="40" y="55"/>
                    </a:cubicBezTo>
                    <a:cubicBezTo>
                      <a:pt x="40" y="55"/>
                      <a:pt x="40" y="55"/>
                      <a:pt x="40" y="55"/>
                    </a:cubicBezTo>
                    <a:cubicBezTo>
                      <a:pt x="40" y="55"/>
                      <a:pt x="40" y="55"/>
                      <a:pt x="40" y="55"/>
                    </a:cubicBezTo>
                    <a:cubicBezTo>
                      <a:pt x="40" y="55"/>
                      <a:pt x="40" y="55"/>
                      <a:pt x="40" y="55"/>
                    </a:cubicBezTo>
                    <a:cubicBezTo>
                      <a:pt x="40" y="55"/>
                      <a:pt x="40" y="55"/>
                      <a:pt x="40" y="55"/>
                    </a:cubicBezTo>
                    <a:cubicBezTo>
                      <a:pt x="40" y="55"/>
                      <a:pt x="40" y="55"/>
                      <a:pt x="40" y="55"/>
                    </a:cubicBezTo>
                    <a:cubicBezTo>
                      <a:pt x="40" y="55"/>
                      <a:pt x="40" y="55"/>
                      <a:pt x="40" y="55"/>
                    </a:cubicBezTo>
                    <a:cubicBezTo>
                      <a:pt x="40" y="55"/>
                      <a:pt x="40" y="55"/>
                      <a:pt x="40" y="55"/>
                    </a:cubicBezTo>
                    <a:cubicBezTo>
                      <a:pt x="40" y="55"/>
                      <a:pt x="40" y="55"/>
                      <a:pt x="40" y="55"/>
                    </a:cubicBezTo>
                    <a:cubicBezTo>
                      <a:pt x="40" y="55"/>
                      <a:pt x="40" y="55"/>
                      <a:pt x="40" y="55"/>
                    </a:cubicBezTo>
                    <a:cubicBezTo>
                      <a:pt x="40" y="55"/>
                      <a:pt x="40" y="55"/>
                      <a:pt x="40" y="55"/>
                    </a:cubicBezTo>
                    <a:cubicBezTo>
                      <a:pt x="40" y="55"/>
                      <a:pt x="40" y="55"/>
                      <a:pt x="40" y="55"/>
                    </a:cubicBezTo>
                    <a:cubicBezTo>
                      <a:pt x="41" y="55"/>
                      <a:pt x="41" y="55"/>
                      <a:pt x="41" y="55"/>
                    </a:cubicBezTo>
                    <a:cubicBezTo>
                      <a:pt x="41" y="55"/>
                      <a:pt x="41" y="55"/>
                      <a:pt x="41" y="55"/>
                    </a:cubicBezTo>
                    <a:cubicBezTo>
                      <a:pt x="41" y="56"/>
                      <a:pt x="41" y="56"/>
                      <a:pt x="41" y="56"/>
                    </a:cubicBezTo>
                    <a:cubicBezTo>
                      <a:pt x="41" y="56"/>
                      <a:pt x="41" y="56"/>
                      <a:pt x="41" y="56"/>
                    </a:cubicBezTo>
                    <a:cubicBezTo>
                      <a:pt x="41" y="56"/>
                      <a:pt x="41" y="56"/>
                      <a:pt x="41" y="56"/>
                    </a:cubicBezTo>
                    <a:cubicBezTo>
                      <a:pt x="41" y="56"/>
                      <a:pt x="41" y="56"/>
                      <a:pt x="41" y="56"/>
                    </a:cubicBezTo>
                    <a:cubicBezTo>
                      <a:pt x="41" y="56"/>
                      <a:pt x="41" y="56"/>
                      <a:pt x="41" y="56"/>
                    </a:cubicBezTo>
                    <a:cubicBezTo>
                      <a:pt x="41" y="56"/>
                      <a:pt x="41" y="56"/>
                      <a:pt x="41" y="56"/>
                    </a:cubicBezTo>
                    <a:cubicBezTo>
                      <a:pt x="41" y="56"/>
                      <a:pt x="41" y="56"/>
                      <a:pt x="41" y="56"/>
                    </a:cubicBezTo>
                    <a:cubicBezTo>
                      <a:pt x="41" y="56"/>
                      <a:pt x="41" y="56"/>
                      <a:pt x="41" y="56"/>
                    </a:cubicBezTo>
                    <a:cubicBezTo>
                      <a:pt x="41" y="56"/>
                      <a:pt x="41" y="56"/>
                      <a:pt x="41" y="56"/>
                    </a:cubicBezTo>
                    <a:cubicBezTo>
                      <a:pt x="41" y="56"/>
                      <a:pt x="41" y="56"/>
                      <a:pt x="41" y="56"/>
                    </a:cubicBezTo>
                    <a:cubicBezTo>
                      <a:pt x="41" y="56"/>
                      <a:pt x="41" y="56"/>
                      <a:pt x="41" y="56"/>
                    </a:cubicBezTo>
                    <a:cubicBezTo>
                      <a:pt x="41" y="56"/>
                      <a:pt x="41" y="56"/>
                      <a:pt x="41" y="56"/>
                    </a:cubicBezTo>
                    <a:cubicBezTo>
                      <a:pt x="41" y="56"/>
                      <a:pt x="41" y="56"/>
                      <a:pt x="41" y="56"/>
                    </a:cubicBezTo>
                    <a:cubicBezTo>
                      <a:pt x="42" y="56"/>
                      <a:pt x="42" y="56"/>
                      <a:pt x="42" y="56"/>
                    </a:cubicBezTo>
                    <a:cubicBezTo>
                      <a:pt x="42" y="56"/>
                      <a:pt x="42" y="56"/>
                      <a:pt x="42" y="56"/>
                    </a:cubicBezTo>
                    <a:cubicBezTo>
                      <a:pt x="42" y="56"/>
                      <a:pt x="42" y="56"/>
                      <a:pt x="42" y="56"/>
                    </a:cubicBezTo>
                    <a:cubicBezTo>
                      <a:pt x="42" y="56"/>
                      <a:pt x="42" y="56"/>
                      <a:pt x="42" y="56"/>
                    </a:cubicBezTo>
                    <a:cubicBezTo>
                      <a:pt x="42" y="56"/>
                      <a:pt x="42" y="56"/>
                      <a:pt x="42" y="56"/>
                    </a:cubicBezTo>
                    <a:cubicBezTo>
                      <a:pt x="42" y="56"/>
                      <a:pt x="42" y="56"/>
                      <a:pt x="42" y="56"/>
                    </a:cubicBezTo>
                    <a:cubicBezTo>
                      <a:pt x="42" y="56"/>
                      <a:pt x="42" y="56"/>
                      <a:pt x="42" y="56"/>
                    </a:cubicBezTo>
                    <a:cubicBezTo>
                      <a:pt x="42" y="56"/>
                      <a:pt x="42" y="56"/>
                      <a:pt x="42" y="56"/>
                    </a:cubicBezTo>
                    <a:cubicBezTo>
                      <a:pt x="42" y="56"/>
                      <a:pt x="42" y="56"/>
                      <a:pt x="42" y="56"/>
                    </a:cubicBezTo>
                    <a:cubicBezTo>
                      <a:pt x="42" y="56"/>
                      <a:pt x="42" y="56"/>
                      <a:pt x="42" y="56"/>
                    </a:cubicBezTo>
                    <a:cubicBezTo>
                      <a:pt x="42" y="56"/>
                      <a:pt x="42" y="56"/>
                      <a:pt x="42" y="56"/>
                    </a:cubicBezTo>
                    <a:cubicBezTo>
                      <a:pt x="42" y="56"/>
                      <a:pt x="42" y="56"/>
                      <a:pt x="42" y="56"/>
                    </a:cubicBezTo>
                    <a:cubicBezTo>
                      <a:pt x="42" y="56"/>
                      <a:pt x="42" y="56"/>
                      <a:pt x="42" y="56"/>
                    </a:cubicBezTo>
                    <a:cubicBezTo>
                      <a:pt x="42" y="56"/>
                      <a:pt x="42" y="56"/>
                      <a:pt x="42" y="56"/>
                    </a:cubicBezTo>
                    <a:cubicBezTo>
                      <a:pt x="43" y="56"/>
                      <a:pt x="43" y="56"/>
                      <a:pt x="43" y="56"/>
                    </a:cubicBezTo>
                    <a:cubicBezTo>
                      <a:pt x="43" y="56"/>
                      <a:pt x="43" y="56"/>
                      <a:pt x="43" y="56"/>
                    </a:cubicBezTo>
                    <a:cubicBezTo>
                      <a:pt x="43" y="56"/>
                      <a:pt x="43" y="56"/>
                      <a:pt x="43" y="56"/>
                    </a:cubicBezTo>
                    <a:cubicBezTo>
                      <a:pt x="43" y="56"/>
                      <a:pt x="43" y="56"/>
                      <a:pt x="43" y="56"/>
                    </a:cubicBezTo>
                    <a:cubicBezTo>
                      <a:pt x="43" y="56"/>
                      <a:pt x="43" y="56"/>
                      <a:pt x="43" y="56"/>
                    </a:cubicBezTo>
                    <a:cubicBezTo>
                      <a:pt x="43" y="56"/>
                      <a:pt x="43" y="56"/>
                      <a:pt x="43" y="56"/>
                    </a:cubicBezTo>
                    <a:cubicBezTo>
                      <a:pt x="43" y="56"/>
                      <a:pt x="43" y="56"/>
                      <a:pt x="43" y="56"/>
                    </a:cubicBezTo>
                    <a:cubicBezTo>
                      <a:pt x="43" y="56"/>
                      <a:pt x="43" y="56"/>
                      <a:pt x="43" y="56"/>
                    </a:cubicBezTo>
                    <a:cubicBezTo>
                      <a:pt x="43" y="56"/>
                      <a:pt x="43" y="56"/>
                      <a:pt x="43" y="56"/>
                    </a:cubicBezTo>
                    <a:cubicBezTo>
                      <a:pt x="43" y="56"/>
                      <a:pt x="43" y="56"/>
                      <a:pt x="43" y="56"/>
                    </a:cubicBezTo>
                    <a:cubicBezTo>
                      <a:pt x="43" y="56"/>
                      <a:pt x="43" y="56"/>
                      <a:pt x="43" y="56"/>
                    </a:cubicBezTo>
                    <a:cubicBezTo>
                      <a:pt x="43" y="56"/>
                      <a:pt x="43" y="56"/>
                      <a:pt x="43" y="56"/>
                    </a:cubicBezTo>
                    <a:cubicBezTo>
                      <a:pt x="43" y="56"/>
                      <a:pt x="43" y="56"/>
                      <a:pt x="43" y="56"/>
                    </a:cubicBezTo>
                    <a:cubicBezTo>
                      <a:pt x="43" y="56"/>
                      <a:pt x="43" y="56"/>
                      <a:pt x="43" y="56"/>
                    </a:cubicBezTo>
                    <a:cubicBezTo>
                      <a:pt x="43" y="56"/>
                      <a:pt x="43" y="56"/>
                      <a:pt x="43" y="56"/>
                    </a:cubicBezTo>
                    <a:cubicBezTo>
                      <a:pt x="44" y="56"/>
                      <a:pt x="44" y="56"/>
                      <a:pt x="44" y="56"/>
                    </a:cubicBezTo>
                    <a:cubicBezTo>
                      <a:pt x="44" y="56"/>
                      <a:pt x="44" y="56"/>
                      <a:pt x="44" y="56"/>
                    </a:cubicBezTo>
                    <a:cubicBezTo>
                      <a:pt x="44" y="56"/>
                      <a:pt x="44" y="56"/>
                      <a:pt x="44" y="56"/>
                    </a:cubicBezTo>
                    <a:cubicBezTo>
                      <a:pt x="44" y="56"/>
                      <a:pt x="44" y="56"/>
                      <a:pt x="44" y="56"/>
                    </a:cubicBezTo>
                    <a:cubicBezTo>
                      <a:pt x="44" y="57"/>
                      <a:pt x="44" y="57"/>
                      <a:pt x="44" y="57"/>
                    </a:cubicBezTo>
                    <a:cubicBezTo>
                      <a:pt x="44" y="57"/>
                      <a:pt x="44" y="57"/>
                      <a:pt x="44" y="57"/>
                    </a:cubicBezTo>
                    <a:cubicBezTo>
                      <a:pt x="44" y="57"/>
                      <a:pt x="44" y="57"/>
                      <a:pt x="44" y="57"/>
                    </a:cubicBezTo>
                    <a:cubicBezTo>
                      <a:pt x="44" y="57"/>
                      <a:pt x="44" y="57"/>
                      <a:pt x="44" y="57"/>
                    </a:cubicBezTo>
                    <a:cubicBezTo>
                      <a:pt x="44" y="57"/>
                      <a:pt x="44" y="57"/>
                      <a:pt x="44" y="57"/>
                    </a:cubicBezTo>
                    <a:cubicBezTo>
                      <a:pt x="44" y="57"/>
                      <a:pt x="44" y="57"/>
                      <a:pt x="44" y="57"/>
                    </a:cubicBezTo>
                    <a:cubicBezTo>
                      <a:pt x="44" y="57"/>
                      <a:pt x="44" y="57"/>
                      <a:pt x="44" y="57"/>
                    </a:cubicBezTo>
                    <a:cubicBezTo>
                      <a:pt x="44" y="57"/>
                      <a:pt x="44" y="57"/>
                      <a:pt x="44" y="57"/>
                    </a:cubicBezTo>
                    <a:cubicBezTo>
                      <a:pt x="44" y="57"/>
                      <a:pt x="44" y="57"/>
                      <a:pt x="44" y="57"/>
                    </a:cubicBezTo>
                    <a:cubicBezTo>
                      <a:pt x="44" y="57"/>
                      <a:pt x="44" y="57"/>
                      <a:pt x="44" y="57"/>
                    </a:cubicBezTo>
                    <a:cubicBezTo>
                      <a:pt x="44" y="57"/>
                      <a:pt x="44" y="57"/>
                      <a:pt x="44" y="57"/>
                    </a:cubicBezTo>
                    <a:cubicBezTo>
                      <a:pt x="45" y="57"/>
                      <a:pt x="45" y="57"/>
                      <a:pt x="45" y="57"/>
                    </a:cubicBezTo>
                    <a:cubicBezTo>
                      <a:pt x="45" y="57"/>
                      <a:pt x="45" y="57"/>
                      <a:pt x="45" y="57"/>
                    </a:cubicBezTo>
                    <a:cubicBezTo>
                      <a:pt x="45" y="57"/>
                      <a:pt x="45" y="57"/>
                      <a:pt x="45" y="57"/>
                    </a:cubicBezTo>
                    <a:cubicBezTo>
                      <a:pt x="45" y="57"/>
                      <a:pt x="45" y="57"/>
                      <a:pt x="45" y="57"/>
                    </a:cubicBezTo>
                    <a:cubicBezTo>
                      <a:pt x="45" y="57"/>
                      <a:pt x="45" y="57"/>
                      <a:pt x="45" y="57"/>
                    </a:cubicBezTo>
                    <a:cubicBezTo>
                      <a:pt x="45" y="57"/>
                      <a:pt x="45" y="57"/>
                      <a:pt x="45" y="57"/>
                    </a:cubicBezTo>
                    <a:cubicBezTo>
                      <a:pt x="45" y="57"/>
                      <a:pt x="45" y="57"/>
                      <a:pt x="45" y="57"/>
                    </a:cubicBezTo>
                    <a:cubicBezTo>
                      <a:pt x="45" y="57"/>
                      <a:pt x="45" y="57"/>
                      <a:pt x="45" y="57"/>
                    </a:cubicBezTo>
                    <a:cubicBezTo>
                      <a:pt x="45" y="57"/>
                      <a:pt x="45" y="57"/>
                      <a:pt x="45" y="57"/>
                    </a:cubicBezTo>
                    <a:cubicBezTo>
                      <a:pt x="45" y="57"/>
                      <a:pt x="45" y="57"/>
                      <a:pt x="45" y="57"/>
                    </a:cubicBezTo>
                    <a:cubicBezTo>
                      <a:pt x="45" y="57"/>
                      <a:pt x="45" y="57"/>
                      <a:pt x="45" y="57"/>
                    </a:cubicBezTo>
                    <a:cubicBezTo>
                      <a:pt x="45" y="57"/>
                      <a:pt x="45" y="57"/>
                      <a:pt x="45" y="57"/>
                    </a:cubicBezTo>
                    <a:cubicBezTo>
                      <a:pt x="45" y="57"/>
                      <a:pt x="45" y="57"/>
                      <a:pt x="45" y="57"/>
                    </a:cubicBezTo>
                    <a:cubicBezTo>
                      <a:pt x="45" y="57"/>
                      <a:pt x="45" y="57"/>
                      <a:pt x="45" y="57"/>
                    </a:cubicBezTo>
                    <a:cubicBezTo>
                      <a:pt x="46" y="57"/>
                      <a:pt x="46" y="57"/>
                      <a:pt x="46" y="57"/>
                    </a:cubicBezTo>
                    <a:cubicBezTo>
                      <a:pt x="46" y="57"/>
                      <a:pt x="46" y="57"/>
                      <a:pt x="46" y="57"/>
                    </a:cubicBezTo>
                    <a:cubicBezTo>
                      <a:pt x="46" y="57"/>
                      <a:pt x="46" y="57"/>
                      <a:pt x="46" y="57"/>
                    </a:cubicBezTo>
                    <a:cubicBezTo>
                      <a:pt x="46" y="57"/>
                      <a:pt x="46" y="57"/>
                      <a:pt x="46" y="57"/>
                    </a:cubicBezTo>
                    <a:cubicBezTo>
                      <a:pt x="46" y="57"/>
                      <a:pt x="46" y="57"/>
                      <a:pt x="46" y="57"/>
                    </a:cubicBezTo>
                    <a:cubicBezTo>
                      <a:pt x="46" y="57"/>
                      <a:pt x="46" y="57"/>
                      <a:pt x="46" y="57"/>
                    </a:cubicBezTo>
                    <a:cubicBezTo>
                      <a:pt x="46" y="57"/>
                      <a:pt x="46" y="57"/>
                      <a:pt x="46" y="57"/>
                    </a:cubicBezTo>
                    <a:cubicBezTo>
                      <a:pt x="46" y="57"/>
                      <a:pt x="46" y="57"/>
                      <a:pt x="46" y="57"/>
                    </a:cubicBezTo>
                    <a:cubicBezTo>
                      <a:pt x="46" y="57"/>
                      <a:pt x="46" y="57"/>
                      <a:pt x="46" y="57"/>
                    </a:cubicBezTo>
                    <a:cubicBezTo>
                      <a:pt x="46" y="57"/>
                      <a:pt x="46" y="57"/>
                      <a:pt x="46" y="57"/>
                    </a:cubicBezTo>
                    <a:cubicBezTo>
                      <a:pt x="47" y="57"/>
                      <a:pt x="47" y="57"/>
                      <a:pt x="47" y="57"/>
                    </a:cubicBezTo>
                    <a:cubicBezTo>
                      <a:pt x="47" y="57"/>
                      <a:pt x="47" y="57"/>
                      <a:pt x="47" y="57"/>
                    </a:cubicBezTo>
                    <a:cubicBezTo>
                      <a:pt x="47" y="57"/>
                      <a:pt x="47" y="57"/>
                      <a:pt x="47" y="57"/>
                    </a:cubicBezTo>
                    <a:cubicBezTo>
                      <a:pt x="47" y="57"/>
                      <a:pt x="47" y="57"/>
                      <a:pt x="47" y="57"/>
                    </a:cubicBezTo>
                    <a:cubicBezTo>
                      <a:pt x="47" y="57"/>
                      <a:pt x="47" y="57"/>
                      <a:pt x="47" y="57"/>
                    </a:cubicBezTo>
                    <a:cubicBezTo>
                      <a:pt x="47" y="57"/>
                      <a:pt x="47" y="57"/>
                      <a:pt x="47" y="57"/>
                    </a:cubicBezTo>
                    <a:cubicBezTo>
                      <a:pt x="47" y="57"/>
                      <a:pt x="47" y="57"/>
                      <a:pt x="47" y="57"/>
                    </a:cubicBezTo>
                    <a:cubicBezTo>
                      <a:pt x="47" y="57"/>
                      <a:pt x="47" y="57"/>
                      <a:pt x="47" y="57"/>
                    </a:cubicBezTo>
                    <a:cubicBezTo>
                      <a:pt x="47" y="58"/>
                      <a:pt x="47" y="58"/>
                      <a:pt x="47" y="58"/>
                    </a:cubicBezTo>
                    <a:cubicBezTo>
                      <a:pt x="47" y="58"/>
                      <a:pt x="47" y="58"/>
                      <a:pt x="47" y="58"/>
                    </a:cubicBezTo>
                    <a:cubicBezTo>
                      <a:pt x="47" y="58"/>
                      <a:pt x="47" y="58"/>
                      <a:pt x="47" y="58"/>
                    </a:cubicBezTo>
                    <a:cubicBezTo>
                      <a:pt x="47" y="58"/>
                      <a:pt x="47" y="58"/>
                      <a:pt x="47" y="58"/>
                    </a:cubicBezTo>
                    <a:cubicBezTo>
                      <a:pt x="48" y="58"/>
                      <a:pt x="48" y="58"/>
                      <a:pt x="48" y="58"/>
                    </a:cubicBezTo>
                    <a:cubicBezTo>
                      <a:pt x="48" y="58"/>
                      <a:pt x="48" y="58"/>
                      <a:pt x="48" y="58"/>
                    </a:cubicBezTo>
                    <a:cubicBezTo>
                      <a:pt x="48" y="58"/>
                      <a:pt x="48" y="58"/>
                      <a:pt x="48" y="58"/>
                    </a:cubicBezTo>
                    <a:cubicBezTo>
                      <a:pt x="48" y="58"/>
                      <a:pt x="48" y="58"/>
                      <a:pt x="48" y="58"/>
                    </a:cubicBezTo>
                    <a:cubicBezTo>
                      <a:pt x="48" y="58"/>
                      <a:pt x="48" y="58"/>
                      <a:pt x="48" y="58"/>
                    </a:cubicBezTo>
                    <a:cubicBezTo>
                      <a:pt x="48" y="58"/>
                      <a:pt x="48" y="58"/>
                      <a:pt x="48" y="58"/>
                    </a:cubicBezTo>
                    <a:cubicBezTo>
                      <a:pt x="48" y="58"/>
                      <a:pt x="48" y="58"/>
                      <a:pt x="48" y="58"/>
                    </a:cubicBezTo>
                    <a:cubicBezTo>
                      <a:pt x="48" y="58"/>
                      <a:pt x="48" y="58"/>
                      <a:pt x="48" y="58"/>
                    </a:cubicBezTo>
                    <a:cubicBezTo>
                      <a:pt x="49" y="58"/>
                      <a:pt x="49" y="58"/>
                      <a:pt x="49" y="58"/>
                    </a:cubicBezTo>
                    <a:cubicBezTo>
                      <a:pt x="49" y="58"/>
                      <a:pt x="49" y="58"/>
                      <a:pt x="49" y="58"/>
                    </a:cubicBezTo>
                    <a:cubicBezTo>
                      <a:pt x="49" y="58"/>
                      <a:pt x="49" y="58"/>
                      <a:pt x="49" y="58"/>
                    </a:cubicBezTo>
                    <a:cubicBezTo>
                      <a:pt x="49" y="58"/>
                      <a:pt x="49" y="58"/>
                      <a:pt x="49" y="58"/>
                    </a:cubicBezTo>
                    <a:cubicBezTo>
                      <a:pt x="50" y="58"/>
                      <a:pt x="50" y="58"/>
                      <a:pt x="50" y="58"/>
                    </a:cubicBezTo>
                    <a:cubicBezTo>
                      <a:pt x="50" y="58"/>
                      <a:pt x="50" y="58"/>
                      <a:pt x="50" y="58"/>
                    </a:cubicBezTo>
                    <a:cubicBezTo>
                      <a:pt x="50" y="58"/>
                      <a:pt x="50" y="58"/>
                      <a:pt x="50" y="58"/>
                    </a:cubicBezTo>
                    <a:cubicBezTo>
                      <a:pt x="51" y="59"/>
                      <a:pt x="52" y="59"/>
                      <a:pt x="53" y="59"/>
                    </a:cubicBezTo>
                    <a:cubicBezTo>
                      <a:pt x="53" y="59"/>
                      <a:pt x="53" y="59"/>
                      <a:pt x="53" y="59"/>
                    </a:cubicBezTo>
                    <a:cubicBezTo>
                      <a:pt x="56" y="60"/>
                      <a:pt x="60" y="61"/>
                      <a:pt x="63" y="61"/>
                    </a:cubicBezTo>
                    <a:cubicBezTo>
                      <a:pt x="64" y="61"/>
                      <a:pt x="64" y="62"/>
                      <a:pt x="65" y="62"/>
                    </a:cubicBezTo>
                    <a:cubicBezTo>
                      <a:pt x="65" y="62"/>
                      <a:pt x="65" y="62"/>
                      <a:pt x="65" y="62"/>
                    </a:cubicBezTo>
                    <a:cubicBezTo>
                      <a:pt x="65" y="62"/>
                      <a:pt x="65" y="62"/>
                      <a:pt x="65" y="62"/>
                    </a:cubicBezTo>
                    <a:cubicBezTo>
                      <a:pt x="65" y="62"/>
                      <a:pt x="65" y="62"/>
                      <a:pt x="65" y="62"/>
                    </a:cubicBezTo>
                    <a:cubicBezTo>
                      <a:pt x="66" y="62"/>
                      <a:pt x="66" y="62"/>
                      <a:pt x="66" y="62"/>
                    </a:cubicBezTo>
                    <a:cubicBezTo>
                      <a:pt x="66" y="62"/>
                      <a:pt x="66" y="62"/>
                      <a:pt x="66" y="62"/>
                    </a:cubicBezTo>
                    <a:cubicBezTo>
                      <a:pt x="66" y="62"/>
                      <a:pt x="66" y="62"/>
                      <a:pt x="66" y="62"/>
                    </a:cubicBezTo>
                    <a:cubicBezTo>
                      <a:pt x="66" y="62"/>
                      <a:pt x="66" y="62"/>
                      <a:pt x="66" y="62"/>
                    </a:cubicBezTo>
                    <a:cubicBezTo>
                      <a:pt x="66" y="62"/>
                      <a:pt x="66" y="62"/>
                      <a:pt x="66" y="62"/>
                    </a:cubicBezTo>
                    <a:cubicBezTo>
                      <a:pt x="66" y="62"/>
                      <a:pt x="66" y="62"/>
                      <a:pt x="66" y="62"/>
                    </a:cubicBezTo>
                    <a:cubicBezTo>
                      <a:pt x="66" y="62"/>
                      <a:pt x="66" y="62"/>
                      <a:pt x="66" y="62"/>
                    </a:cubicBezTo>
                    <a:cubicBezTo>
                      <a:pt x="66" y="62"/>
                      <a:pt x="66" y="62"/>
                      <a:pt x="66" y="62"/>
                    </a:cubicBezTo>
                    <a:cubicBezTo>
                      <a:pt x="66" y="62"/>
                      <a:pt x="66" y="62"/>
                      <a:pt x="66" y="62"/>
                    </a:cubicBezTo>
                    <a:cubicBezTo>
                      <a:pt x="66" y="62"/>
                      <a:pt x="66" y="62"/>
                      <a:pt x="66" y="62"/>
                    </a:cubicBezTo>
                    <a:cubicBezTo>
                      <a:pt x="66" y="62"/>
                      <a:pt x="66" y="62"/>
                      <a:pt x="66" y="62"/>
                    </a:cubicBezTo>
                    <a:cubicBezTo>
                      <a:pt x="66" y="62"/>
                      <a:pt x="66" y="62"/>
                      <a:pt x="66" y="62"/>
                    </a:cubicBezTo>
                    <a:cubicBezTo>
                      <a:pt x="67" y="62"/>
                      <a:pt x="67" y="62"/>
                      <a:pt x="67" y="62"/>
                    </a:cubicBezTo>
                    <a:cubicBezTo>
                      <a:pt x="67" y="62"/>
                      <a:pt x="67" y="62"/>
                      <a:pt x="67" y="62"/>
                    </a:cubicBezTo>
                    <a:cubicBezTo>
                      <a:pt x="67" y="62"/>
                      <a:pt x="67" y="62"/>
                      <a:pt x="67" y="62"/>
                    </a:cubicBezTo>
                    <a:cubicBezTo>
                      <a:pt x="67" y="62"/>
                      <a:pt x="67" y="62"/>
                      <a:pt x="67" y="62"/>
                    </a:cubicBezTo>
                    <a:cubicBezTo>
                      <a:pt x="67" y="62"/>
                      <a:pt x="67" y="62"/>
                      <a:pt x="67" y="62"/>
                    </a:cubicBezTo>
                    <a:cubicBezTo>
                      <a:pt x="67" y="62"/>
                      <a:pt x="67" y="62"/>
                      <a:pt x="67" y="62"/>
                    </a:cubicBezTo>
                    <a:cubicBezTo>
                      <a:pt x="67" y="62"/>
                      <a:pt x="67" y="62"/>
                      <a:pt x="67" y="62"/>
                    </a:cubicBezTo>
                    <a:cubicBezTo>
                      <a:pt x="67" y="62"/>
                      <a:pt x="67" y="62"/>
                      <a:pt x="67" y="62"/>
                    </a:cubicBezTo>
                    <a:cubicBezTo>
                      <a:pt x="67" y="62"/>
                      <a:pt x="67" y="62"/>
                      <a:pt x="67" y="62"/>
                    </a:cubicBezTo>
                    <a:cubicBezTo>
                      <a:pt x="67" y="62"/>
                      <a:pt x="67" y="62"/>
                      <a:pt x="67" y="62"/>
                    </a:cubicBezTo>
                    <a:cubicBezTo>
                      <a:pt x="67" y="62"/>
                      <a:pt x="67" y="62"/>
                      <a:pt x="67" y="62"/>
                    </a:cubicBezTo>
                    <a:cubicBezTo>
                      <a:pt x="67" y="62"/>
                      <a:pt x="67" y="62"/>
                      <a:pt x="67" y="62"/>
                    </a:cubicBezTo>
                    <a:cubicBezTo>
                      <a:pt x="68" y="62"/>
                      <a:pt x="68" y="62"/>
                      <a:pt x="68" y="62"/>
                    </a:cubicBezTo>
                    <a:cubicBezTo>
                      <a:pt x="68" y="62"/>
                      <a:pt x="68" y="62"/>
                      <a:pt x="68" y="62"/>
                    </a:cubicBezTo>
                    <a:cubicBezTo>
                      <a:pt x="68" y="62"/>
                      <a:pt x="68" y="62"/>
                      <a:pt x="68" y="62"/>
                    </a:cubicBezTo>
                    <a:cubicBezTo>
                      <a:pt x="68" y="62"/>
                      <a:pt x="68" y="62"/>
                      <a:pt x="68" y="62"/>
                    </a:cubicBezTo>
                    <a:cubicBezTo>
                      <a:pt x="68" y="62"/>
                      <a:pt x="68" y="62"/>
                      <a:pt x="68" y="62"/>
                    </a:cubicBezTo>
                    <a:cubicBezTo>
                      <a:pt x="68" y="62"/>
                      <a:pt x="68" y="62"/>
                      <a:pt x="68" y="62"/>
                    </a:cubicBezTo>
                    <a:cubicBezTo>
                      <a:pt x="68" y="62"/>
                      <a:pt x="68" y="62"/>
                      <a:pt x="68" y="62"/>
                    </a:cubicBezTo>
                    <a:cubicBezTo>
                      <a:pt x="68" y="62"/>
                      <a:pt x="68" y="62"/>
                      <a:pt x="68" y="62"/>
                    </a:cubicBezTo>
                    <a:cubicBezTo>
                      <a:pt x="68" y="62"/>
                      <a:pt x="68" y="62"/>
                      <a:pt x="68" y="62"/>
                    </a:cubicBezTo>
                    <a:cubicBezTo>
                      <a:pt x="68" y="62"/>
                      <a:pt x="68" y="62"/>
                      <a:pt x="68" y="62"/>
                    </a:cubicBezTo>
                    <a:cubicBezTo>
                      <a:pt x="68" y="62"/>
                      <a:pt x="68" y="62"/>
                      <a:pt x="68" y="62"/>
                    </a:cubicBezTo>
                    <a:cubicBezTo>
                      <a:pt x="68" y="62"/>
                      <a:pt x="68" y="62"/>
                      <a:pt x="68" y="62"/>
                    </a:cubicBezTo>
                    <a:cubicBezTo>
                      <a:pt x="68" y="62"/>
                      <a:pt x="68" y="62"/>
                      <a:pt x="68" y="62"/>
                    </a:cubicBezTo>
                    <a:cubicBezTo>
                      <a:pt x="68" y="62"/>
                      <a:pt x="68" y="62"/>
                      <a:pt x="68" y="62"/>
                    </a:cubicBezTo>
                    <a:cubicBezTo>
                      <a:pt x="69" y="62"/>
                      <a:pt x="69" y="62"/>
                      <a:pt x="69" y="62"/>
                    </a:cubicBezTo>
                    <a:cubicBezTo>
                      <a:pt x="69" y="62"/>
                      <a:pt x="69" y="62"/>
                      <a:pt x="69" y="62"/>
                    </a:cubicBezTo>
                    <a:cubicBezTo>
                      <a:pt x="69" y="62"/>
                      <a:pt x="69" y="62"/>
                      <a:pt x="69" y="62"/>
                    </a:cubicBezTo>
                    <a:cubicBezTo>
                      <a:pt x="69" y="62"/>
                      <a:pt x="69" y="62"/>
                      <a:pt x="69" y="62"/>
                    </a:cubicBezTo>
                    <a:cubicBezTo>
                      <a:pt x="69" y="62"/>
                      <a:pt x="69" y="62"/>
                      <a:pt x="69" y="62"/>
                    </a:cubicBezTo>
                    <a:cubicBezTo>
                      <a:pt x="69" y="62"/>
                      <a:pt x="69" y="62"/>
                      <a:pt x="69" y="62"/>
                    </a:cubicBezTo>
                    <a:cubicBezTo>
                      <a:pt x="69" y="62"/>
                      <a:pt x="69" y="62"/>
                      <a:pt x="69" y="62"/>
                    </a:cubicBezTo>
                    <a:cubicBezTo>
                      <a:pt x="69" y="62"/>
                      <a:pt x="69" y="62"/>
                      <a:pt x="69" y="62"/>
                    </a:cubicBezTo>
                    <a:cubicBezTo>
                      <a:pt x="69" y="62"/>
                      <a:pt x="69" y="62"/>
                      <a:pt x="69" y="62"/>
                    </a:cubicBezTo>
                    <a:cubicBezTo>
                      <a:pt x="69" y="62"/>
                      <a:pt x="69" y="62"/>
                      <a:pt x="69" y="62"/>
                    </a:cubicBezTo>
                    <a:cubicBezTo>
                      <a:pt x="69" y="62"/>
                      <a:pt x="69" y="62"/>
                      <a:pt x="69" y="62"/>
                    </a:cubicBezTo>
                    <a:cubicBezTo>
                      <a:pt x="69" y="62"/>
                      <a:pt x="69" y="62"/>
                      <a:pt x="69" y="62"/>
                    </a:cubicBezTo>
                    <a:cubicBezTo>
                      <a:pt x="69" y="62"/>
                      <a:pt x="69" y="62"/>
                      <a:pt x="69" y="62"/>
                    </a:cubicBezTo>
                    <a:cubicBezTo>
                      <a:pt x="69" y="62"/>
                      <a:pt x="69" y="62"/>
                      <a:pt x="69" y="62"/>
                    </a:cubicBezTo>
                    <a:cubicBezTo>
                      <a:pt x="70" y="62"/>
                      <a:pt x="70" y="62"/>
                      <a:pt x="70" y="62"/>
                    </a:cubicBezTo>
                    <a:cubicBezTo>
                      <a:pt x="70" y="62"/>
                      <a:pt x="70" y="62"/>
                      <a:pt x="70" y="62"/>
                    </a:cubicBezTo>
                    <a:cubicBezTo>
                      <a:pt x="70" y="62"/>
                      <a:pt x="70" y="62"/>
                      <a:pt x="70" y="62"/>
                    </a:cubicBezTo>
                    <a:cubicBezTo>
                      <a:pt x="70" y="63"/>
                      <a:pt x="70" y="63"/>
                      <a:pt x="70" y="63"/>
                    </a:cubicBezTo>
                    <a:cubicBezTo>
                      <a:pt x="70" y="63"/>
                      <a:pt x="70" y="63"/>
                      <a:pt x="70" y="63"/>
                    </a:cubicBezTo>
                    <a:cubicBezTo>
                      <a:pt x="70" y="63"/>
                      <a:pt x="70" y="63"/>
                      <a:pt x="70" y="63"/>
                    </a:cubicBezTo>
                    <a:cubicBezTo>
                      <a:pt x="70" y="63"/>
                      <a:pt x="70" y="63"/>
                      <a:pt x="70" y="63"/>
                    </a:cubicBezTo>
                    <a:cubicBezTo>
                      <a:pt x="70" y="63"/>
                      <a:pt x="70" y="63"/>
                      <a:pt x="70" y="63"/>
                    </a:cubicBezTo>
                    <a:cubicBezTo>
                      <a:pt x="70" y="63"/>
                      <a:pt x="70" y="63"/>
                      <a:pt x="70" y="63"/>
                    </a:cubicBezTo>
                    <a:cubicBezTo>
                      <a:pt x="70" y="63"/>
                      <a:pt x="70" y="63"/>
                      <a:pt x="70" y="63"/>
                    </a:cubicBezTo>
                    <a:cubicBezTo>
                      <a:pt x="70" y="63"/>
                      <a:pt x="70" y="63"/>
                      <a:pt x="70" y="63"/>
                    </a:cubicBezTo>
                    <a:cubicBezTo>
                      <a:pt x="70" y="63"/>
                      <a:pt x="70" y="63"/>
                      <a:pt x="70" y="63"/>
                    </a:cubicBezTo>
                    <a:cubicBezTo>
                      <a:pt x="70" y="63"/>
                      <a:pt x="70" y="63"/>
                      <a:pt x="70" y="63"/>
                    </a:cubicBezTo>
                    <a:cubicBezTo>
                      <a:pt x="71" y="63"/>
                      <a:pt x="71" y="63"/>
                      <a:pt x="71" y="63"/>
                    </a:cubicBezTo>
                    <a:cubicBezTo>
                      <a:pt x="71" y="63"/>
                      <a:pt x="71" y="63"/>
                      <a:pt x="71" y="63"/>
                    </a:cubicBezTo>
                    <a:cubicBezTo>
                      <a:pt x="71" y="63"/>
                      <a:pt x="71" y="63"/>
                      <a:pt x="71" y="63"/>
                    </a:cubicBezTo>
                    <a:cubicBezTo>
                      <a:pt x="71" y="63"/>
                      <a:pt x="71" y="63"/>
                      <a:pt x="71" y="63"/>
                    </a:cubicBezTo>
                    <a:cubicBezTo>
                      <a:pt x="71" y="63"/>
                      <a:pt x="71" y="63"/>
                      <a:pt x="71" y="63"/>
                    </a:cubicBezTo>
                    <a:cubicBezTo>
                      <a:pt x="71" y="63"/>
                      <a:pt x="71" y="63"/>
                      <a:pt x="71" y="63"/>
                    </a:cubicBezTo>
                    <a:cubicBezTo>
                      <a:pt x="71" y="63"/>
                      <a:pt x="71" y="63"/>
                      <a:pt x="71" y="63"/>
                    </a:cubicBezTo>
                    <a:cubicBezTo>
                      <a:pt x="71" y="63"/>
                      <a:pt x="71" y="63"/>
                      <a:pt x="71" y="63"/>
                    </a:cubicBezTo>
                    <a:cubicBezTo>
                      <a:pt x="71" y="63"/>
                      <a:pt x="71" y="63"/>
                      <a:pt x="71" y="63"/>
                    </a:cubicBezTo>
                    <a:cubicBezTo>
                      <a:pt x="71" y="63"/>
                      <a:pt x="71" y="63"/>
                      <a:pt x="71" y="63"/>
                    </a:cubicBezTo>
                    <a:cubicBezTo>
                      <a:pt x="71" y="63"/>
                      <a:pt x="71" y="63"/>
                      <a:pt x="71" y="63"/>
                    </a:cubicBezTo>
                    <a:cubicBezTo>
                      <a:pt x="71" y="63"/>
                      <a:pt x="71" y="63"/>
                      <a:pt x="71" y="63"/>
                    </a:cubicBezTo>
                    <a:cubicBezTo>
                      <a:pt x="71" y="63"/>
                      <a:pt x="71" y="63"/>
                      <a:pt x="71" y="63"/>
                    </a:cubicBezTo>
                    <a:cubicBezTo>
                      <a:pt x="71" y="63"/>
                      <a:pt x="71" y="63"/>
                      <a:pt x="71" y="63"/>
                    </a:cubicBezTo>
                    <a:cubicBezTo>
                      <a:pt x="72" y="63"/>
                      <a:pt x="72" y="63"/>
                      <a:pt x="72" y="63"/>
                    </a:cubicBezTo>
                    <a:cubicBezTo>
                      <a:pt x="72" y="63"/>
                      <a:pt x="72" y="63"/>
                      <a:pt x="72" y="63"/>
                    </a:cubicBezTo>
                    <a:cubicBezTo>
                      <a:pt x="72" y="63"/>
                      <a:pt x="72" y="63"/>
                      <a:pt x="72" y="63"/>
                    </a:cubicBezTo>
                    <a:cubicBezTo>
                      <a:pt x="72" y="63"/>
                      <a:pt x="72" y="63"/>
                      <a:pt x="72" y="63"/>
                    </a:cubicBezTo>
                    <a:cubicBezTo>
                      <a:pt x="72" y="63"/>
                      <a:pt x="72" y="63"/>
                      <a:pt x="72" y="63"/>
                    </a:cubicBezTo>
                    <a:cubicBezTo>
                      <a:pt x="72" y="63"/>
                      <a:pt x="72" y="63"/>
                      <a:pt x="72" y="63"/>
                    </a:cubicBezTo>
                    <a:cubicBezTo>
                      <a:pt x="72" y="63"/>
                      <a:pt x="72" y="63"/>
                      <a:pt x="72" y="63"/>
                    </a:cubicBezTo>
                    <a:cubicBezTo>
                      <a:pt x="72" y="63"/>
                      <a:pt x="72" y="63"/>
                      <a:pt x="72" y="63"/>
                    </a:cubicBezTo>
                    <a:cubicBezTo>
                      <a:pt x="72" y="63"/>
                      <a:pt x="72" y="63"/>
                      <a:pt x="72" y="63"/>
                    </a:cubicBezTo>
                    <a:cubicBezTo>
                      <a:pt x="72" y="63"/>
                      <a:pt x="72" y="63"/>
                      <a:pt x="72" y="63"/>
                    </a:cubicBezTo>
                    <a:cubicBezTo>
                      <a:pt x="72" y="63"/>
                      <a:pt x="72" y="63"/>
                      <a:pt x="72" y="63"/>
                    </a:cubicBezTo>
                    <a:cubicBezTo>
                      <a:pt x="72" y="63"/>
                      <a:pt x="72" y="63"/>
                      <a:pt x="72" y="63"/>
                    </a:cubicBezTo>
                    <a:cubicBezTo>
                      <a:pt x="72" y="63"/>
                      <a:pt x="72" y="63"/>
                      <a:pt x="72" y="63"/>
                    </a:cubicBezTo>
                    <a:cubicBezTo>
                      <a:pt x="72" y="63"/>
                      <a:pt x="72" y="63"/>
                      <a:pt x="72" y="63"/>
                    </a:cubicBezTo>
                    <a:cubicBezTo>
                      <a:pt x="73" y="63"/>
                      <a:pt x="73" y="63"/>
                      <a:pt x="73" y="63"/>
                    </a:cubicBezTo>
                    <a:cubicBezTo>
                      <a:pt x="73" y="63"/>
                      <a:pt x="73" y="63"/>
                      <a:pt x="73" y="63"/>
                    </a:cubicBezTo>
                    <a:cubicBezTo>
                      <a:pt x="73" y="63"/>
                      <a:pt x="73" y="63"/>
                      <a:pt x="73" y="63"/>
                    </a:cubicBezTo>
                    <a:cubicBezTo>
                      <a:pt x="73" y="63"/>
                      <a:pt x="73" y="63"/>
                      <a:pt x="73" y="63"/>
                    </a:cubicBezTo>
                    <a:cubicBezTo>
                      <a:pt x="73" y="63"/>
                      <a:pt x="73" y="63"/>
                      <a:pt x="73" y="63"/>
                    </a:cubicBezTo>
                    <a:cubicBezTo>
                      <a:pt x="73" y="63"/>
                      <a:pt x="73" y="63"/>
                      <a:pt x="73" y="63"/>
                    </a:cubicBezTo>
                    <a:cubicBezTo>
                      <a:pt x="73" y="63"/>
                      <a:pt x="73" y="63"/>
                      <a:pt x="73" y="63"/>
                    </a:cubicBezTo>
                    <a:cubicBezTo>
                      <a:pt x="73" y="63"/>
                      <a:pt x="73" y="63"/>
                      <a:pt x="73" y="63"/>
                    </a:cubicBezTo>
                    <a:cubicBezTo>
                      <a:pt x="73" y="63"/>
                      <a:pt x="73" y="63"/>
                      <a:pt x="73" y="63"/>
                    </a:cubicBezTo>
                    <a:cubicBezTo>
                      <a:pt x="73" y="63"/>
                      <a:pt x="73" y="63"/>
                      <a:pt x="73" y="63"/>
                    </a:cubicBezTo>
                    <a:cubicBezTo>
                      <a:pt x="73" y="63"/>
                      <a:pt x="73" y="63"/>
                      <a:pt x="73" y="63"/>
                    </a:cubicBezTo>
                    <a:cubicBezTo>
                      <a:pt x="73" y="63"/>
                      <a:pt x="73" y="63"/>
                      <a:pt x="73" y="63"/>
                    </a:cubicBezTo>
                    <a:cubicBezTo>
                      <a:pt x="73" y="63"/>
                      <a:pt x="73" y="63"/>
                      <a:pt x="73" y="63"/>
                    </a:cubicBezTo>
                    <a:cubicBezTo>
                      <a:pt x="73" y="63"/>
                      <a:pt x="73" y="63"/>
                      <a:pt x="73" y="63"/>
                    </a:cubicBezTo>
                    <a:cubicBezTo>
                      <a:pt x="74" y="63"/>
                      <a:pt x="74" y="63"/>
                      <a:pt x="74" y="63"/>
                    </a:cubicBezTo>
                    <a:cubicBezTo>
                      <a:pt x="74" y="63"/>
                      <a:pt x="74" y="63"/>
                      <a:pt x="74" y="63"/>
                    </a:cubicBezTo>
                    <a:cubicBezTo>
                      <a:pt x="74" y="63"/>
                      <a:pt x="74" y="63"/>
                      <a:pt x="74" y="63"/>
                    </a:cubicBezTo>
                    <a:cubicBezTo>
                      <a:pt x="74" y="63"/>
                      <a:pt x="74" y="63"/>
                      <a:pt x="74" y="63"/>
                    </a:cubicBezTo>
                    <a:cubicBezTo>
                      <a:pt x="74" y="63"/>
                      <a:pt x="74" y="63"/>
                      <a:pt x="74" y="63"/>
                    </a:cubicBezTo>
                    <a:cubicBezTo>
                      <a:pt x="74" y="63"/>
                      <a:pt x="74" y="63"/>
                      <a:pt x="74" y="63"/>
                    </a:cubicBezTo>
                    <a:cubicBezTo>
                      <a:pt x="74" y="63"/>
                      <a:pt x="74" y="63"/>
                      <a:pt x="74" y="63"/>
                    </a:cubicBezTo>
                    <a:cubicBezTo>
                      <a:pt x="74" y="63"/>
                      <a:pt x="74" y="63"/>
                      <a:pt x="74" y="63"/>
                    </a:cubicBezTo>
                    <a:cubicBezTo>
                      <a:pt x="74" y="63"/>
                      <a:pt x="74" y="63"/>
                      <a:pt x="74" y="63"/>
                    </a:cubicBezTo>
                    <a:cubicBezTo>
                      <a:pt x="74" y="63"/>
                      <a:pt x="74" y="63"/>
                      <a:pt x="74" y="63"/>
                    </a:cubicBezTo>
                    <a:cubicBezTo>
                      <a:pt x="74" y="63"/>
                      <a:pt x="74" y="63"/>
                      <a:pt x="74" y="63"/>
                    </a:cubicBezTo>
                    <a:cubicBezTo>
                      <a:pt x="74" y="63"/>
                      <a:pt x="74" y="63"/>
                      <a:pt x="74" y="63"/>
                    </a:cubicBezTo>
                    <a:cubicBezTo>
                      <a:pt x="74" y="63"/>
                      <a:pt x="74" y="63"/>
                      <a:pt x="74" y="63"/>
                    </a:cubicBezTo>
                    <a:cubicBezTo>
                      <a:pt x="75" y="63"/>
                      <a:pt x="75" y="63"/>
                      <a:pt x="75" y="63"/>
                    </a:cubicBezTo>
                    <a:cubicBezTo>
                      <a:pt x="75" y="63"/>
                      <a:pt x="75" y="63"/>
                      <a:pt x="75" y="63"/>
                    </a:cubicBezTo>
                    <a:cubicBezTo>
                      <a:pt x="75" y="63"/>
                      <a:pt x="75" y="63"/>
                      <a:pt x="75" y="63"/>
                    </a:cubicBezTo>
                    <a:cubicBezTo>
                      <a:pt x="75" y="63"/>
                      <a:pt x="75" y="63"/>
                      <a:pt x="75" y="63"/>
                    </a:cubicBezTo>
                    <a:cubicBezTo>
                      <a:pt x="75" y="63"/>
                      <a:pt x="75" y="63"/>
                      <a:pt x="75" y="63"/>
                    </a:cubicBezTo>
                    <a:cubicBezTo>
                      <a:pt x="77" y="63"/>
                      <a:pt x="78" y="64"/>
                      <a:pt x="79" y="64"/>
                    </a:cubicBezTo>
                    <a:cubicBezTo>
                      <a:pt x="84" y="22"/>
                      <a:pt x="84" y="22"/>
                      <a:pt x="84" y="22"/>
                    </a:cubicBezTo>
                    <a:cubicBezTo>
                      <a:pt x="62" y="19"/>
                      <a:pt x="41" y="12"/>
                      <a:pt x="23" y="0"/>
                    </a:cubicBezTo>
                    <a:lnTo>
                      <a:pt x="0" y="3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4"/>
              <p:cNvSpPr/>
              <p:nvPr/>
            </p:nvSpPr>
            <p:spPr>
              <a:xfrm>
                <a:off x="8001000" y="2646363"/>
                <a:ext cx="776287" cy="776288"/>
              </a:xfrm>
              <a:custGeom>
                <a:avLst/>
                <a:gdLst/>
                <a:ahLst/>
                <a:cxnLst/>
                <a:rect l="l" t="t" r="r" b="b"/>
                <a:pathLst>
                  <a:path w="260" h="260" extrusionOk="0">
                    <a:moveTo>
                      <a:pt x="260" y="130"/>
                    </a:moveTo>
                    <a:cubicBezTo>
                      <a:pt x="260" y="86"/>
                      <a:pt x="239" y="47"/>
                      <a:pt x="206" y="24"/>
                    </a:cubicBezTo>
                    <a:cubicBezTo>
                      <a:pt x="200" y="32"/>
                      <a:pt x="200" y="32"/>
                      <a:pt x="200" y="32"/>
                    </a:cubicBezTo>
                    <a:cubicBezTo>
                      <a:pt x="180" y="18"/>
                      <a:pt x="156" y="9"/>
                      <a:pt x="130" y="9"/>
                    </a:cubicBezTo>
                    <a:cubicBezTo>
                      <a:pt x="130" y="0"/>
                      <a:pt x="130" y="0"/>
                      <a:pt x="130" y="0"/>
                    </a:cubicBezTo>
                    <a:cubicBezTo>
                      <a:pt x="89" y="0"/>
                      <a:pt x="53" y="18"/>
                      <a:pt x="29" y="48"/>
                    </a:cubicBezTo>
                    <a:cubicBezTo>
                      <a:pt x="36" y="54"/>
                      <a:pt x="36" y="54"/>
                      <a:pt x="36" y="54"/>
                    </a:cubicBezTo>
                    <a:cubicBezTo>
                      <a:pt x="19" y="74"/>
                      <a:pt x="9" y="101"/>
                      <a:pt x="9" y="130"/>
                    </a:cubicBezTo>
                    <a:cubicBezTo>
                      <a:pt x="0" y="130"/>
                      <a:pt x="0" y="130"/>
                      <a:pt x="0" y="130"/>
                    </a:cubicBezTo>
                    <a:cubicBezTo>
                      <a:pt x="0" y="172"/>
                      <a:pt x="19" y="209"/>
                      <a:pt x="49" y="232"/>
                    </a:cubicBezTo>
                    <a:cubicBezTo>
                      <a:pt x="55" y="225"/>
                      <a:pt x="55" y="225"/>
                      <a:pt x="55" y="225"/>
                    </a:cubicBezTo>
                    <a:cubicBezTo>
                      <a:pt x="76" y="241"/>
                      <a:pt x="102" y="251"/>
                      <a:pt x="130" y="251"/>
                    </a:cubicBezTo>
                    <a:cubicBezTo>
                      <a:pt x="130" y="260"/>
                      <a:pt x="130" y="260"/>
                      <a:pt x="130" y="260"/>
                    </a:cubicBezTo>
                    <a:cubicBezTo>
                      <a:pt x="168" y="260"/>
                      <a:pt x="202" y="244"/>
                      <a:pt x="226" y="218"/>
                    </a:cubicBezTo>
                    <a:cubicBezTo>
                      <a:pt x="219" y="212"/>
                      <a:pt x="219" y="212"/>
                      <a:pt x="219" y="212"/>
                    </a:cubicBezTo>
                    <a:cubicBezTo>
                      <a:pt x="239" y="190"/>
                      <a:pt x="251" y="162"/>
                      <a:pt x="251" y="130"/>
                    </a:cubicBezTo>
                    <a:lnTo>
                      <a:pt x="260" y="130"/>
                    </a:lnTo>
                    <a:close/>
                    <a:moveTo>
                      <a:pt x="216" y="210"/>
                    </a:moveTo>
                    <a:cubicBezTo>
                      <a:pt x="209" y="203"/>
                      <a:pt x="209" y="203"/>
                      <a:pt x="209" y="203"/>
                    </a:cubicBezTo>
                    <a:cubicBezTo>
                      <a:pt x="190" y="225"/>
                      <a:pt x="161" y="238"/>
                      <a:pt x="130" y="238"/>
                    </a:cubicBezTo>
                    <a:cubicBezTo>
                      <a:pt x="130" y="248"/>
                      <a:pt x="130" y="248"/>
                      <a:pt x="130" y="248"/>
                    </a:cubicBezTo>
                    <a:cubicBezTo>
                      <a:pt x="102" y="248"/>
                      <a:pt x="77" y="238"/>
                      <a:pt x="57" y="222"/>
                    </a:cubicBezTo>
                    <a:cubicBezTo>
                      <a:pt x="63" y="215"/>
                      <a:pt x="63" y="215"/>
                      <a:pt x="63" y="215"/>
                    </a:cubicBezTo>
                    <a:cubicBezTo>
                      <a:pt x="38" y="195"/>
                      <a:pt x="22" y="164"/>
                      <a:pt x="22" y="130"/>
                    </a:cubicBezTo>
                    <a:cubicBezTo>
                      <a:pt x="12" y="130"/>
                      <a:pt x="12" y="130"/>
                      <a:pt x="12" y="130"/>
                    </a:cubicBezTo>
                    <a:cubicBezTo>
                      <a:pt x="12" y="102"/>
                      <a:pt x="22" y="76"/>
                      <a:pt x="39" y="56"/>
                    </a:cubicBezTo>
                    <a:cubicBezTo>
                      <a:pt x="46" y="62"/>
                      <a:pt x="46" y="62"/>
                      <a:pt x="46" y="62"/>
                    </a:cubicBezTo>
                    <a:cubicBezTo>
                      <a:pt x="66" y="37"/>
                      <a:pt x="96" y="22"/>
                      <a:pt x="130" y="22"/>
                    </a:cubicBezTo>
                    <a:cubicBezTo>
                      <a:pt x="130" y="12"/>
                      <a:pt x="130" y="12"/>
                      <a:pt x="130" y="12"/>
                    </a:cubicBezTo>
                    <a:cubicBezTo>
                      <a:pt x="155" y="12"/>
                      <a:pt x="179" y="21"/>
                      <a:pt x="198" y="34"/>
                    </a:cubicBezTo>
                    <a:cubicBezTo>
                      <a:pt x="193" y="42"/>
                      <a:pt x="193" y="42"/>
                      <a:pt x="193" y="42"/>
                    </a:cubicBezTo>
                    <a:cubicBezTo>
                      <a:pt x="220" y="62"/>
                      <a:pt x="238" y="94"/>
                      <a:pt x="238" y="130"/>
                    </a:cubicBezTo>
                    <a:cubicBezTo>
                      <a:pt x="247" y="130"/>
                      <a:pt x="247" y="130"/>
                      <a:pt x="247" y="130"/>
                    </a:cubicBezTo>
                    <a:cubicBezTo>
                      <a:pt x="247" y="161"/>
                      <a:pt x="236" y="189"/>
                      <a:pt x="216" y="21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4"/>
              <p:cNvSpPr/>
              <p:nvPr/>
            </p:nvSpPr>
            <p:spPr>
              <a:xfrm>
                <a:off x="8107363" y="2752725"/>
                <a:ext cx="561975" cy="561975"/>
              </a:xfrm>
              <a:custGeom>
                <a:avLst/>
                <a:gdLst/>
                <a:ahLst/>
                <a:cxnLst/>
                <a:rect l="l" t="t" r="r" b="b"/>
                <a:pathLst>
                  <a:path w="188" h="188" extrusionOk="0">
                    <a:moveTo>
                      <a:pt x="94" y="0"/>
                    </a:moveTo>
                    <a:cubicBezTo>
                      <a:pt x="42" y="0"/>
                      <a:pt x="0" y="42"/>
                      <a:pt x="0" y="94"/>
                    </a:cubicBezTo>
                    <a:cubicBezTo>
                      <a:pt x="0" y="146"/>
                      <a:pt x="42" y="188"/>
                      <a:pt x="94" y="188"/>
                    </a:cubicBezTo>
                    <a:cubicBezTo>
                      <a:pt x="146" y="188"/>
                      <a:pt x="188" y="146"/>
                      <a:pt x="188" y="94"/>
                    </a:cubicBezTo>
                    <a:cubicBezTo>
                      <a:pt x="188" y="42"/>
                      <a:pt x="146" y="0"/>
                      <a:pt x="94" y="0"/>
                    </a:cubicBezTo>
                    <a:close/>
                    <a:moveTo>
                      <a:pt x="94" y="148"/>
                    </a:moveTo>
                    <a:cubicBezTo>
                      <a:pt x="64" y="148"/>
                      <a:pt x="40" y="124"/>
                      <a:pt x="40" y="94"/>
                    </a:cubicBezTo>
                    <a:cubicBezTo>
                      <a:pt x="40" y="64"/>
                      <a:pt x="64" y="40"/>
                      <a:pt x="94" y="40"/>
                    </a:cubicBezTo>
                    <a:cubicBezTo>
                      <a:pt x="124" y="40"/>
                      <a:pt x="148" y="64"/>
                      <a:pt x="148" y="94"/>
                    </a:cubicBezTo>
                    <a:cubicBezTo>
                      <a:pt x="148" y="124"/>
                      <a:pt x="124" y="148"/>
                      <a:pt x="94" y="148"/>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5"/>
        <p:cNvGrpSpPr/>
        <p:nvPr/>
      </p:nvGrpSpPr>
      <p:grpSpPr>
        <a:xfrm>
          <a:off x="0" y="0"/>
          <a:ext cx="0" cy="0"/>
          <a:chOff x="0" y="0"/>
          <a:chExt cx="0" cy="0"/>
        </a:xfrm>
      </p:grpSpPr>
      <p:sp>
        <p:nvSpPr>
          <p:cNvPr id="696" name="Google Shape;696;p11"/>
          <p:cNvSpPr txBox="1">
            <a:spLocks noGrp="1"/>
          </p:cNvSpPr>
          <p:nvPr>
            <p:ph type="title" hasCustomPrompt="1"/>
          </p:nvPr>
        </p:nvSpPr>
        <p:spPr>
          <a:xfrm>
            <a:off x="1995450" y="1587800"/>
            <a:ext cx="5153100" cy="10683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97" name="Google Shape;697;p11"/>
          <p:cNvSpPr txBox="1">
            <a:spLocks noGrp="1"/>
          </p:cNvSpPr>
          <p:nvPr>
            <p:ph type="subTitle" idx="1"/>
          </p:nvPr>
        </p:nvSpPr>
        <p:spPr>
          <a:xfrm>
            <a:off x="1995450" y="2842300"/>
            <a:ext cx="51531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698" name="Google Shape;698;p11"/>
          <p:cNvPicPr preferRelativeResize="0"/>
          <p:nvPr/>
        </p:nvPicPr>
        <p:blipFill>
          <a:blip r:embed="rId2">
            <a:alphaModFix/>
          </a:blip>
          <a:stretch>
            <a:fillRect/>
          </a:stretch>
        </p:blipFill>
        <p:spPr>
          <a:xfrm rot="10800000" flipH="1">
            <a:off x="15675" y="-28575"/>
            <a:ext cx="9144003" cy="5143501"/>
          </a:xfrm>
          <a:prstGeom prst="rect">
            <a:avLst/>
          </a:prstGeom>
          <a:noFill/>
          <a:ln>
            <a:noFill/>
          </a:ln>
        </p:spPr>
      </p:pic>
      <p:grpSp>
        <p:nvGrpSpPr>
          <p:cNvPr id="699" name="Google Shape;699;p11"/>
          <p:cNvGrpSpPr/>
          <p:nvPr/>
        </p:nvGrpSpPr>
        <p:grpSpPr>
          <a:xfrm flipH="1">
            <a:off x="3321957" y="-57150"/>
            <a:ext cx="5917706" cy="5200650"/>
            <a:chOff x="0" y="-57150"/>
            <a:chExt cx="5917706" cy="5200650"/>
          </a:xfrm>
        </p:grpSpPr>
        <p:sp>
          <p:nvSpPr>
            <p:cNvPr id="700" name="Google Shape;700;p11"/>
            <p:cNvSpPr/>
            <p:nvPr/>
          </p:nvSpPr>
          <p:spPr>
            <a:xfrm>
              <a:off x="0" y="-57150"/>
              <a:ext cx="5917706" cy="1047025"/>
            </a:xfrm>
            <a:custGeom>
              <a:avLst/>
              <a:gdLst/>
              <a:ahLst/>
              <a:cxnLst/>
              <a:rect l="l" t="t" r="r" b="b"/>
              <a:pathLst>
                <a:path w="1998" h="576" extrusionOk="0">
                  <a:moveTo>
                    <a:pt x="12" y="294"/>
                  </a:moveTo>
                  <a:cubicBezTo>
                    <a:pt x="12" y="294"/>
                    <a:pt x="474" y="534"/>
                    <a:pt x="948" y="288"/>
                  </a:cubicBezTo>
                  <a:cubicBezTo>
                    <a:pt x="1422" y="42"/>
                    <a:pt x="1842" y="576"/>
                    <a:pt x="1998" y="0"/>
                  </a:cubicBezTo>
                  <a:cubicBezTo>
                    <a:pt x="0" y="6"/>
                    <a:pt x="0" y="6"/>
                    <a:pt x="0" y="6"/>
                  </a:cubicBezTo>
                  <a:lnTo>
                    <a:pt x="12" y="294"/>
                  </a:lnTo>
                  <a:close/>
                </a:path>
              </a:pathLst>
            </a:custGeom>
            <a:solidFill>
              <a:schemeClr val="dk2"/>
            </a:solidFill>
            <a:ln>
              <a:noFill/>
            </a:ln>
            <a:effectLst>
              <a:outerShdw blurRad="285750" dist="133350" dir="6120000" algn="bl" rotWithShape="0">
                <a:schemeClr val="lt2">
                  <a:alpha val="74000"/>
                </a:scheme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11"/>
            <p:cNvSpPr/>
            <p:nvPr/>
          </p:nvSpPr>
          <p:spPr>
            <a:xfrm>
              <a:off x="0" y="3305975"/>
              <a:ext cx="3841623" cy="1837525"/>
            </a:xfrm>
            <a:custGeom>
              <a:avLst/>
              <a:gdLst/>
              <a:ahLst/>
              <a:cxnLst/>
              <a:rect l="l" t="t" r="r" b="b"/>
              <a:pathLst>
                <a:path w="1410" h="840" extrusionOk="0">
                  <a:moveTo>
                    <a:pt x="0" y="78"/>
                  </a:moveTo>
                  <a:cubicBezTo>
                    <a:pt x="0" y="78"/>
                    <a:pt x="336" y="0"/>
                    <a:pt x="372" y="378"/>
                  </a:cubicBezTo>
                  <a:cubicBezTo>
                    <a:pt x="408" y="756"/>
                    <a:pt x="1368" y="318"/>
                    <a:pt x="1410" y="834"/>
                  </a:cubicBezTo>
                  <a:cubicBezTo>
                    <a:pt x="0" y="840"/>
                    <a:pt x="0" y="840"/>
                    <a:pt x="0" y="840"/>
                  </a:cubicBezTo>
                  <a:lnTo>
                    <a:pt x="0" y="78"/>
                  </a:lnTo>
                  <a:close/>
                </a:path>
              </a:pathLst>
            </a:custGeom>
            <a:solidFill>
              <a:schemeClr val="dk2"/>
            </a:solidFill>
            <a:ln>
              <a:noFill/>
            </a:ln>
            <a:effectLst>
              <a:outerShdw blurRad="328613" dist="104775" dir="17640000" algn="bl" rotWithShape="0">
                <a:schemeClr val="lt2">
                  <a:alpha val="74000"/>
                </a:scheme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02" name="Google Shape;702;p11"/>
          <p:cNvGrpSpPr/>
          <p:nvPr/>
        </p:nvGrpSpPr>
        <p:grpSpPr>
          <a:xfrm flipH="1">
            <a:off x="249288" y="135078"/>
            <a:ext cx="8676750" cy="4736797"/>
            <a:chOff x="217950" y="157953"/>
            <a:chExt cx="8676750" cy="4736797"/>
          </a:xfrm>
        </p:grpSpPr>
        <p:sp>
          <p:nvSpPr>
            <p:cNvPr id="703" name="Google Shape;703;p11"/>
            <p:cNvSpPr/>
            <p:nvPr/>
          </p:nvSpPr>
          <p:spPr>
            <a:xfrm>
              <a:off x="217950" y="1323303"/>
              <a:ext cx="269700" cy="270000"/>
            </a:xfrm>
            <a:prstGeom prst="ellipse">
              <a:avLst/>
            </a:prstGeom>
            <a:gradFill>
              <a:gsLst>
                <a:gs pos="0">
                  <a:schemeClr val="dk1"/>
                </a:gs>
                <a:gs pos="15000">
                  <a:schemeClr val="accent1"/>
                </a:gs>
                <a:gs pos="40000">
                  <a:schemeClr val="lt1"/>
                </a:gs>
                <a:gs pos="68000">
                  <a:srgbClr val="0A1838">
                    <a:alpha val="0"/>
                  </a:srgbClr>
                </a:gs>
                <a:gs pos="100000">
                  <a:srgbClr val="0A1838">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04" name="Google Shape;704;p11"/>
            <p:cNvSpPr/>
            <p:nvPr/>
          </p:nvSpPr>
          <p:spPr>
            <a:xfrm>
              <a:off x="7042913" y="4608503"/>
              <a:ext cx="269700" cy="270000"/>
            </a:xfrm>
            <a:prstGeom prst="ellipse">
              <a:avLst/>
            </a:prstGeom>
            <a:gradFill>
              <a:gsLst>
                <a:gs pos="0">
                  <a:schemeClr val="dk1"/>
                </a:gs>
                <a:gs pos="15000">
                  <a:schemeClr val="accent1"/>
                </a:gs>
                <a:gs pos="40000">
                  <a:schemeClr val="lt1"/>
                </a:gs>
                <a:gs pos="68000">
                  <a:srgbClr val="0A1838">
                    <a:alpha val="0"/>
                  </a:srgbClr>
                </a:gs>
                <a:gs pos="100000">
                  <a:srgbClr val="0A1838">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05" name="Google Shape;705;p11"/>
            <p:cNvSpPr/>
            <p:nvPr/>
          </p:nvSpPr>
          <p:spPr>
            <a:xfrm>
              <a:off x="7657325" y="157953"/>
              <a:ext cx="269700" cy="270000"/>
            </a:xfrm>
            <a:prstGeom prst="ellipse">
              <a:avLst/>
            </a:prstGeom>
            <a:gradFill>
              <a:gsLst>
                <a:gs pos="0">
                  <a:schemeClr val="dk1"/>
                </a:gs>
                <a:gs pos="15000">
                  <a:schemeClr val="accent1"/>
                </a:gs>
                <a:gs pos="40000">
                  <a:schemeClr val="lt1"/>
                </a:gs>
                <a:gs pos="68000">
                  <a:srgbClr val="0A1838">
                    <a:alpha val="0"/>
                  </a:srgbClr>
                </a:gs>
                <a:gs pos="100000">
                  <a:srgbClr val="0A1838">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06" name="Google Shape;706;p11"/>
            <p:cNvSpPr/>
            <p:nvPr/>
          </p:nvSpPr>
          <p:spPr>
            <a:xfrm>
              <a:off x="8727300" y="3138575"/>
              <a:ext cx="167400" cy="167400"/>
            </a:xfrm>
            <a:prstGeom prst="ellipse">
              <a:avLst/>
            </a:prstGeom>
            <a:gradFill>
              <a:gsLst>
                <a:gs pos="0">
                  <a:schemeClr val="dk1"/>
                </a:gs>
                <a:gs pos="15000">
                  <a:schemeClr val="accent1"/>
                </a:gs>
                <a:gs pos="40000">
                  <a:schemeClr val="lt1"/>
                </a:gs>
                <a:gs pos="68000">
                  <a:srgbClr val="0A1838">
                    <a:alpha val="0"/>
                  </a:srgbClr>
                </a:gs>
                <a:gs pos="100000">
                  <a:srgbClr val="0A1838">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07" name="Google Shape;707;p11"/>
            <p:cNvSpPr/>
            <p:nvPr/>
          </p:nvSpPr>
          <p:spPr>
            <a:xfrm>
              <a:off x="269100" y="4727350"/>
              <a:ext cx="167400" cy="167400"/>
            </a:xfrm>
            <a:prstGeom prst="ellipse">
              <a:avLst/>
            </a:prstGeom>
            <a:gradFill>
              <a:gsLst>
                <a:gs pos="0">
                  <a:schemeClr val="dk1"/>
                </a:gs>
                <a:gs pos="15000">
                  <a:schemeClr val="accent1"/>
                </a:gs>
                <a:gs pos="40000">
                  <a:schemeClr val="lt1"/>
                </a:gs>
                <a:gs pos="68000">
                  <a:srgbClr val="0A1838">
                    <a:alpha val="0"/>
                  </a:srgbClr>
                </a:gs>
                <a:gs pos="100000">
                  <a:srgbClr val="0A1838">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08" name="Google Shape;708;p11"/>
            <p:cNvSpPr/>
            <p:nvPr/>
          </p:nvSpPr>
          <p:spPr>
            <a:xfrm>
              <a:off x="2349350" y="214275"/>
              <a:ext cx="167400" cy="167400"/>
            </a:xfrm>
            <a:prstGeom prst="ellipse">
              <a:avLst/>
            </a:prstGeom>
            <a:gradFill>
              <a:gsLst>
                <a:gs pos="0">
                  <a:schemeClr val="dk1"/>
                </a:gs>
                <a:gs pos="15000">
                  <a:schemeClr val="accent1"/>
                </a:gs>
                <a:gs pos="40000">
                  <a:schemeClr val="lt1"/>
                </a:gs>
                <a:gs pos="68000">
                  <a:srgbClr val="0A1838">
                    <a:alpha val="0"/>
                  </a:srgbClr>
                </a:gs>
                <a:gs pos="100000">
                  <a:srgbClr val="0A1838">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709" name="Google Shape;709;p11"/>
          <p:cNvGrpSpPr/>
          <p:nvPr/>
        </p:nvGrpSpPr>
        <p:grpSpPr>
          <a:xfrm flipH="1">
            <a:off x="-1061075" y="-217074"/>
            <a:ext cx="5094638" cy="5577637"/>
            <a:chOff x="5076150" y="-276987"/>
            <a:chExt cx="5094638" cy="5577637"/>
          </a:xfrm>
        </p:grpSpPr>
        <p:grpSp>
          <p:nvGrpSpPr>
            <p:cNvPr id="710" name="Google Shape;710;p11"/>
            <p:cNvGrpSpPr/>
            <p:nvPr/>
          </p:nvGrpSpPr>
          <p:grpSpPr>
            <a:xfrm>
              <a:off x="7721600" y="4608500"/>
              <a:ext cx="1074738" cy="692150"/>
              <a:chOff x="7245350" y="682625"/>
              <a:chExt cx="1074738" cy="692150"/>
            </a:xfrm>
          </p:grpSpPr>
          <p:sp>
            <p:nvSpPr>
              <p:cNvPr id="711" name="Google Shape;711;p11"/>
              <p:cNvSpPr/>
              <p:nvPr/>
            </p:nvSpPr>
            <p:spPr>
              <a:xfrm>
                <a:off x="7910513" y="682625"/>
                <a:ext cx="409575" cy="692150"/>
              </a:xfrm>
              <a:custGeom>
                <a:avLst/>
                <a:gdLst/>
                <a:ahLst/>
                <a:cxnLst/>
                <a:rect l="l" t="t" r="r" b="b"/>
                <a:pathLst>
                  <a:path w="258" h="436" extrusionOk="0">
                    <a:moveTo>
                      <a:pt x="0" y="387"/>
                    </a:moveTo>
                    <a:lnTo>
                      <a:pt x="160" y="218"/>
                    </a:lnTo>
                    <a:lnTo>
                      <a:pt x="0" y="47"/>
                    </a:lnTo>
                    <a:lnTo>
                      <a:pt x="51" y="0"/>
                    </a:lnTo>
                    <a:lnTo>
                      <a:pt x="258" y="218"/>
                    </a:lnTo>
                    <a:lnTo>
                      <a:pt x="51" y="436"/>
                    </a:lnTo>
                    <a:lnTo>
                      <a:pt x="0" y="38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11"/>
              <p:cNvSpPr/>
              <p:nvPr/>
            </p:nvSpPr>
            <p:spPr>
              <a:xfrm>
                <a:off x="7580313" y="682625"/>
                <a:ext cx="407987" cy="692150"/>
              </a:xfrm>
              <a:custGeom>
                <a:avLst/>
                <a:gdLst/>
                <a:ahLst/>
                <a:cxnLst/>
                <a:rect l="l" t="t" r="r" b="b"/>
                <a:pathLst>
                  <a:path w="257" h="436" extrusionOk="0">
                    <a:moveTo>
                      <a:pt x="0" y="387"/>
                    </a:moveTo>
                    <a:lnTo>
                      <a:pt x="159" y="218"/>
                    </a:lnTo>
                    <a:lnTo>
                      <a:pt x="0" y="47"/>
                    </a:lnTo>
                    <a:lnTo>
                      <a:pt x="50" y="0"/>
                    </a:lnTo>
                    <a:lnTo>
                      <a:pt x="257" y="218"/>
                    </a:lnTo>
                    <a:lnTo>
                      <a:pt x="50" y="436"/>
                    </a:lnTo>
                    <a:lnTo>
                      <a:pt x="0" y="38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11"/>
              <p:cNvSpPr/>
              <p:nvPr/>
            </p:nvSpPr>
            <p:spPr>
              <a:xfrm>
                <a:off x="7245350" y="682625"/>
                <a:ext cx="412750" cy="692150"/>
              </a:xfrm>
              <a:custGeom>
                <a:avLst/>
                <a:gdLst/>
                <a:ahLst/>
                <a:cxnLst/>
                <a:rect l="l" t="t" r="r" b="b"/>
                <a:pathLst>
                  <a:path w="260" h="436" extrusionOk="0">
                    <a:moveTo>
                      <a:pt x="0" y="387"/>
                    </a:moveTo>
                    <a:lnTo>
                      <a:pt x="162" y="218"/>
                    </a:lnTo>
                    <a:lnTo>
                      <a:pt x="0" y="48"/>
                    </a:lnTo>
                    <a:lnTo>
                      <a:pt x="53" y="0"/>
                    </a:lnTo>
                    <a:lnTo>
                      <a:pt x="260" y="218"/>
                    </a:lnTo>
                    <a:lnTo>
                      <a:pt x="53" y="436"/>
                    </a:lnTo>
                    <a:lnTo>
                      <a:pt x="0" y="38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14" name="Google Shape;714;p11"/>
            <p:cNvGrpSpPr/>
            <p:nvPr/>
          </p:nvGrpSpPr>
          <p:grpSpPr>
            <a:xfrm>
              <a:off x="5076150" y="-276987"/>
              <a:ext cx="1946275" cy="492125"/>
              <a:chOff x="3359150" y="442913"/>
              <a:chExt cx="1946275" cy="492125"/>
            </a:xfrm>
          </p:grpSpPr>
          <p:sp>
            <p:nvSpPr>
              <p:cNvPr id="715" name="Google Shape;715;p11"/>
              <p:cNvSpPr/>
              <p:nvPr/>
            </p:nvSpPr>
            <p:spPr>
              <a:xfrm>
                <a:off x="3359150" y="442913"/>
                <a:ext cx="454025" cy="492125"/>
              </a:xfrm>
              <a:custGeom>
                <a:avLst/>
                <a:gdLst/>
                <a:ahLst/>
                <a:cxnLst/>
                <a:rect l="l" t="t" r="r" b="b"/>
                <a:pathLst>
                  <a:path w="286" h="310" extrusionOk="0">
                    <a:moveTo>
                      <a:pt x="186" y="0"/>
                    </a:moveTo>
                    <a:lnTo>
                      <a:pt x="0" y="307"/>
                    </a:lnTo>
                    <a:lnTo>
                      <a:pt x="100" y="310"/>
                    </a:lnTo>
                    <a:lnTo>
                      <a:pt x="286" y="2"/>
                    </a:lnTo>
                    <a:lnTo>
                      <a:pt x="186"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11"/>
              <p:cNvSpPr/>
              <p:nvPr/>
            </p:nvSpPr>
            <p:spPr>
              <a:xfrm>
                <a:off x="3573463" y="442913"/>
                <a:ext cx="450850" cy="492125"/>
              </a:xfrm>
              <a:custGeom>
                <a:avLst/>
                <a:gdLst/>
                <a:ahLst/>
                <a:cxnLst/>
                <a:rect l="l" t="t" r="r" b="b"/>
                <a:pathLst>
                  <a:path w="284" h="310" extrusionOk="0">
                    <a:moveTo>
                      <a:pt x="187" y="0"/>
                    </a:moveTo>
                    <a:lnTo>
                      <a:pt x="0" y="307"/>
                    </a:lnTo>
                    <a:lnTo>
                      <a:pt x="98" y="310"/>
                    </a:lnTo>
                    <a:lnTo>
                      <a:pt x="284" y="2"/>
                    </a:lnTo>
                    <a:lnTo>
                      <a:pt x="187"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11"/>
              <p:cNvSpPr/>
              <p:nvPr/>
            </p:nvSpPr>
            <p:spPr>
              <a:xfrm>
                <a:off x="3786188" y="442913"/>
                <a:ext cx="454025" cy="492125"/>
              </a:xfrm>
              <a:custGeom>
                <a:avLst/>
                <a:gdLst/>
                <a:ahLst/>
                <a:cxnLst/>
                <a:rect l="l" t="t" r="r" b="b"/>
                <a:pathLst>
                  <a:path w="286" h="310" extrusionOk="0">
                    <a:moveTo>
                      <a:pt x="186" y="0"/>
                    </a:moveTo>
                    <a:lnTo>
                      <a:pt x="0" y="307"/>
                    </a:lnTo>
                    <a:lnTo>
                      <a:pt x="100" y="310"/>
                    </a:lnTo>
                    <a:lnTo>
                      <a:pt x="286" y="2"/>
                    </a:lnTo>
                    <a:lnTo>
                      <a:pt x="186"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11"/>
              <p:cNvSpPr/>
              <p:nvPr/>
            </p:nvSpPr>
            <p:spPr>
              <a:xfrm>
                <a:off x="4000500" y="442913"/>
                <a:ext cx="450850" cy="492125"/>
              </a:xfrm>
              <a:custGeom>
                <a:avLst/>
                <a:gdLst/>
                <a:ahLst/>
                <a:cxnLst/>
                <a:rect l="l" t="t" r="r" b="b"/>
                <a:pathLst>
                  <a:path w="284" h="310" extrusionOk="0">
                    <a:moveTo>
                      <a:pt x="186" y="0"/>
                    </a:moveTo>
                    <a:lnTo>
                      <a:pt x="0" y="307"/>
                    </a:lnTo>
                    <a:lnTo>
                      <a:pt x="98" y="310"/>
                    </a:lnTo>
                    <a:lnTo>
                      <a:pt x="284" y="2"/>
                    </a:lnTo>
                    <a:lnTo>
                      <a:pt x="186"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11"/>
              <p:cNvSpPr/>
              <p:nvPr/>
            </p:nvSpPr>
            <p:spPr>
              <a:xfrm>
                <a:off x="4213225" y="442913"/>
                <a:ext cx="454025" cy="492125"/>
              </a:xfrm>
              <a:custGeom>
                <a:avLst/>
                <a:gdLst/>
                <a:ahLst/>
                <a:cxnLst/>
                <a:rect l="l" t="t" r="r" b="b"/>
                <a:pathLst>
                  <a:path w="286" h="310" extrusionOk="0">
                    <a:moveTo>
                      <a:pt x="186" y="0"/>
                    </a:moveTo>
                    <a:lnTo>
                      <a:pt x="0" y="307"/>
                    </a:lnTo>
                    <a:lnTo>
                      <a:pt x="99" y="310"/>
                    </a:lnTo>
                    <a:lnTo>
                      <a:pt x="286" y="2"/>
                    </a:lnTo>
                    <a:lnTo>
                      <a:pt x="186"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11"/>
              <p:cNvSpPr/>
              <p:nvPr/>
            </p:nvSpPr>
            <p:spPr>
              <a:xfrm>
                <a:off x="4427538" y="442913"/>
                <a:ext cx="450850" cy="492125"/>
              </a:xfrm>
              <a:custGeom>
                <a:avLst/>
                <a:gdLst/>
                <a:ahLst/>
                <a:cxnLst/>
                <a:rect l="l" t="t" r="r" b="b"/>
                <a:pathLst>
                  <a:path w="284" h="310" extrusionOk="0">
                    <a:moveTo>
                      <a:pt x="186" y="0"/>
                    </a:moveTo>
                    <a:lnTo>
                      <a:pt x="0" y="307"/>
                    </a:lnTo>
                    <a:lnTo>
                      <a:pt x="98" y="310"/>
                    </a:lnTo>
                    <a:lnTo>
                      <a:pt x="284" y="2"/>
                    </a:lnTo>
                    <a:lnTo>
                      <a:pt x="186"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11"/>
              <p:cNvSpPr/>
              <p:nvPr/>
            </p:nvSpPr>
            <p:spPr>
              <a:xfrm>
                <a:off x="4640263" y="442913"/>
                <a:ext cx="452437" cy="492125"/>
              </a:xfrm>
              <a:custGeom>
                <a:avLst/>
                <a:gdLst/>
                <a:ahLst/>
                <a:cxnLst/>
                <a:rect l="l" t="t" r="r" b="b"/>
                <a:pathLst>
                  <a:path w="285" h="310" extrusionOk="0">
                    <a:moveTo>
                      <a:pt x="186" y="0"/>
                    </a:moveTo>
                    <a:lnTo>
                      <a:pt x="0" y="307"/>
                    </a:lnTo>
                    <a:lnTo>
                      <a:pt x="99" y="310"/>
                    </a:lnTo>
                    <a:lnTo>
                      <a:pt x="285" y="2"/>
                    </a:lnTo>
                    <a:lnTo>
                      <a:pt x="186"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11"/>
              <p:cNvSpPr/>
              <p:nvPr/>
            </p:nvSpPr>
            <p:spPr>
              <a:xfrm>
                <a:off x="4854575" y="442913"/>
                <a:ext cx="450850" cy="492125"/>
              </a:xfrm>
              <a:custGeom>
                <a:avLst/>
                <a:gdLst/>
                <a:ahLst/>
                <a:cxnLst/>
                <a:rect l="l" t="t" r="r" b="b"/>
                <a:pathLst>
                  <a:path w="284" h="310" extrusionOk="0">
                    <a:moveTo>
                      <a:pt x="186" y="0"/>
                    </a:moveTo>
                    <a:lnTo>
                      <a:pt x="0" y="307"/>
                    </a:lnTo>
                    <a:lnTo>
                      <a:pt x="98" y="310"/>
                    </a:lnTo>
                    <a:lnTo>
                      <a:pt x="284" y="2"/>
                    </a:lnTo>
                    <a:lnTo>
                      <a:pt x="186"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23" name="Google Shape;723;p11"/>
            <p:cNvGrpSpPr/>
            <p:nvPr/>
          </p:nvGrpSpPr>
          <p:grpSpPr>
            <a:xfrm>
              <a:off x="8476809" y="109689"/>
              <a:ext cx="1693979" cy="1700779"/>
              <a:chOff x="7783513" y="2427288"/>
              <a:chExt cx="1208087" cy="1212850"/>
            </a:xfrm>
          </p:grpSpPr>
          <p:sp>
            <p:nvSpPr>
              <p:cNvPr id="724" name="Google Shape;724;p11"/>
              <p:cNvSpPr/>
              <p:nvPr/>
            </p:nvSpPr>
            <p:spPr>
              <a:xfrm>
                <a:off x="7783513" y="2427288"/>
                <a:ext cx="1208087" cy="1212850"/>
              </a:xfrm>
              <a:custGeom>
                <a:avLst/>
                <a:gdLst/>
                <a:ahLst/>
                <a:cxnLst/>
                <a:rect l="l" t="t" r="r" b="b"/>
                <a:pathLst>
                  <a:path w="405" h="406" extrusionOk="0">
                    <a:moveTo>
                      <a:pt x="203" y="0"/>
                    </a:moveTo>
                    <a:cubicBezTo>
                      <a:pt x="91" y="0"/>
                      <a:pt x="0" y="91"/>
                      <a:pt x="0" y="203"/>
                    </a:cubicBezTo>
                    <a:cubicBezTo>
                      <a:pt x="0" y="315"/>
                      <a:pt x="91" y="406"/>
                      <a:pt x="203" y="406"/>
                    </a:cubicBezTo>
                    <a:cubicBezTo>
                      <a:pt x="315" y="406"/>
                      <a:pt x="405" y="315"/>
                      <a:pt x="405" y="203"/>
                    </a:cubicBezTo>
                    <a:cubicBezTo>
                      <a:pt x="405" y="91"/>
                      <a:pt x="315" y="0"/>
                      <a:pt x="203" y="0"/>
                    </a:cubicBezTo>
                    <a:close/>
                    <a:moveTo>
                      <a:pt x="344" y="344"/>
                    </a:moveTo>
                    <a:cubicBezTo>
                      <a:pt x="308" y="380"/>
                      <a:pt x="258" y="402"/>
                      <a:pt x="203" y="402"/>
                    </a:cubicBezTo>
                    <a:cubicBezTo>
                      <a:pt x="148" y="402"/>
                      <a:pt x="98" y="380"/>
                      <a:pt x="62" y="344"/>
                    </a:cubicBezTo>
                    <a:cubicBezTo>
                      <a:pt x="26" y="308"/>
                      <a:pt x="4" y="258"/>
                      <a:pt x="4" y="203"/>
                    </a:cubicBezTo>
                    <a:cubicBezTo>
                      <a:pt x="4" y="148"/>
                      <a:pt x="26" y="98"/>
                      <a:pt x="62" y="62"/>
                    </a:cubicBezTo>
                    <a:cubicBezTo>
                      <a:pt x="98" y="26"/>
                      <a:pt x="148" y="4"/>
                      <a:pt x="203" y="4"/>
                    </a:cubicBezTo>
                    <a:cubicBezTo>
                      <a:pt x="258" y="4"/>
                      <a:pt x="308" y="26"/>
                      <a:pt x="344" y="62"/>
                    </a:cubicBezTo>
                    <a:cubicBezTo>
                      <a:pt x="380" y="98"/>
                      <a:pt x="402" y="148"/>
                      <a:pt x="402" y="203"/>
                    </a:cubicBezTo>
                    <a:cubicBezTo>
                      <a:pt x="402" y="258"/>
                      <a:pt x="380" y="308"/>
                      <a:pt x="344" y="34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11"/>
              <p:cNvSpPr/>
              <p:nvPr/>
            </p:nvSpPr>
            <p:spPr>
              <a:xfrm>
                <a:off x="7842250" y="3019425"/>
                <a:ext cx="166687" cy="247650"/>
              </a:xfrm>
              <a:custGeom>
                <a:avLst/>
                <a:gdLst/>
                <a:ahLst/>
                <a:cxnLst/>
                <a:rect l="l" t="t" r="r" b="b"/>
                <a:pathLst>
                  <a:path w="56" h="83" extrusionOk="0">
                    <a:moveTo>
                      <a:pt x="43" y="5"/>
                    </a:moveTo>
                    <a:cubicBezTo>
                      <a:pt x="43" y="4"/>
                      <a:pt x="43" y="3"/>
                      <a:pt x="43" y="1"/>
                    </a:cubicBezTo>
                    <a:cubicBezTo>
                      <a:pt x="0" y="0"/>
                      <a:pt x="0" y="0"/>
                      <a:pt x="0" y="0"/>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1" y="14"/>
                      <a:pt x="1" y="14"/>
                      <a:pt x="1" y="14"/>
                    </a:cubicBezTo>
                    <a:cubicBezTo>
                      <a:pt x="1" y="15"/>
                      <a:pt x="1" y="15"/>
                      <a:pt x="1" y="15"/>
                    </a:cubicBezTo>
                    <a:cubicBezTo>
                      <a:pt x="1" y="15"/>
                      <a:pt x="1" y="15"/>
                      <a:pt x="1" y="15"/>
                    </a:cubicBezTo>
                    <a:cubicBezTo>
                      <a:pt x="1" y="15"/>
                      <a:pt x="1" y="15"/>
                      <a:pt x="1" y="15"/>
                    </a:cubicBezTo>
                    <a:cubicBezTo>
                      <a:pt x="1" y="15"/>
                      <a:pt x="1" y="15"/>
                      <a:pt x="1" y="15"/>
                    </a:cubicBezTo>
                    <a:cubicBezTo>
                      <a:pt x="1" y="15"/>
                      <a:pt x="1" y="15"/>
                      <a:pt x="1" y="15"/>
                    </a:cubicBezTo>
                    <a:cubicBezTo>
                      <a:pt x="1" y="15"/>
                      <a:pt x="1" y="15"/>
                      <a:pt x="1" y="15"/>
                    </a:cubicBezTo>
                    <a:cubicBezTo>
                      <a:pt x="1" y="15"/>
                      <a:pt x="1" y="15"/>
                      <a:pt x="1" y="15"/>
                    </a:cubicBezTo>
                    <a:cubicBezTo>
                      <a:pt x="1" y="15"/>
                      <a:pt x="1" y="15"/>
                      <a:pt x="1" y="15"/>
                    </a:cubicBezTo>
                    <a:cubicBezTo>
                      <a:pt x="1" y="15"/>
                      <a:pt x="1" y="15"/>
                      <a:pt x="1" y="15"/>
                    </a:cubicBezTo>
                    <a:cubicBezTo>
                      <a:pt x="1" y="15"/>
                      <a:pt x="1" y="15"/>
                      <a:pt x="1" y="15"/>
                    </a:cubicBezTo>
                    <a:cubicBezTo>
                      <a:pt x="1" y="15"/>
                      <a:pt x="1" y="15"/>
                      <a:pt x="1" y="15"/>
                    </a:cubicBezTo>
                    <a:cubicBezTo>
                      <a:pt x="1" y="15"/>
                      <a:pt x="1" y="15"/>
                      <a:pt x="1" y="15"/>
                    </a:cubicBezTo>
                    <a:cubicBezTo>
                      <a:pt x="1" y="16"/>
                      <a:pt x="1" y="16"/>
                      <a:pt x="1" y="16"/>
                    </a:cubicBezTo>
                    <a:cubicBezTo>
                      <a:pt x="1" y="16"/>
                      <a:pt x="1" y="16"/>
                      <a:pt x="1" y="16"/>
                    </a:cubicBezTo>
                    <a:cubicBezTo>
                      <a:pt x="1" y="16"/>
                      <a:pt x="1" y="16"/>
                      <a:pt x="1" y="16"/>
                    </a:cubicBezTo>
                    <a:cubicBezTo>
                      <a:pt x="1" y="16"/>
                      <a:pt x="1" y="16"/>
                      <a:pt x="1" y="16"/>
                    </a:cubicBezTo>
                    <a:cubicBezTo>
                      <a:pt x="1" y="16"/>
                      <a:pt x="1" y="16"/>
                      <a:pt x="1" y="16"/>
                    </a:cubicBezTo>
                    <a:cubicBezTo>
                      <a:pt x="1" y="16"/>
                      <a:pt x="1" y="16"/>
                      <a:pt x="1" y="16"/>
                    </a:cubicBezTo>
                    <a:cubicBezTo>
                      <a:pt x="1" y="16"/>
                      <a:pt x="1" y="16"/>
                      <a:pt x="1" y="16"/>
                    </a:cubicBezTo>
                    <a:cubicBezTo>
                      <a:pt x="1" y="16"/>
                      <a:pt x="1" y="16"/>
                      <a:pt x="1" y="16"/>
                    </a:cubicBezTo>
                    <a:cubicBezTo>
                      <a:pt x="1" y="16"/>
                      <a:pt x="1" y="16"/>
                      <a:pt x="1" y="16"/>
                    </a:cubicBezTo>
                    <a:cubicBezTo>
                      <a:pt x="1" y="16"/>
                      <a:pt x="1" y="16"/>
                      <a:pt x="1" y="16"/>
                    </a:cubicBezTo>
                    <a:cubicBezTo>
                      <a:pt x="1" y="16"/>
                      <a:pt x="1" y="16"/>
                      <a:pt x="1" y="16"/>
                    </a:cubicBezTo>
                    <a:cubicBezTo>
                      <a:pt x="1" y="16"/>
                      <a:pt x="1" y="16"/>
                      <a:pt x="1" y="16"/>
                    </a:cubicBezTo>
                    <a:cubicBezTo>
                      <a:pt x="1" y="16"/>
                      <a:pt x="1" y="16"/>
                      <a:pt x="1" y="16"/>
                    </a:cubicBezTo>
                    <a:cubicBezTo>
                      <a:pt x="1" y="16"/>
                      <a:pt x="1" y="16"/>
                      <a:pt x="1" y="16"/>
                    </a:cubicBezTo>
                    <a:cubicBezTo>
                      <a:pt x="1" y="17"/>
                      <a:pt x="1" y="17"/>
                      <a:pt x="1" y="17"/>
                    </a:cubicBezTo>
                    <a:cubicBezTo>
                      <a:pt x="1" y="17"/>
                      <a:pt x="1" y="17"/>
                      <a:pt x="1" y="17"/>
                    </a:cubicBezTo>
                    <a:cubicBezTo>
                      <a:pt x="1" y="17"/>
                      <a:pt x="1" y="17"/>
                      <a:pt x="1" y="17"/>
                    </a:cubicBezTo>
                    <a:cubicBezTo>
                      <a:pt x="1" y="17"/>
                      <a:pt x="1" y="17"/>
                      <a:pt x="1" y="17"/>
                    </a:cubicBezTo>
                    <a:cubicBezTo>
                      <a:pt x="1" y="17"/>
                      <a:pt x="1" y="17"/>
                      <a:pt x="1" y="17"/>
                    </a:cubicBezTo>
                    <a:cubicBezTo>
                      <a:pt x="1" y="17"/>
                      <a:pt x="1" y="17"/>
                      <a:pt x="1" y="17"/>
                    </a:cubicBezTo>
                    <a:cubicBezTo>
                      <a:pt x="1" y="17"/>
                      <a:pt x="1" y="17"/>
                      <a:pt x="1" y="17"/>
                    </a:cubicBezTo>
                    <a:cubicBezTo>
                      <a:pt x="1" y="17"/>
                      <a:pt x="1" y="17"/>
                      <a:pt x="1" y="17"/>
                    </a:cubicBezTo>
                    <a:cubicBezTo>
                      <a:pt x="1" y="17"/>
                      <a:pt x="1" y="17"/>
                      <a:pt x="1" y="17"/>
                    </a:cubicBezTo>
                    <a:cubicBezTo>
                      <a:pt x="1" y="17"/>
                      <a:pt x="1" y="17"/>
                      <a:pt x="1" y="17"/>
                    </a:cubicBezTo>
                    <a:cubicBezTo>
                      <a:pt x="1" y="17"/>
                      <a:pt x="1" y="17"/>
                      <a:pt x="1" y="17"/>
                    </a:cubicBezTo>
                    <a:cubicBezTo>
                      <a:pt x="1" y="17"/>
                      <a:pt x="1" y="17"/>
                      <a:pt x="1" y="17"/>
                    </a:cubicBezTo>
                    <a:cubicBezTo>
                      <a:pt x="1" y="18"/>
                      <a:pt x="1" y="18"/>
                      <a:pt x="1" y="18"/>
                    </a:cubicBezTo>
                    <a:cubicBezTo>
                      <a:pt x="1" y="18"/>
                      <a:pt x="1" y="18"/>
                      <a:pt x="1" y="18"/>
                    </a:cubicBezTo>
                    <a:cubicBezTo>
                      <a:pt x="1" y="18"/>
                      <a:pt x="1" y="18"/>
                      <a:pt x="1" y="18"/>
                    </a:cubicBezTo>
                    <a:cubicBezTo>
                      <a:pt x="1" y="18"/>
                      <a:pt x="1" y="18"/>
                      <a:pt x="1" y="18"/>
                    </a:cubicBezTo>
                    <a:cubicBezTo>
                      <a:pt x="1" y="18"/>
                      <a:pt x="1" y="18"/>
                      <a:pt x="1" y="18"/>
                    </a:cubicBezTo>
                    <a:cubicBezTo>
                      <a:pt x="1" y="18"/>
                      <a:pt x="1" y="18"/>
                      <a:pt x="1" y="18"/>
                    </a:cubicBezTo>
                    <a:cubicBezTo>
                      <a:pt x="1" y="18"/>
                      <a:pt x="1" y="18"/>
                      <a:pt x="1" y="18"/>
                    </a:cubicBezTo>
                    <a:cubicBezTo>
                      <a:pt x="1" y="18"/>
                      <a:pt x="1" y="18"/>
                      <a:pt x="1" y="18"/>
                    </a:cubicBezTo>
                    <a:cubicBezTo>
                      <a:pt x="1" y="18"/>
                      <a:pt x="1" y="18"/>
                      <a:pt x="1" y="18"/>
                    </a:cubicBezTo>
                    <a:cubicBezTo>
                      <a:pt x="1" y="18"/>
                      <a:pt x="1" y="18"/>
                      <a:pt x="1" y="18"/>
                    </a:cubicBezTo>
                    <a:cubicBezTo>
                      <a:pt x="1" y="18"/>
                      <a:pt x="1" y="18"/>
                      <a:pt x="1" y="18"/>
                    </a:cubicBezTo>
                    <a:cubicBezTo>
                      <a:pt x="1" y="18"/>
                      <a:pt x="1" y="18"/>
                      <a:pt x="1" y="18"/>
                    </a:cubicBezTo>
                    <a:cubicBezTo>
                      <a:pt x="1" y="19"/>
                      <a:pt x="1" y="19"/>
                      <a:pt x="1" y="19"/>
                    </a:cubicBezTo>
                    <a:cubicBezTo>
                      <a:pt x="1" y="19"/>
                      <a:pt x="1" y="19"/>
                      <a:pt x="1" y="19"/>
                    </a:cubicBezTo>
                    <a:cubicBezTo>
                      <a:pt x="1" y="19"/>
                      <a:pt x="1" y="19"/>
                      <a:pt x="1" y="19"/>
                    </a:cubicBezTo>
                    <a:cubicBezTo>
                      <a:pt x="1" y="19"/>
                      <a:pt x="1" y="19"/>
                      <a:pt x="1" y="19"/>
                    </a:cubicBezTo>
                    <a:cubicBezTo>
                      <a:pt x="1" y="19"/>
                      <a:pt x="1" y="19"/>
                      <a:pt x="1" y="19"/>
                    </a:cubicBezTo>
                    <a:cubicBezTo>
                      <a:pt x="1" y="19"/>
                      <a:pt x="1" y="19"/>
                      <a:pt x="1" y="19"/>
                    </a:cubicBezTo>
                    <a:cubicBezTo>
                      <a:pt x="1" y="19"/>
                      <a:pt x="1" y="19"/>
                      <a:pt x="1" y="19"/>
                    </a:cubicBezTo>
                    <a:cubicBezTo>
                      <a:pt x="1" y="19"/>
                      <a:pt x="1" y="19"/>
                      <a:pt x="1" y="19"/>
                    </a:cubicBezTo>
                    <a:cubicBezTo>
                      <a:pt x="1" y="19"/>
                      <a:pt x="1" y="19"/>
                      <a:pt x="1" y="19"/>
                    </a:cubicBezTo>
                    <a:cubicBezTo>
                      <a:pt x="1" y="19"/>
                      <a:pt x="1" y="19"/>
                      <a:pt x="1" y="19"/>
                    </a:cubicBezTo>
                    <a:cubicBezTo>
                      <a:pt x="1" y="19"/>
                      <a:pt x="1" y="19"/>
                      <a:pt x="1" y="19"/>
                    </a:cubicBezTo>
                    <a:cubicBezTo>
                      <a:pt x="1" y="19"/>
                      <a:pt x="1" y="19"/>
                      <a:pt x="1" y="19"/>
                    </a:cubicBezTo>
                    <a:cubicBezTo>
                      <a:pt x="1" y="19"/>
                      <a:pt x="1" y="19"/>
                      <a:pt x="1" y="19"/>
                    </a:cubicBezTo>
                    <a:cubicBezTo>
                      <a:pt x="1" y="20"/>
                      <a:pt x="1" y="20"/>
                      <a:pt x="1" y="20"/>
                    </a:cubicBezTo>
                    <a:cubicBezTo>
                      <a:pt x="1" y="20"/>
                      <a:pt x="1" y="20"/>
                      <a:pt x="1" y="20"/>
                    </a:cubicBezTo>
                    <a:cubicBezTo>
                      <a:pt x="1" y="20"/>
                      <a:pt x="1" y="20"/>
                      <a:pt x="1" y="20"/>
                    </a:cubicBezTo>
                    <a:cubicBezTo>
                      <a:pt x="1" y="20"/>
                      <a:pt x="1" y="20"/>
                      <a:pt x="1" y="20"/>
                    </a:cubicBezTo>
                    <a:cubicBezTo>
                      <a:pt x="1" y="20"/>
                      <a:pt x="1" y="20"/>
                      <a:pt x="1" y="20"/>
                    </a:cubicBezTo>
                    <a:cubicBezTo>
                      <a:pt x="1" y="20"/>
                      <a:pt x="1" y="20"/>
                      <a:pt x="1" y="20"/>
                    </a:cubicBezTo>
                    <a:cubicBezTo>
                      <a:pt x="1" y="20"/>
                      <a:pt x="1" y="20"/>
                      <a:pt x="1" y="20"/>
                    </a:cubicBezTo>
                    <a:cubicBezTo>
                      <a:pt x="1" y="20"/>
                      <a:pt x="1" y="20"/>
                      <a:pt x="1" y="20"/>
                    </a:cubicBezTo>
                    <a:cubicBezTo>
                      <a:pt x="1" y="20"/>
                      <a:pt x="1" y="20"/>
                      <a:pt x="1" y="20"/>
                    </a:cubicBezTo>
                    <a:cubicBezTo>
                      <a:pt x="1" y="20"/>
                      <a:pt x="1" y="20"/>
                      <a:pt x="1" y="20"/>
                    </a:cubicBezTo>
                    <a:cubicBezTo>
                      <a:pt x="1" y="20"/>
                      <a:pt x="1" y="20"/>
                      <a:pt x="1" y="20"/>
                    </a:cubicBezTo>
                    <a:cubicBezTo>
                      <a:pt x="1" y="20"/>
                      <a:pt x="1" y="20"/>
                      <a:pt x="1" y="20"/>
                    </a:cubicBezTo>
                    <a:cubicBezTo>
                      <a:pt x="1" y="21"/>
                      <a:pt x="1" y="21"/>
                      <a:pt x="1" y="21"/>
                    </a:cubicBezTo>
                    <a:cubicBezTo>
                      <a:pt x="1" y="21"/>
                      <a:pt x="1" y="21"/>
                      <a:pt x="1" y="21"/>
                    </a:cubicBezTo>
                    <a:cubicBezTo>
                      <a:pt x="1" y="21"/>
                      <a:pt x="1" y="21"/>
                      <a:pt x="1" y="21"/>
                    </a:cubicBezTo>
                    <a:cubicBezTo>
                      <a:pt x="1" y="21"/>
                      <a:pt x="1" y="21"/>
                      <a:pt x="1" y="21"/>
                    </a:cubicBezTo>
                    <a:cubicBezTo>
                      <a:pt x="1" y="21"/>
                      <a:pt x="1" y="21"/>
                      <a:pt x="1" y="21"/>
                    </a:cubicBezTo>
                    <a:cubicBezTo>
                      <a:pt x="1" y="21"/>
                      <a:pt x="1" y="21"/>
                      <a:pt x="1" y="21"/>
                    </a:cubicBezTo>
                    <a:cubicBezTo>
                      <a:pt x="1" y="21"/>
                      <a:pt x="1" y="21"/>
                      <a:pt x="1" y="21"/>
                    </a:cubicBezTo>
                    <a:cubicBezTo>
                      <a:pt x="1" y="21"/>
                      <a:pt x="1" y="21"/>
                      <a:pt x="1" y="21"/>
                    </a:cubicBezTo>
                    <a:cubicBezTo>
                      <a:pt x="1" y="21"/>
                      <a:pt x="1" y="21"/>
                      <a:pt x="1" y="21"/>
                    </a:cubicBezTo>
                    <a:cubicBezTo>
                      <a:pt x="1" y="21"/>
                      <a:pt x="1" y="21"/>
                      <a:pt x="1" y="21"/>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3"/>
                      <a:pt x="1" y="23"/>
                      <a:pt x="1" y="23"/>
                    </a:cubicBezTo>
                    <a:cubicBezTo>
                      <a:pt x="1" y="23"/>
                      <a:pt x="1" y="23"/>
                      <a:pt x="1" y="23"/>
                    </a:cubicBezTo>
                    <a:cubicBezTo>
                      <a:pt x="1" y="23"/>
                      <a:pt x="1" y="23"/>
                      <a:pt x="1" y="23"/>
                    </a:cubicBezTo>
                    <a:cubicBezTo>
                      <a:pt x="1" y="23"/>
                      <a:pt x="1" y="23"/>
                      <a:pt x="1" y="23"/>
                    </a:cubicBezTo>
                    <a:cubicBezTo>
                      <a:pt x="1" y="23"/>
                      <a:pt x="1" y="23"/>
                      <a:pt x="1" y="23"/>
                    </a:cubicBezTo>
                    <a:cubicBezTo>
                      <a:pt x="1" y="23"/>
                      <a:pt x="1" y="23"/>
                      <a:pt x="1" y="23"/>
                    </a:cubicBezTo>
                    <a:cubicBezTo>
                      <a:pt x="1" y="23"/>
                      <a:pt x="1" y="23"/>
                      <a:pt x="1" y="23"/>
                    </a:cubicBezTo>
                    <a:cubicBezTo>
                      <a:pt x="1" y="23"/>
                      <a:pt x="1" y="23"/>
                      <a:pt x="1" y="23"/>
                    </a:cubicBezTo>
                    <a:cubicBezTo>
                      <a:pt x="1" y="23"/>
                      <a:pt x="1" y="23"/>
                      <a:pt x="1" y="23"/>
                    </a:cubicBezTo>
                    <a:cubicBezTo>
                      <a:pt x="1" y="23"/>
                      <a:pt x="1" y="23"/>
                      <a:pt x="1" y="23"/>
                    </a:cubicBezTo>
                    <a:cubicBezTo>
                      <a:pt x="1" y="23"/>
                      <a:pt x="1" y="23"/>
                      <a:pt x="1" y="23"/>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6"/>
                      <a:pt x="1" y="26"/>
                      <a:pt x="1" y="26"/>
                    </a:cubicBezTo>
                    <a:cubicBezTo>
                      <a:pt x="1" y="26"/>
                      <a:pt x="1" y="26"/>
                      <a:pt x="1" y="26"/>
                    </a:cubicBezTo>
                    <a:cubicBezTo>
                      <a:pt x="1" y="26"/>
                      <a:pt x="1" y="26"/>
                      <a:pt x="1" y="26"/>
                    </a:cubicBezTo>
                    <a:cubicBezTo>
                      <a:pt x="1" y="26"/>
                      <a:pt x="1" y="26"/>
                      <a:pt x="1" y="26"/>
                    </a:cubicBezTo>
                    <a:cubicBezTo>
                      <a:pt x="1" y="26"/>
                      <a:pt x="1" y="26"/>
                      <a:pt x="1" y="26"/>
                    </a:cubicBezTo>
                    <a:cubicBezTo>
                      <a:pt x="1" y="26"/>
                      <a:pt x="1" y="26"/>
                      <a:pt x="1" y="26"/>
                    </a:cubicBezTo>
                    <a:cubicBezTo>
                      <a:pt x="2" y="26"/>
                      <a:pt x="2" y="26"/>
                      <a:pt x="2" y="26"/>
                    </a:cubicBezTo>
                    <a:cubicBezTo>
                      <a:pt x="2" y="26"/>
                      <a:pt x="2" y="26"/>
                      <a:pt x="2" y="26"/>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8"/>
                      <a:pt x="2" y="28"/>
                      <a:pt x="2" y="28"/>
                    </a:cubicBezTo>
                    <a:cubicBezTo>
                      <a:pt x="2" y="28"/>
                      <a:pt x="2" y="28"/>
                      <a:pt x="2" y="28"/>
                    </a:cubicBezTo>
                    <a:cubicBezTo>
                      <a:pt x="2" y="28"/>
                      <a:pt x="2" y="28"/>
                      <a:pt x="2" y="28"/>
                    </a:cubicBezTo>
                    <a:cubicBezTo>
                      <a:pt x="2" y="28"/>
                      <a:pt x="2" y="28"/>
                      <a:pt x="2" y="28"/>
                    </a:cubicBezTo>
                    <a:cubicBezTo>
                      <a:pt x="2" y="28"/>
                      <a:pt x="2" y="28"/>
                      <a:pt x="2" y="28"/>
                    </a:cubicBezTo>
                    <a:cubicBezTo>
                      <a:pt x="2" y="28"/>
                      <a:pt x="2" y="28"/>
                      <a:pt x="2" y="28"/>
                    </a:cubicBezTo>
                    <a:cubicBezTo>
                      <a:pt x="2" y="28"/>
                      <a:pt x="2" y="28"/>
                      <a:pt x="2" y="28"/>
                    </a:cubicBezTo>
                    <a:cubicBezTo>
                      <a:pt x="2" y="28"/>
                      <a:pt x="2" y="28"/>
                      <a:pt x="2" y="28"/>
                    </a:cubicBezTo>
                    <a:cubicBezTo>
                      <a:pt x="2" y="29"/>
                      <a:pt x="2" y="29"/>
                      <a:pt x="2" y="29"/>
                    </a:cubicBezTo>
                    <a:cubicBezTo>
                      <a:pt x="2" y="29"/>
                      <a:pt x="2" y="29"/>
                      <a:pt x="2" y="29"/>
                    </a:cubicBezTo>
                    <a:cubicBezTo>
                      <a:pt x="2" y="29"/>
                      <a:pt x="2" y="29"/>
                      <a:pt x="2" y="29"/>
                    </a:cubicBezTo>
                    <a:cubicBezTo>
                      <a:pt x="2" y="29"/>
                      <a:pt x="2" y="29"/>
                      <a:pt x="2" y="29"/>
                    </a:cubicBezTo>
                    <a:cubicBezTo>
                      <a:pt x="2" y="29"/>
                      <a:pt x="2" y="29"/>
                      <a:pt x="2" y="29"/>
                    </a:cubicBezTo>
                    <a:cubicBezTo>
                      <a:pt x="2" y="30"/>
                      <a:pt x="2" y="30"/>
                      <a:pt x="2" y="30"/>
                    </a:cubicBezTo>
                    <a:cubicBezTo>
                      <a:pt x="2" y="30"/>
                      <a:pt x="2" y="30"/>
                      <a:pt x="2" y="30"/>
                    </a:cubicBezTo>
                    <a:cubicBezTo>
                      <a:pt x="2" y="30"/>
                      <a:pt x="2" y="30"/>
                      <a:pt x="2" y="30"/>
                    </a:cubicBezTo>
                    <a:cubicBezTo>
                      <a:pt x="2" y="30"/>
                      <a:pt x="2" y="30"/>
                      <a:pt x="2" y="30"/>
                    </a:cubicBezTo>
                    <a:cubicBezTo>
                      <a:pt x="2" y="30"/>
                      <a:pt x="2" y="30"/>
                      <a:pt x="2" y="30"/>
                    </a:cubicBezTo>
                    <a:cubicBezTo>
                      <a:pt x="2" y="30"/>
                      <a:pt x="2" y="30"/>
                      <a:pt x="2" y="30"/>
                    </a:cubicBezTo>
                    <a:cubicBezTo>
                      <a:pt x="2" y="31"/>
                      <a:pt x="2" y="31"/>
                      <a:pt x="2" y="31"/>
                    </a:cubicBezTo>
                    <a:cubicBezTo>
                      <a:pt x="2" y="31"/>
                      <a:pt x="2" y="31"/>
                      <a:pt x="2" y="31"/>
                    </a:cubicBezTo>
                    <a:cubicBezTo>
                      <a:pt x="2" y="31"/>
                      <a:pt x="2" y="31"/>
                      <a:pt x="2" y="31"/>
                    </a:cubicBezTo>
                    <a:cubicBezTo>
                      <a:pt x="2" y="31"/>
                      <a:pt x="2" y="31"/>
                      <a:pt x="2" y="31"/>
                    </a:cubicBezTo>
                    <a:cubicBezTo>
                      <a:pt x="2" y="31"/>
                      <a:pt x="2" y="31"/>
                      <a:pt x="2" y="31"/>
                    </a:cubicBezTo>
                    <a:cubicBezTo>
                      <a:pt x="2" y="32"/>
                      <a:pt x="2" y="32"/>
                      <a:pt x="2" y="32"/>
                    </a:cubicBezTo>
                    <a:cubicBezTo>
                      <a:pt x="2" y="32"/>
                      <a:pt x="2" y="32"/>
                      <a:pt x="2" y="32"/>
                    </a:cubicBezTo>
                    <a:cubicBezTo>
                      <a:pt x="2" y="32"/>
                      <a:pt x="2" y="32"/>
                      <a:pt x="2" y="32"/>
                    </a:cubicBezTo>
                    <a:cubicBezTo>
                      <a:pt x="2" y="32"/>
                      <a:pt x="2" y="32"/>
                      <a:pt x="2" y="32"/>
                    </a:cubicBezTo>
                    <a:cubicBezTo>
                      <a:pt x="2" y="32"/>
                      <a:pt x="2" y="32"/>
                      <a:pt x="2" y="32"/>
                    </a:cubicBezTo>
                    <a:cubicBezTo>
                      <a:pt x="2" y="32"/>
                      <a:pt x="2" y="32"/>
                      <a:pt x="2" y="32"/>
                    </a:cubicBezTo>
                    <a:cubicBezTo>
                      <a:pt x="2" y="33"/>
                      <a:pt x="2" y="33"/>
                      <a:pt x="2" y="33"/>
                    </a:cubicBezTo>
                    <a:cubicBezTo>
                      <a:pt x="2" y="33"/>
                      <a:pt x="2" y="33"/>
                      <a:pt x="2" y="33"/>
                    </a:cubicBezTo>
                    <a:cubicBezTo>
                      <a:pt x="2" y="33"/>
                      <a:pt x="2" y="33"/>
                      <a:pt x="2" y="33"/>
                    </a:cubicBezTo>
                    <a:cubicBezTo>
                      <a:pt x="2" y="33"/>
                      <a:pt x="3" y="34"/>
                      <a:pt x="3" y="34"/>
                    </a:cubicBezTo>
                    <a:cubicBezTo>
                      <a:pt x="3" y="34"/>
                      <a:pt x="3" y="34"/>
                      <a:pt x="3" y="34"/>
                    </a:cubicBezTo>
                    <a:cubicBezTo>
                      <a:pt x="5" y="50"/>
                      <a:pt x="10" y="66"/>
                      <a:pt x="17" y="81"/>
                    </a:cubicBezTo>
                    <a:cubicBezTo>
                      <a:pt x="17" y="81"/>
                      <a:pt x="17" y="81"/>
                      <a:pt x="17" y="81"/>
                    </a:cubicBezTo>
                    <a:cubicBezTo>
                      <a:pt x="17" y="82"/>
                      <a:pt x="17" y="82"/>
                      <a:pt x="17" y="82"/>
                    </a:cubicBezTo>
                    <a:cubicBezTo>
                      <a:pt x="17" y="82"/>
                      <a:pt x="17" y="82"/>
                      <a:pt x="17" y="82"/>
                    </a:cubicBezTo>
                    <a:cubicBezTo>
                      <a:pt x="17" y="82"/>
                      <a:pt x="17" y="82"/>
                      <a:pt x="17" y="82"/>
                    </a:cubicBezTo>
                    <a:cubicBezTo>
                      <a:pt x="17" y="82"/>
                      <a:pt x="17" y="82"/>
                      <a:pt x="17" y="82"/>
                    </a:cubicBezTo>
                    <a:cubicBezTo>
                      <a:pt x="17" y="82"/>
                      <a:pt x="17" y="82"/>
                      <a:pt x="17" y="82"/>
                    </a:cubicBezTo>
                    <a:cubicBezTo>
                      <a:pt x="17" y="82"/>
                      <a:pt x="17" y="82"/>
                      <a:pt x="17" y="82"/>
                    </a:cubicBezTo>
                    <a:cubicBezTo>
                      <a:pt x="17" y="82"/>
                      <a:pt x="17" y="82"/>
                      <a:pt x="17" y="82"/>
                    </a:cubicBezTo>
                    <a:cubicBezTo>
                      <a:pt x="17" y="82"/>
                      <a:pt x="17" y="82"/>
                      <a:pt x="17" y="82"/>
                    </a:cubicBezTo>
                    <a:cubicBezTo>
                      <a:pt x="17" y="82"/>
                      <a:pt x="17" y="82"/>
                      <a:pt x="17" y="82"/>
                    </a:cubicBezTo>
                    <a:cubicBezTo>
                      <a:pt x="17" y="82"/>
                      <a:pt x="17" y="82"/>
                      <a:pt x="17" y="82"/>
                    </a:cubicBezTo>
                    <a:cubicBezTo>
                      <a:pt x="17" y="83"/>
                      <a:pt x="17" y="83"/>
                      <a:pt x="17" y="83"/>
                    </a:cubicBezTo>
                    <a:cubicBezTo>
                      <a:pt x="18" y="83"/>
                      <a:pt x="18" y="83"/>
                      <a:pt x="18" y="83"/>
                    </a:cubicBezTo>
                    <a:cubicBezTo>
                      <a:pt x="18" y="83"/>
                      <a:pt x="18" y="83"/>
                      <a:pt x="18" y="83"/>
                    </a:cubicBezTo>
                    <a:cubicBezTo>
                      <a:pt x="18" y="83"/>
                      <a:pt x="18" y="83"/>
                      <a:pt x="18" y="83"/>
                    </a:cubicBezTo>
                    <a:cubicBezTo>
                      <a:pt x="18" y="83"/>
                      <a:pt x="18" y="83"/>
                      <a:pt x="18" y="83"/>
                    </a:cubicBezTo>
                    <a:cubicBezTo>
                      <a:pt x="56" y="65"/>
                      <a:pt x="56" y="65"/>
                      <a:pt x="56" y="65"/>
                    </a:cubicBezTo>
                    <a:cubicBezTo>
                      <a:pt x="47" y="46"/>
                      <a:pt x="43" y="26"/>
                      <a:pt x="43" y="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11"/>
              <p:cNvSpPr/>
              <p:nvPr/>
            </p:nvSpPr>
            <p:spPr>
              <a:xfrm>
                <a:off x="7934325" y="2559050"/>
                <a:ext cx="247650" cy="241300"/>
              </a:xfrm>
              <a:custGeom>
                <a:avLst/>
                <a:gdLst/>
                <a:ahLst/>
                <a:cxnLst/>
                <a:rect l="l" t="t" r="r" b="b"/>
                <a:pathLst>
                  <a:path w="83" h="81" extrusionOk="0">
                    <a:moveTo>
                      <a:pt x="83" y="37"/>
                    </a:moveTo>
                    <a:cubicBezTo>
                      <a:pt x="62" y="0"/>
                      <a:pt x="62" y="0"/>
                      <a:pt x="62" y="0"/>
                    </a:cubicBezTo>
                    <a:cubicBezTo>
                      <a:pt x="61" y="0"/>
                      <a:pt x="61" y="1"/>
                      <a:pt x="60" y="1"/>
                    </a:cubicBezTo>
                    <a:cubicBezTo>
                      <a:pt x="60" y="1"/>
                      <a:pt x="60" y="1"/>
                      <a:pt x="60" y="1"/>
                    </a:cubicBezTo>
                    <a:cubicBezTo>
                      <a:pt x="60" y="1"/>
                      <a:pt x="60" y="1"/>
                      <a:pt x="60" y="1"/>
                    </a:cubicBezTo>
                    <a:cubicBezTo>
                      <a:pt x="60" y="1"/>
                      <a:pt x="60" y="1"/>
                      <a:pt x="60" y="1"/>
                    </a:cubicBezTo>
                    <a:cubicBezTo>
                      <a:pt x="60" y="1"/>
                      <a:pt x="60" y="1"/>
                      <a:pt x="60" y="1"/>
                    </a:cubicBezTo>
                    <a:cubicBezTo>
                      <a:pt x="60" y="1"/>
                      <a:pt x="60" y="1"/>
                      <a:pt x="60" y="1"/>
                    </a:cubicBezTo>
                    <a:cubicBezTo>
                      <a:pt x="59" y="1"/>
                      <a:pt x="59" y="1"/>
                      <a:pt x="59" y="1"/>
                    </a:cubicBezTo>
                    <a:cubicBezTo>
                      <a:pt x="59" y="1"/>
                      <a:pt x="59" y="1"/>
                      <a:pt x="59" y="1"/>
                    </a:cubicBezTo>
                    <a:cubicBezTo>
                      <a:pt x="59" y="2"/>
                      <a:pt x="59" y="2"/>
                      <a:pt x="59" y="2"/>
                    </a:cubicBezTo>
                    <a:cubicBezTo>
                      <a:pt x="59" y="2"/>
                      <a:pt x="59" y="2"/>
                      <a:pt x="59" y="2"/>
                    </a:cubicBezTo>
                    <a:cubicBezTo>
                      <a:pt x="59" y="2"/>
                      <a:pt x="59" y="2"/>
                      <a:pt x="59" y="2"/>
                    </a:cubicBezTo>
                    <a:cubicBezTo>
                      <a:pt x="59" y="2"/>
                      <a:pt x="59" y="2"/>
                      <a:pt x="59" y="2"/>
                    </a:cubicBezTo>
                    <a:cubicBezTo>
                      <a:pt x="59" y="2"/>
                      <a:pt x="59" y="2"/>
                      <a:pt x="59" y="2"/>
                    </a:cubicBezTo>
                    <a:cubicBezTo>
                      <a:pt x="59" y="2"/>
                      <a:pt x="59" y="2"/>
                      <a:pt x="59"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8" y="3"/>
                      <a:pt x="58" y="3"/>
                      <a:pt x="58" y="3"/>
                    </a:cubicBezTo>
                    <a:cubicBezTo>
                      <a:pt x="58" y="3"/>
                      <a:pt x="58" y="3"/>
                      <a:pt x="58" y="3"/>
                    </a:cubicBezTo>
                    <a:cubicBezTo>
                      <a:pt x="58" y="3"/>
                      <a:pt x="58" y="3"/>
                      <a:pt x="58" y="3"/>
                    </a:cubicBezTo>
                    <a:cubicBezTo>
                      <a:pt x="57" y="3"/>
                      <a:pt x="57" y="3"/>
                      <a:pt x="57" y="3"/>
                    </a:cubicBezTo>
                    <a:cubicBezTo>
                      <a:pt x="57" y="3"/>
                      <a:pt x="57" y="3"/>
                      <a:pt x="57" y="3"/>
                    </a:cubicBezTo>
                    <a:cubicBezTo>
                      <a:pt x="57" y="3"/>
                      <a:pt x="57" y="3"/>
                      <a:pt x="57" y="3"/>
                    </a:cubicBezTo>
                    <a:cubicBezTo>
                      <a:pt x="57" y="3"/>
                      <a:pt x="57" y="3"/>
                      <a:pt x="57" y="3"/>
                    </a:cubicBezTo>
                    <a:cubicBezTo>
                      <a:pt x="57" y="3"/>
                      <a:pt x="57" y="3"/>
                      <a:pt x="57" y="3"/>
                    </a:cubicBezTo>
                    <a:cubicBezTo>
                      <a:pt x="57" y="3"/>
                      <a:pt x="57" y="3"/>
                      <a:pt x="57" y="3"/>
                    </a:cubicBezTo>
                    <a:cubicBezTo>
                      <a:pt x="57" y="3"/>
                      <a:pt x="57" y="3"/>
                      <a:pt x="57" y="3"/>
                    </a:cubicBezTo>
                    <a:cubicBezTo>
                      <a:pt x="57" y="3"/>
                      <a:pt x="57" y="3"/>
                      <a:pt x="57" y="3"/>
                    </a:cubicBezTo>
                    <a:cubicBezTo>
                      <a:pt x="57" y="3"/>
                      <a:pt x="57" y="3"/>
                      <a:pt x="57" y="3"/>
                    </a:cubicBezTo>
                    <a:cubicBezTo>
                      <a:pt x="57" y="3"/>
                      <a:pt x="57" y="3"/>
                      <a:pt x="57" y="3"/>
                    </a:cubicBezTo>
                    <a:cubicBezTo>
                      <a:pt x="57" y="3"/>
                      <a:pt x="57" y="3"/>
                      <a:pt x="57" y="3"/>
                    </a:cubicBezTo>
                    <a:cubicBezTo>
                      <a:pt x="56" y="3"/>
                      <a:pt x="56" y="3"/>
                      <a:pt x="56" y="3"/>
                    </a:cubicBezTo>
                    <a:cubicBezTo>
                      <a:pt x="56" y="3"/>
                      <a:pt x="56" y="3"/>
                      <a:pt x="56" y="3"/>
                    </a:cubicBezTo>
                    <a:cubicBezTo>
                      <a:pt x="56" y="3"/>
                      <a:pt x="56" y="3"/>
                      <a:pt x="56" y="3"/>
                    </a:cubicBezTo>
                    <a:cubicBezTo>
                      <a:pt x="56" y="3"/>
                      <a:pt x="56" y="3"/>
                      <a:pt x="56" y="3"/>
                    </a:cubicBezTo>
                    <a:cubicBezTo>
                      <a:pt x="56" y="3"/>
                      <a:pt x="56" y="3"/>
                      <a:pt x="56" y="3"/>
                    </a:cubicBezTo>
                    <a:cubicBezTo>
                      <a:pt x="56" y="3"/>
                      <a:pt x="56" y="3"/>
                      <a:pt x="56" y="3"/>
                    </a:cubicBezTo>
                    <a:cubicBezTo>
                      <a:pt x="56" y="4"/>
                      <a:pt x="56" y="4"/>
                      <a:pt x="56" y="4"/>
                    </a:cubicBezTo>
                    <a:cubicBezTo>
                      <a:pt x="56" y="4"/>
                      <a:pt x="56" y="4"/>
                      <a:pt x="56" y="4"/>
                    </a:cubicBezTo>
                    <a:cubicBezTo>
                      <a:pt x="56" y="4"/>
                      <a:pt x="56" y="4"/>
                      <a:pt x="56" y="4"/>
                    </a:cubicBezTo>
                    <a:cubicBezTo>
                      <a:pt x="56" y="4"/>
                      <a:pt x="56" y="4"/>
                      <a:pt x="56" y="4"/>
                    </a:cubicBezTo>
                    <a:cubicBezTo>
                      <a:pt x="56" y="4"/>
                      <a:pt x="56" y="4"/>
                      <a:pt x="56" y="4"/>
                    </a:cubicBezTo>
                    <a:cubicBezTo>
                      <a:pt x="55" y="4"/>
                      <a:pt x="55" y="4"/>
                      <a:pt x="55" y="4"/>
                    </a:cubicBezTo>
                    <a:cubicBezTo>
                      <a:pt x="55" y="4"/>
                      <a:pt x="55" y="4"/>
                      <a:pt x="55" y="4"/>
                    </a:cubicBezTo>
                    <a:cubicBezTo>
                      <a:pt x="55" y="4"/>
                      <a:pt x="55" y="4"/>
                      <a:pt x="55" y="4"/>
                    </a:cubicBezTo>
                    <a:cubicBezTo>
                      <a:pt x="55" y="4"/>
                      <a:pt x="55" y="4"/>
                      <a:pt x="55" y="4"/>
                    </a:cubicBezTo>
                    <a:cubicBezTo>
                      <a:pt x="55" y="4"/>
                      <a:pt x="55" y="4"/>
                      <a:pt x="55" y="4"/>
                    </a:cubicBezTo>
                    <a:cubicBezTo>
                      <a:pt x="55" y="4"/>
                      <a:pt x="55" y="4"/>
                      <a:pt x="55" y="4"/>
                    </a:cubicBezTo>
                    <a:cubicBezTo>
                      <a:pt x="55" y="4"/>
                      <a:pt x="55" y="4"/>
                      <a:pt x="55" y="4"/>
                    </a:cubicBezTo>
                    <a:cubicBezTo>
                      <a:pt x="55" y="4"/>
                      <a:pt x="55" y="4"/>
                      <a:pt x="55" y="4"/>
                    </a:cubicBezTo>
                    <a:cubicBezTo>
                      <a:pt x="55" y="4"/>
                      <a:pt x="55" y="4"/>
                      <a:pt x="55" y="4"/>
                    </a:cubicBezTo>
                    <a:cubicBezTo>
                      <a:pt x="55" y="4"/>
                      <a:pt x="55" y="4"/>
                      <a:pt x="55" y="4"/>
                    </a:cubicBezTo>
                    <a:cubicBezTo>
                      <a:pt x="55" y="4"/>
                      <a:pt x="55" y="4"/>
                      <a:pt x="55" y="4"/>
                    </a:cubicBezTo>
                    <a:cubicBezTo>
                      <a:pt x="55" y="4"/>
                      <a:pt x="55" y="4"/>
                      <a:pt x="55" y="4"/>
                    </a:cubicBezTo>
                    <a:cubicBezTo>
                      <a:pt x="55" y="4"/>
                      <a:pt x="55" y="4"/>
                      <a:pt x="55" y="4"/>
                    </a:cubicBezTo>
                    <a:cubicBezTo>
                      <a:pt x="55" y="4"/>
                      <a:pt x="55" y="4"/>
                      <a:pt x="55" y="4"/>
                    </a:cubicBezTo>
                    <a:cubicBezTo>
                      <a:pt x="55" y="4"/>
                      <a:pt x="55" y="4"/>
                      <a:pt x="55" y="4"/>
                    </a:cubicBezTo>
                    <a:cubicBezTo>
                      <a:pt x="54" y="5"/>
                      <a:pt x="54" y="5"/>
                      <a:pt x="54" y="5"/>
                    </a:cubicBezTo>
                    <a:cubicBezTo>
                      <a:pt x="54" y="5"/>
                      <a:pt x="54" y="5"/>
                      <a:pt x="54" y="5"/>
                    </a:cubicBezTo>
                    <a:cubicBezTo>
                      <a:pt x="54" y="5"/>
                      <a:pt x="54" y="5"/>
                      <a:pt x="54" y="5"/>
                    </a:cubicBezTo>
                    <a:cubicBezTo>
                      <a:pt x="54" y="5"/>
                      <a:pt x="54" y="5"/>
                      <a:pt x="54" y="5"/>
                    </a:cubicBezTo>
                    <a:cubicBezTo>
                      <a:pt x="54" y="5"/>
                      <a:pt x="54" y="5"/>
                      <a:pt x="54" y="5"/>
                    </a:cubicBezTo>
                    <a:cubicBezTo>
                      <a:pt x="54" y="5"/>
                      <a:pt x="54" y="5"/>
                      <a:pt x="54" y="5"/>
                    </a:cubicBezTo>
                    <a:cubicBezTo>
                      <a:pt x="54" y="5"/>
                      <a:pt x="54" y="5"/>
                      <a:pt x="54" y="5"/>
                    </a:cubicBezTo>
                    <a:cubicBezTo>
                      <a:pt x="54" y="5"/>
                      <a:pt x="54" y="5"/>
                      <a:pt x="54" y="5"/>
                    </a:cubicBezTo>
                    <a:cubicBezTo>
                      <a:pt x="54" y="5"/>
                      <a:pt x="54" y="5"/>
                      <a:pt x="54" y="5"/>
                    </a:cubicBezTo>
                    <a:cubicBezTo>
                      <a:pt x="54" y="5"/>
                      <a:pt x="54" y="5"/>
                      <a:pt x="54" y="5"/>
                    </a:cubicBezTo>
                    <a:cubicBezTo>
                      <a:pt x="54" y="5"/>
                      <a:pt x="54" y="5"/>
                      <a:pt x="54" y="5"/>
                    </a:cubicBezTo>
                    <a:cubicBezTo>
                      <a:pt x="54" y="5"/>
                      <a:pt x="54" y="5"/>
                      <a:pt x="54" y="5"/>
                    </a:cubicBezTo>
                    <a:cubicBezTo>
                      <a:pt x="54" y="5"/>
                      <a:pt x="54" y="5"/>
                      <a:pt x="54" y="5"/>
                    </a:cubicBezTo>
                    <a:cubicBezTo>
                      <a:pt x="54" y="5"/>
                      <a:pt x="54" y="5"/>
                      <a:pt x="54" y="5"/>
                    </a:cubicBezTo>
                    <a:cubicBezTo>
                      <a:pt x="53" y="5"/>
                      <a:pt x="53" y="5"/>
                      <a:pt x="53" y="5"/>
                    </a:cubicBezTo>
                    <a:cubicBezTo>
                      <a:pt x="53" y="5"/>
                      <a:pt x="53" y="5"/>
                      <a:pt x="53" y="5"/>
                    </a:cubicBezTo>
                    <a:cubicBezTo>
                      <a:pt x="53" y="5"/>
                      <a:pt x="53" y="5"/>
                      <a:pt x="53" y="5"/>
                    </a:cubicBezTo>
                    <a:cubicBezTo>
                      <a:pt x="53" y="5"/>
                      <a:pt x="53" y="5"/>
                      <a:pt x="53" y="5"/>
                    </a:cubicBezTo>
                    <a:cubicBezTo>
                      <a:pt x="53" y="5"/>
                      <a:pt x="53" y="5"/>
                      <a:pt x="53" y="5"/>
                    </a:cubicBezTo>
                    <a:cubicBezTo>
                      <a:pt x="53" y="5"/>
                      <a:pt x="53" y="5"/>
                      <a:pt x="53" y="5"/>
                    </a:cubicBezTo>
                    <a:cubicBezTo>
                      <a:pt x="53" y="5"/>
                      <a:pt x="53" y="5"/>
                      <a:pt x="53" y="5"/>
                    </a:cubicBezTo>
                    <a:cubicBezTo>
                      <a:pt x="53" y="5"/>
                      <a:pt x="53" y="5"/>
                      <a:pt x="53" y="5"/>
                    </a:cubicBezTo>
                    <a:cubicBezTo>
                      <a:pt x="53"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2" y="6"/>
                      <a:pt x="52" y="6"/>
                      <a:pt x="52" y="6"/>
                    </a:cubicBezTo>
                    <a:cubicBezTo>
                      <a:pt x="52" y="6"/>
                      <a:pt x="52" y="6"/>
                      <a:pt x="52" y="6"/>
                    </a:cubicBezTo>
                    <a:cubicBezTo>
                      <a:pt x="52" y="6"/>
                      <a:pt x="52" y="6"/>
                      <a:pt x="52" y="6"/>
                    </a:cubicBezTo>
                    <a:cubicBezTo>
                      <a:pt x="52" y="6"/>
                      <a:pt x="52" y="6"/>
                      <a:pt x="52" y="6"/>
                    </a:cubicBezTo>
                    <a:cubicBezTo>
                      <a:pt x="52" y="6"/>
                      <a:pt x="52" y="6"/>
                      <a:pt x="52" y="6"/>
                    </a:cubicBezTo>
                    <a:cubicBezTo>
                      <a:pt x="52" y="6"/>
                      <a:pt x="52" y="6"/>
                      <a:pt x="52" y="6"/>
                    </a:cubicBezTo>
                    <a:cubicBezTo>
                      <a:pt x="52" y="6"/>
                      <a:pt x="52" y="6"/>
                      <a:pt x="52" y="6"/>
                    </a:cubicBezTo>
                    <a:cubicBezTo>
                      <a:pt x="52" y="6"/>
                      <a:pt x="52" y="6"/>
                      <a:pt x="52" y="6"/>
                    </a:cubicBezTo>
                    <a:cubicBezTo>
                      <a:pt x="52" y="6"/>
                      <a:pt x="52" y="6"/>
                      <a:pt x="52" y="6"/>
                    </a:cubicBezTo>
                    <a:cubicBezTo>
                      <a:pt x="52" y="6"/>
                      <a:pt x="52" y="6"/>
                      <a:pt x="52" y="6"/>
                    </a:cubicBezTo>
                    <a:cubicBezTo>
                      <a:pt x="52" y="6"/>
                      <a:pt x="52" y="6"/>
                      <a:pt x="52" y="6"/>
                    </a:cubicBezTo>
                    <a:cubicBezTo>
                      <a:pt x="52" y="6"/>
                      <a:pt x="52" y="6"/>
                      <a:pt x="52" y="6"/>
                    </a:cubicBezTo>
                    <a:cubicBezTo>
                      <a:pt x="52" y="6"/>
                      <a:pt x="52" y="6"/>
                      <a:pt x="52" y="6"/>
                    </a:cubicBezTo>
                    <a:cubicBezTo>
                      <a:pt x="52" y="6"/>
                      <a:pt x="52" y="6"/>
                      <a:pt x="52" y="6"/>
                    </a:cubicBezTo>
                    <a:cubicBezTo>
                      <a:pt x="51" y="6"/>
                      <a:pt x="51" y="6"/>
                      <a:pt x="51" y="6"/>
                    </a:cubicBezTo>
                    <a:cubicBezTo>
                      <a:pt x="51" y="6"/>
                      <a:pt x="51" y="6"/>
                      <a:pt x="51" y="6"/>
                    </a:cubicBezTo>
                    <a:cubicBezTo>
                      <a:pt x="51" y="6"/>
                      <a:pt x="51" y="6"/>
                      <a:pt x="51" y="6"/>
                    </a:cubicBezTo>
                    <a:cubicBezTo>
                      <a:pt x="51" y="7"/>
                      <a:pt x="51" y="7"/>
                      <a:pt x="51" y="7"/>
                    </a:cubicBezTo>
                    <a:cubicBezTo>
                      <a:pt x="51" y="7"/>
                      <a:pt x="51" y="7"/>
                      <a:pt x="51" y="7"/>
                    </a:cubicBezTo>
                    <a:cubicBezTo>
                      <a:pt x="51" y="7"/>
                      <a:pt x="51" y="7"/>
                      <a:pt x="51" y="7"/>
                    </a:cubicBezTo>
                    <a:cubicBezTo>
                      <a:pt x="51" y="7"/>
                      <a:pt x="51" y="7"/>
                      <a:pt x="51" y="7"/>
                    </a:cubicBezTo>
                    <a:cubicBezTo>
                      <a:pt x="51" y="7"/>
                      <a:pt x="51" y="7"/>
                      <a:pt x="51" y="7"/>
                    </a:cubicBezTo>
                    <a:cubicBezTo>
                      <a:pt x="51" y="7"/>
                      <a:pt x="51" y="7"/>
                      <a:pt x="51" y="7"/>
                    </a:cubicBezTo>
                    <a:cubicBezTo>
                      <a:pt x="51" y="7"/>
                      <a:pt x="51" y="7"/>
                      <a:pt x="51" y="7"/>
                    </a:cubicBezTo>
                    <a:cubicBezTo>
                      <a:pt x="51" y="7"/>
                      <a:pt x="51" y="7"/>
                      <a:pt x="51" y="7"/>
                    </a:cubicBezTo>
                    <a:cubicBezTo>
                      <a:pt x="51" y="7"/>
                      <a:pt x="51" y="7"/>
                      <a:pt x="51" y="7"/>
                    </a:cubicBezTo>
                    <a:cubicBezTo>
                      <a:pt x="51" y="7"/>
                      <a:pt x="51" y="7"/>
                      <a:pt x="51" y="7"/>
                    </a:cubicBezTo>
                    <a:cubicBezTo>
                      <a:pt x="51" y="7"/>
                      <a:pt x="51" y="7"/>
                      <a:pt x="51" y="7"/>
                    </a:cubicBezTo>
                    <a:cubicBezTo>
                      <a:pt x="51" y="7"/>
                      <a:pt x="51" y="7"/>
                      <a:pt x="51" y="7"/>
                    </a:cubicBezTo>
                    <a:cubicBezTo>
                      <a:pt x="50" y="7"/>
                      <a:pt x="50" y="7"/>
                      <a:pt x="50" y="7"/>
                    </a:cubicBezTo>
                    <a:cubicBezTo>
                      <a:pt x="50" y="7"/>
                      <a:pt x="50" y="7"/>
                      <a:pt x="50" y="7"/>
                    </a:cubicBezTo>
                    <a:cubicBezTo>
                      <a:pt x="50" y="7"/>
                      <a:pt x="50" y="7"/>
                      <a:pt x="50" y="7"/>
                    </a:cubicBezTo>
                    <a:cubicBezTo>
                      <a:pt x="50" y="7"/>
                      <a:pt x="50" y="7"/>
                      <a:pt x="50" y="7"/>
                    </a:cubicBezTo>
                    <a:cubicBezTo>
                      <a:pt x="50" y="7"/>
                      <a:pt x="50" y="7"/>
                      <a:pt x="50" y="7"/>
                    </a:cubicBezTo>
                    <a:cubicBezTo>
                      <a:pt x="50" y="7"/>
                      <a:pt x="50" y="7"/>
                      <a:pt x="50" y="7"/>
                    </a:cubicBezTo>
                    <a:cubicBezTo>
                      <a:pt x="50" y="7"/>
                      <a:pt x="50" y="7"/>
                      <a:pt x="50" y="7"/>
                    </a:cubicBezTo>
                    <a:cubicBezTo>
                      <a:pt x="50" y="7"/>
                      <a:pt x="50" y="7"/>
                      <a:pt x="50" y="7"/>
                    </a:cubicBezTo>
                    <a:cubicBezTo>
                      <a:pt x="50" y="7"/>
                      <a:pt x="50" y="7"/>
                      <a:pt x="50" y="7"/>
                    </a:cubicBezTo>
                    <a:cubicBezTo>
                      <a:pt x="50" y="8"/>
                      <a:pt x="50" y="8"/>
                      <a:pt x="50" y="8"/>
                    </a:cubicBezTo>
                    <a:cubicBezTo>
                      <a:pt x="50" y="8"/>
                      <a:pt x="50" y="8"/>
                      <a:pt x="50" y="8"/>
                    </a:cubicBezTo>
                    <a:cubicBezTo>
                      <a:pt x="50" y="8"/>
                      <a:pt x="50" y="8"/>
                      <a:pt x="50" y="8"/>
                    </a:cubicBezTo>
                    <a:cubicBezTo>
                      <a:pt x="50" y="8"/>
                      <a:pt x="50" y="8"/>
                      <a:pt x="50" y="8"/>
                    </a:cubicBezTo>
                    <a:cubicBezTo>
                      <a:pt x="50" y="8"/>
                      <a:pt x="50" y="8"/>
                      <a:pt x="50" y="8"/>
                    </a:cubicBezTo>
                    <a:cubicBezTo>
                      <a:pt x="49" y="8"/>
                      <a:pt x="49" y="8"/>
                      <a:pt x="49" y="8"/>
                    </a:cubicBezTo>
                    <a:cubicBezTo>
                      <a:pt x="49" y="8"/>
                      <a:pt x="49" y="8"/>
                      <a:pt x="49" y="8"/>
                    </a:cubicBezTo>
                    <a:cubicBezTo>
                      <a:pt x="49" y="8"/>
                      <a:pt x="49" y="8"/>
                      <a:pt x="49" y="8"/>
                    </a:cubicBezTo>
                    <a:cubicBezTo>
                      <a:pt x="49" y="8"/>
                      <a:pt x="49" y="8"/>
                      <a:pt x="49" y="8"/>
                    </a:cubicBezTo>
                    <a:cubicBezTo>
                      <a:pt x="49" y="8"/>
                      <a:pt x="49" y="8"/>
                      <a:pt x="49" y="8"/>
                    </a:cubicBezTo>
                    <a:cubicBezTo>
                      <a:pt x="49" y="8"/>
                      <a:pt x="49" y="8"/>
                      <a:pt x="49" y="8"/>
                    </a:cubicBezTo>
                    <a:cubicBezTo>
                      <a:pt x="49" y="8"/>
                      <a:pt x="49" y="8"/>
                      <a:pt x="49" y="8"/>
                    </a:cubicBezTo>
                    <a:cubicBezTo>
                      <a:pt x="49" y="8"/>
                      <a:pt x="49" y="8"/>
                      <a:pt x="49" y="8"/>
                    </a:cubicBezTo>
                    <a:cubicBezTo>
                      <a:pt x="49" y="8"/>
                      <a:pt x="49" y="8"/>
                      <a:pt x="49" y="8"/>
                    </a:cubicBezTo>
                    <a:cubicBezTo>
                      <a:pt x="49" y="8"/>
                      <a:pt x="49" y="8"/>
                      <a:pt x="49" y="8"/>
                    </a:cubicBezTo>
                    <a:cubicBezTo>
                      <a:pt x="49" y="8"/>
                      <a:pt x="49" y="8"/>
                      <a:pt x="49" y="8"/>
                    </a:cubicBezTo>
                    <a:cubicBezTo>
                      <a:pt x="49" y="8"/>
                      <a:pt x="49" y="8"/>
                      <a:pt x="49" y="8"/>
                    </a:cubicBezTo>
                    <a:cubicBezTo>
                      <a:pt x="49" y="8"/>
                      <a:pt x="49" y="8"/>
                      <a:pt x="49" y="8"/>
                    </a:cubicBezTo>
                    <a:cubicBezTo>
                      <a:pt x="49" y="8"/>
                      <a:pt x="49" y="8"/>
                      <a:pt x="49" y="8"/>
                    </a:cubicBezTo>
                    <a:cubicBezTo>
                      <a:pt x="48" y="8"/>
                      <a:pt x="48" y="8"/>
                      <a:pt x="48" y="8"/>
                    </a:cubicBezTo>
                    <a:cubicBezTo>
                      <a:pt x="48" y="8"/>
                      <a:pt x="48" y="8"/>
                      <a:pt x="48" y="8"/>
                    </a:cubicBezTo>
                    <a:cubicBezTo>
                      <a:pt x="48" y="9"/>
                      <a:pt x="48" y="9"/>
                      <a:pt x="48" y="9"/>
                    </a:cubicBezTo>
                    <a:cubicBezTo>
                      <a:pt x="48" y="9"/>
                      <a:pt x="48" y="9"/>
                      <a:pt x="48" y="9"/>
                    </a:cubicBezTo>
                    <a:cubicBezTo>
                      <a:pt x="48" y="9"/>
                      <a:pt x="48" y="9"/>
                      <a:pt x="48" y="9"/>
                    </a:cubicBezTo>
                    <a:cubicBezTo>
                      <a:pt x="48" y="9"/>
                      <a:pt x="48" y="9"/>
                      <a:pt x="48" y="9"/>
                    </a:cubicBezTo>
                    <a:cubicBezTo>
                      <a:pt x="48" y="9"/>
                      <a:pt x="48" y="9"/>
                      <a:pt x="48" y="9"/>
                    </a:cubicBezTo>
                    <a:cubicBezTo>
                      <a:pt x="48" y="9"/>
                      <a:pt x="48" y="9"/>
                      <a:pt x="48" y="9"/>
                    </a:cubicBezTo>
                    <a:cubicBezTo>
                      <a:pt x="48" y="9"/>
                      <a:pt x="48" y="9"/>
                      <a:pt x="48" y="9"/>
                    </a:cubicBezTo>
                    <a:cubicBezTo>
                      <a:pt x="48" y="9"/>
                      <a:pt x="48" y="9"/>
                      <a:pt x="48" y="9"/>
                    </a:cubicBezTo>
                    <a:cubicBezTo>
                      <a:pt x="48" y="9"/>
                      <a:pt x="48" y="9"/>
                      <a:pt x="48" y="9"/>
                    </a:cubicBezTo>
                    <a:cubicBezTo>
                      <a:pt x="48" y="9"/>
                      <a:pt x="48" y="9"/>
                      <a:pt x="48" y="9"/>
                    </a:cubicBezTo>
                    <a:cubicBezTo>
                      <a:pt x="48" y="9"/>
                      <a:pt x="48" y="9"/>
                      <a:pt x="48" y="9"/>
                    </a:cubicBezTo>
                    <a:cubicBezTo>
                      <a:pt x="48" y="9"/>
                      <a:pt x="48" y="9"/>
                      <a:pt x="48" y="9"/>
                    </a:cubicBezTo>
                    <a:cubicBezTo>
                      <a:pt x="48" y="9"/>
                      <a:pt x="48" y="9"/>
                      <a:pt x="48" y="9"/>
                    </a:cubicBezTo>
                    <a:cubicBezTo>
                      <a:pt x="48" y="9"/>
                      <a:pt x="48" y="9"/>
                      <a:pt x="48" y="9"/>
                    </a:cubicBezTo>
                    <a:cubicBezTo>
                      <a:pt x="47" y="9"/>
                      <a:pt x="47" y="9"/>
                      <a:pt x="47" y="9"/>
                    </a:cubicBezTo>
                    <a:cubicBezTo>
                      <a:pt x="47" y="9"/>
                      <a:pt x="47" y="9"/>
                      <a:pt x="47" y="9"/>
                    </a:cubicBezTo>
                    <a:cubicBezTo>
                      <a:pt x="47" y="9"/>
                      <a:pt x="47" y="9"/>
                      <a:pt x="47" y="9"/>
                    </a:cubicBezTo>
                    <a:cubicBezTo>
                      <a:pt x="47" y="9"/>
                      <a:pt x="47" y="9"/>
                      <a:pt x="47" y="9"/>
                    </a:cubicBezTo>
                    <a:cubicBezTo>
                      <a:pt x="47" y="9"/>
                      <a:pt x="47" y="9"/>
                      <a:pt x="47" y="9"/>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6" y="10"/>
                      <a:pt x="46" y="10"/>
                      <a:pt x="46" y="10"/>
                    </a:cubicBezTo>
                    <a:cubicBezTo>
                      <a:pt x="46" y="10"/>
                      <a:pt x="46" y="10"/>
                      <a:pt x="46" y="10"/>
                    </a:cubicBezTo>
                    <a:cubicBezTo>
                      <a:pt x="46" y="10"/>
                      <a:pt x="46" y="10"/>
                      <a:pt x="46" y="10"/>
                    </a:cubicBezTo>
                    <a:cubicBezTo>
                      <a:pt x="46" y="10"/>
                      <a:pt x="46" y="10"/>
                      <a:pt x="46" y="10"/>
                    </a:cubicBezTo>
                    <a:cubicBezTo>
                      <a:pt x="46" y="10"/>
                      <a:pt x="46" y="10"/>
                      <a:pt x="46" y="10"/>
                    </a:cubicBezTo>
                    <a:cubicBezTo>
                      <a:pt x="46" y="10"/>
                      <a:pt x="46" y="10"/>
                      <a:pt x="46" y="10"/>
                    </a:cubicBezTo>
                    <a:cubicBezTo>
                      <a:pt x="46" y="10"/>
                      <a:pt x="46" y="10"/>
                      <a:pt x="46" y="10"/>
                    </a:cubicBezTo>
                    <a:cubicBezTo>
                      <a:pt x="46" y="10"/>
                      <a:pt x="46" y="10"/>
                      <a:pt x="46" y="10"/>
                    </a:cubicBezTo>
                    <a:cubicBezTo>
                      <a:pt x="46" y="10"/>
                      <a:pt x="46" y="10"/>
                      <a:pt x="46" y="10"/>
                    </a:cubicBezTo>
                    <a:cubicBezTo>
                      <a:pt x="46" y="10"/>
                      <a:pt x="46" y="10"/>
                      <a:pt x="46" y="10"/>
                    </a:cubicBezTo>
                    <a:cubicBezTo>
                      <a:pt x="46" y="10"/>
                      <a:pt x="46" y="10"/>
                      <a:pt x="46" y="10"/>
                    </a:cubicBezTo>
                    <a:cubicBezTo>
                      <a:pt x="46" y="10"/>
                      <a:pt x="46" y="10"/>
                      <a:pt x="46" y="10"/>
                    </a:cubicBezTo>
                    <a:cubicBezTo>
                      <a:pt x="46" y="10"/>
                      <a:pt x="46" y="10"/>
                      <a:pt x="46" y="10"/>
                    </a:cubicBezTo>
                    <a:cubicBezTo>
                      <a:pt x="46" y="10"/>
                      <a:pt x="46" y="10"/>
                      <a:pt x="46" y="10"/>
                    </a:cubicBezTo>
                    <a:cubicBezTo>
                      <a:pt x="46" y="11"/>
                      <a:pt x="46" y="11"/>
                      <a:pt x="46" y="11"/>
                    </a:cubicBezTo>
                    <a:cubicBezTo>
                      <a:pt x="45" y="11"/>
                      <a:pt x="45" y="11"/>
                      <a:pt x="45" y="11"/>
                    </a:cubicBezTo>
                    <a:cubicBezTo>
                      <a:pt x="45" y="11"/>
                      <a:pt x="45" y="11"/>
                      <a:pt x="45" y="11"/>
                    </a:cubicBezTo>
                    <a:cubicBezTo>
                      <a:pt x="45" y="11"/>
                      <a:pt x="45" y="11"/>
                      <a:pt x="45" y="11"/>
                    </a:cubicBezTo>
                    <a:cubicBezTo>
                      <a:pt x="45" y="11"/>
                      <a:pt x="45" y="11"/>
                      <a:pt x="45" y="11"/>
                    </a:cubicBezTo>
                    <a:cubicBezTo>
                      <a:pt x="45" y="11"/>
                      <a:pt x="45" y="11"/>
                      <a:pt x="45" y="11"/>
                    </a:cubicBezTo>
                    <a:cubicBezTo>
                      <a:pt x="45" y="11"/>
                      <a:pt x="45" y="11"/>
                      <a:pt x="45" y="11"/>
                    </a:cubicBezTo>
                    <a:cubicBezTo>
                      <a:pt x="45" y="11"/>
                      <a:pt x="45" y="11"/>
                      <a:pt x="45" y="11"/>
                    </a:cubicBezTo>
                    <a:cubicBezTo>
                      <a:pt x="45" y="11"/>
                      <a:pt x="45" y="11"/>
                      <a:pt x="45" y="11"/>
                    </a:cubicBezTo>
                    <a:cubicBezTo>
                      <a:pt x="45" y="11"/>
                      <a:pt x="45" y="11"/>
                      <a:pt x="45" y="11"/>
                    </a:cubicBezTo>
                    <a:cubicBezTo>
                      <a:pt x="45" y="11"/>
                      <a:pt x="45" y="11"/>
                      <a:pt x="45" y="11"/>
                    </a:cubicBezTo>
                    <a:cubicBezTo>
                      <a:pt x="45" y="11"/>
                      <a:pt x="45" y="11"/>
                      <a:pt x="45" y="11"/>
                    </a:cubicBezTo>
                    <a:cubicBezTo>
                      <a:pt x="44" y="11"/>
                      <a:pt x="44" y="11"/>
                      <a:pt x="44" y="11"/>
                    </a:cubicBezTo>
                    <a:cubicBezTo>
                      <a:pt x="44" y="11"/>
                      <a:pt x="44" y="11"/>
                      <a:pt x="44" y="11"/>
                    </a:cubicBezTo>
                    <a:cubicBezTo>
                      <a:pt x="44" y="11"/>
                      <a:pt x="44" y="11"/>
                      <a:pt x="44" y="11"/>
                    </a:cubicBezTo>
                    <a:cubicBezTo>
                      <a:pt x="44" y="11"/>
                      <a:pt x="44" y="11"/>
                      <a:pt x="44" y="11"/>
                    </a:cubicBezTo>
                    <a:cubicBezTo>
                      <a:pt x="44" y="11"/>
                      <a:pt x="44" y="11"/>
                      <a:pt x="44" y="11"/>
                    </a:cubicBezTo>
                    <a:cubicBezTo>
                      <a:pt x="44" y="11"/>
                      <a:pt x="44" y="11"/>
                      <a:pt x="44" y="11"/>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3" y="12"/>
                      <a:pt x="43" y="12"/>
                      <a:pt x="43" y="12"/>
                    </a:cubicBezTo>
                    <a:cubicBezTo>
                      <a:pt x="43" y="12"/>
                      <a:pt x="43" y="12"/>
                      <a:pt x="43" y="12"/>
                    </a:cubicBezTo>
                    <a:cubicBezTo>
                      <a:pt x="43" y="12"/>
                      <a:pt x="43" y="12"/>
                      <a:pt x="43" y="12"/>
                    </a:cubicBezTo>
                    <a:cubicBezTo>
                      <a:pt x="43" y="12"/>
                      <a:pt x="43" y="12"/>
                      <a:pt x="43" y="12"/>
                    </a:cubicBezTo>
                    <a:cubicBezTo>
                      <a:pt x="43" y="12"/>
                      <a:pt x="43" y="12"/>
                      <a:pt x="43" y="12"/>
                    </a:cubicBezTo>
                    <a:cubicBezTo>
                      <a:pt x="43" y="12"/>
                      <a:pt x="43" y="12"/>
                      <a:pt x="43" y="12"/>
                    </a:cubicBezTo>
                    <a:cubicBezTo>
                      <a:pt x="43" y="12"/>
                      <a:pt x="43" y="12"/>
                      <a:pt x="43" y="12"/>
                    </a:cubicBezTo>
                    <a:cubicBezTo>
                      <a:pt x="43" y="12"/>
                      <a:pt x="43" y="12"/>
                      <a:pt x="43" y="12"/>
                    </a:cubicBezTo>
                    <a:cubicBezTo>
                      <a:pt x="43" y="13"/>
                      <a:pt x="43" y="13"/>
                      <a:pt x="43" y="13"/>
                    </a:cubicBezTo>
                    <a:cubicBezTo>
                      <a:pt x="43" y="13"/>
                      <a:pt x="43" y="13"/>
                      <a:pt x="43" y="13"/>
                    </a:cubicBezTo>
                    <a:cubicBezTo>
                      <a:pt x="43" y="13"/>
                      <a:pt x="43" y="13"/>
                      <a:pt x="43" y="13"/>
                    </a:cubicBezTo>
                    <a:cubicBezTo>
                      <a:pt x="43" y="13"/>
                      <a:pt x="43" y="13"/>
                      <a:pt x="43"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1" y="14"/>
                      <a:pt x="41" y="14"/>
                      <a:pt x="41" y="14"/>
                    </a:cubicBezTo>
                    <a:cubicBezTo>
                      <a:pt x="41" y="14"/>
                      <a:pt x="41" y="14"/>
                      <a:pt x="41" y="14"/>
                    </a:cubicBezTo>
                    <a:cubicBezTo>
                      <a:pt x="41" y="14"/>
                      <a:pt x="41" y="14"/>
                      <a:pt x="41" y="14"/>
                    </a:cubicBezTo>
                    <a:cubicBezTo>
                      <a:pt x="41" y="14"/>
                      <a:pt x="41" y="14"/>
                      <a:pt x="41" y="14"/>
                    </a:cubicBezTo>
                    <a:cubicBezTo>
                      <a:pt x="41" y="14"/>
                      <a:pt x="41" y="14"/>
                      <a:pt x="41" y="14"/>
                    </a:cubicBezTo>
                    <a:cubicBezTo>
                      <a:pt x="41" y="14"/>
                      <a:pt x="41" y="14"/>
                      <a:pt x="41" y="14"/>
                    </a:cubicBezTo>
                    <a:cubicBezTo>
                      <a:pt x="41" y="14"/>
                      <a:pt x="41" y="14"/>
                      <a:pt x="41" y="14"/>
                    </a:cubicBezTo>
                    <a:cubicBezTo>
                      <a:pt x="41" y="14"/>
                      <a:pt x="41" y="14"/>
                      <a:pt x="41" y="14"/>
                    </a:cubicBezTo>
                    <a:cubicBezTo>
                      <a:pt x="41" y="14"/>
                      <a:pt x="41" y="14"/>
                      <a:pt x="41" y="14"/>
                    </a:cubicBezTo>
                    <a:cubicBezTo>
                      <a:pt x="41" y="14"/>
                      <a:pt x="41" y="14"/>
                      <a:pt x="41" y="14"/>
                    </a:cubicBezTo>
                    <a:cubicBezTo>
                      <a:pt x="41" y="14"/>
                      <a:pt x="41" y="14"/>
                      <a:pt x="41" y="14"/>
                    </a:cubicBezTo>
                    <a:cubicBezTo>
                      <a:pt x="41" y="14"/>
                      <a:pt x="41" y="14"/>
                      <a:pt x="41" y="14"/>
                    </a:cubicBezTo>
                    <a:cubicBezTo>
                      <a:pt x="40" y="14"/>
                      <a:pt x="40" y="14"/>
                      <a:pt x="40" y="14"/>
                    </a:cubicBezTo>
                    <a:cubicBezTo>
                      <a:pt x="40" y="14"/>
                      <a:pt x="40" y="14"/>
                      <a:pt x="40" y="14"/>
                    </a:cubicBezTo>
                    <a:cubicBezTo>
                      <a:pt x="40" y="15"/>
                      <a:pt x="40" y="15"/>
                      <a:pt x="40" y="15"/>
                    </a:cubicBezTo>
                    <a:cubicBezTo>
                      <a:pt x="40" y="15"/>
                      <a:pt x="40" y="15"/>
                      <a:pt x="40" y="15"/>
                    </a:cubicBezTo>
                    <a:cubicBezTo>
                      <a:pt x="40" y="15"/>
                      <a:pt x="40" y="15"/>
                      <a:pt x="40" y="15"/>
                    </a:cubicBezTo>
                    <a:cubicBezTo>
                      <a:pt x="40" y="15"/>
                      <a:pt x="40" y="15"/>
                      <a:pt x="40" y="15"/>
                    </a:cubicBezTo>
                    <a:cubicBezTo>
                      <a:pt x="40" y="15"/>
                      <a:pt x="40" y="15"/>
                      <a:pt x="40" y="15"/>
                    </a:cubicBezTo>
                    <a:cubicBezTo>
                      <a:pt x="40" y="15"/>
                      <a:pt x="40" y="15"/>
                      <a:pt x="40" y="15"/>
                    </a:cubicBezTo>
                    <a:cubicBezTo>
                      <a:pt x="40" y="15"/>
                      <a:pt x="40" y="15"/>
                      <a:pt x="40" y="15"/>
                    </a:cubicBezTo>
                    <a:cubicBezTo>
                      <a:pt x="40" y="15"/>
                      <a:pt x="40" y="15"/>
                      <a:pt x="40" y="15"/>
                    </a:cubicBezTo>
                    <a:cubicBezTo>
                      <a:pt x="39" y="15"/>
                      <a:pt x="39" y="15"/>
                      <a:pt x="39" y="15"/>
                    </a:cubicBezTo>
                    <a:cubicBezTo>
                      <a:pt x="39" y="15"/>
                      <a:pt x="39" y="15"/>
                      <a:pt x="39" y="15"/>
                    </a:cubicBezTo>
                    <a:cubicBezTo>
                      <a:pt x="39" y="15"/>
                      <a:pt x="39" y="15"/>
                      <a:pt x="39" y="15"/>
                    </a:cubicBezTo>
                    <a:cubicBezTo>
                      <a:pt x="39" y="15"/>
                      <a:pt x="39" y="15"/>
                      <a:pt x="39" y="15"/>
                    </a:cubicBezTo>
                    <a:cubicBezTo>
                      <a:pt x="39" y="15"/>
                      <a:pt x="39" y="15"/>
                      <a:pt x="39" y="15"/>
                    </a:cubicBezTo>
                    <a:cubicBezTo>
                      <a:pt x="39" y="15"/>
                      <a:pt x="39" y="15"/>
                      <a:pt x="39" y="15"/>
                    </a:cubicBezTo>
                    <a:cubicBezTo>
                      <a:pt x="39" y="15"/>
                      <a:pt x="39" y="15"/>
                      <a:pt x="39" y="15"/>
                    </a:cubicBezTo>
                    <a:cubicBezTo>
                      <a:pt x="39" y="15"/>
                      <a:pt x="39" y="15"/>
                      <a:pt x="39" y="15"/>
                    </a:cubicBezTo>
                    <a:cubicBezTo>
                      <a:pt x="39" y="15"/>
                      <a:pt x="39" y="15"/>
                      <a:pt x="39" y="15"/>
                    </a:cubicBezTo>
                    <a:cubicBezTo>
                      <a:pt x="39" y="15"/>
                      <a:pt x="39" y="15"/>
                      <a:pt x="39" y="15"/>
                    </a:cubicBezTo>
                    <a:cubicBezTo>
                      <a:pt x="39" y="16"/>
                      <a:pt x="39" y="16"/>
                      <a:pt x="39" y="16"/>
                    </a:cubicBezTo>
                    <a:cubicBezTo>
                      <a:pt x="39" y="16"/>
                      <a:pt x="39" y="16"/>
                      <a:pt x="39" y="16"/>
                    </a:cubicBezTo>
                    <a:cubicBezTo>
                      <a:pt x="39" y="16"/>
                      <a:pt x="39" y="16"/>
                      <a:pt x="39" y="16"/>
                    </a:cubicBezTo>
                    <a:cubicBezTo>
                      <a:pt x="39" y="16"/>
                      <a:pt x="39" y="16"/>
                      <a:pt x="39" y="16"/>
                    </a:cubicBezTo>
                    <a:cubicBezTo>
                      <a:pt x="39" y="16"/>
                      <a:pt x="39" y="16"/>
                      <a:pt x="39" y="16"/>
                    </a:cubicBezTo>
                    <a:cubicBezTo>
                      <a:pt x="39" y="16"/>
                      <a:pt x="39" y="16"/>
                      <a:pt x="39" y="16"/>
                    </a:cubicBezTo>
                    <a:cubicBezTo>
                      <a:pt x="38" y="16"/>
                      <a:pt x="38" y="16"/>
                      <a:pt x="38" y="16"/>
                    </a:cubicBezTo>
                    <a:cubicBezTo>
                      <a:pt x="38" y="16"/>
                      <a:pt x="38" y="16"/>
                      <a:pt x="38" y="16"/>
                    </a:cubicBezTo>
                    <a:cubicBezTo>
                      <a:pt x="38" y="16"/>
                      <a:pt x="38" y="16"/>
                      <a:pt x="38" y="16"/>
                    </a:cubicBezTo>
                    <a:cubicBezTo>
                      <a:pt x="38" y="16"/>
                      <a:pt x="38" y="16"/>
                      <a:pt x="38" y="16"/>
                    </a:cubicBezTo>
                    <a:cubicBezTo>
                      <a:pt x="38" y="16"/>
                      <a:pt x="38" y="16"/>
                      <a:pt x="38" y="16"/>
                    </a:cubicBezTo>
                    <a:cubicBezTo>
                      <a:pt x="38" y="16"/>
                      <a:pt x="38" y="16"/>
                      <a:pt x="38" y="16"/>
                    </a:cubicBezTo>
                    <a:cubicBezTo>
                      <a:pt x="38" y="16"/>
                      <a:pt x="38" y="16"/>
                      <a:pt x="38" y="16"/>
                    </a:cubicBezTo>
                    <a:cubicBezTo>
                      <a:pt x="38" y="16"/>
                      <a:pt x="38" y="16"/>
                      <a:pt x="38" y="16"/>
                    </a:cubicBezTo>
                    <a:cubicBezTo>
                      <a:pt x="38" y="16"/>
                      <a:pt x="38" y="16"/>
                      <a:pt x="38" y="16"/>
                    </a:cubicBezTo>
                    <a:cubicBezTo>
                      <a:pt x="38" y="17"/>
                      <a:pt x="38" y="17"/>
                      <a:pt x="38" y="17"/>
                    </a:cubicBezTo>
                    <a:cubicBezTo>
                      <a:pt x="38" y="17"/>
                      <a:pt x="38" y="17"/>
                      <a:pt x="38" y="17"/>
                    </a:cubicBezTo>
                    <a:cubicBezTo>
                      <a:pt x="38" y="17"/>
                      <a:pt x="38" y="17"/>
                      <a:pt x="38"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6" y="17"/>
                      <a:pt x="36" y="17"/>
                      <a:pt x="36" y="17"/>
                    </a:cubicBezTo>
                    <a:cubicBezTo>
                      <a:pt x="36" y="18"/>
                      <a:pt x="36" y="18"/>
                      <a:pt x="36" y="18"/>
                    </a:cubicBezTo>
                    <a:cubicBezTo>
                      <a:pt x="36" y="18"/>
                      <a:pt x="36" y="18"/>
                      <a:pt x="36" y="18"/>
                    </a:cubicBezTo>
                    <a:cubicBezTo>
                      <a:pt x="36" y="18"/>
                      <a:pt x="36" y="18"/>
                      <a:pt x="36" y="18"/>
                    </a:cubicBezTo>
                    <a:cubicBezTo>
                      <a:pt x="36" y="18"/>
                      <a:pt x="36" y="18"/>
                      <a:pt x="36" y="18"/>
                    </a:cubicBezTo>
                    <a:cubicBezTo>
                      <a:pt x="36" y="18"/>
                      <a:pt x="36" y="18"/>
                      <a:pt x="36" y="18"/>
                    </a:cubicBezTo>
                    <a:cubicBezTo>
                      <a:pt x="36" y="18"/>
                      <a:pt x="36" y="18"/>
                      <a:pt x="36" y="18"/>
                    </a:cubicBezTo>
                    <a:cubicBezTo>
                      <a:pt x="36" y="18"/>
                      <a:pt x="36" y="18"/>
                      <a:pt x="36" y="18"/>
                    </a:cubicBezTo>
                    <a:cubicBezTo>
                      <a:pt x="36" y="18"/>
                      <a:pt x="36" y="18"/>
                      <a:pt x="36" y="18"/>
                    </a:cubicBezTo>
                    <a:cubicBezTo>
                      <a:pt x="36" y="18"/>
                      <a:pt x="36" y="18"/>
                      <a:pt x="36" y="18"/>
                    </a:cubicBezTo>
                    <a:cubicBezTo>
                      <a:pt x="36" y="18"/>
                      <a:pt x="36" y="18"/>
                      <a:pt x="36" y="18"/>
                    </a:cubicBezTo>
                    <a:cubicBezTo>
                      <a:pt x="36" y="18"/>
                      <a:pt x="36" y="18"/>
                      <a:pt x="36" y="18"/>
                    </a:cubicBezTo>
                    <a:cubicBezTo>
                      <a:pt x="36" y="18"/>
                      <a:pt x="36" y="18"/>
                      <a:pt x="36" y="18"/>
                    </a:cubicBezTo>
                    <a:cubicBezTo>
                      <a:pt x="36" y="18"/>
                      <a:pt x="36" y="18"/>
                      <a:pt x="36" y="18"/>
                    </a:cubicBezTo>
                    <a:cubicBezTo>
                      <a:pt x="35" y="18"/>
                      <a:pt x="35" y="18"/>
                      <a:pt x="35" y="18"/>
                    </a:cubicBezTo>
                    <a:cubicBezTo>
                      <a:pt x="35" y="18"/>
                      <a:pt x="35" y="18"/>
                      <a:pt x="35" y="18"/>
                    </a:cubicBezTo>
                    <a:cubicBezTo>
                      <a:pt x="35" y="18"/>
                      <a:pt x="35" y="18"/>
                      <a:pt x="35" y="18"/>
                    </a:cubicBezTo>
                    <a:cubicBezTo>
                      <a:pt x="35" y="18"/>
                      <a:pt x="35" y="18"/>
                      <a:pt x="35" y="18"/>
                    </a:cubicBezTo>
                    <a:cubicBezTo>
                      <a:pt x="35" y="19"/>
                      <a:pt x="35" y="19"/>
                      <a:pt x="35" y="19"/>
                    </a:cubicBezTo>
                    <a:cubicBezTo>
                      <a:pt x="35" y="19"/>
                      <a:pt x="35" y="19"/>
                      <a:pt x="35" y="19"/>
                    </a:cubicBezTo>
                    <a:cubicBezTo>
                      <a:pt x="35" y="19"/>
                      <a:pt x="35" y="19"/>
                      <a:pt x="35" y="19"/>
                    </a:cubicBezTo>
                    <a:cubicBezTo>
                      <a:pt x="35" y="19"/>
                      <a:pt x="35" y="19"/>
                      <a:pt x="35" y="19"/>
                    </a:cubicBezTo>
                    <a:cubicBezTo>
                      <a:pt x="35" y="19"/>
                      <a:pt x="35" y="19"/>
                      <a:pt x="35" y="19"/>
                    </a:cubicBezTo>
                    <a:cubicBezTo>
                      <a:pt x="35" y="19"/>
                      <a:pt x="35" y="19"/>
                      <a:pt x="35" y="19"/>
                    </a:cubicBezTo>
                    <a:cubicBezTo>
                      <a:pt x="35" y="19"/>
                      <a:pt x="35" y="19"/>
                      <a:pt x="35" y="19"/>
                    </a:cubicBezTo>
                    <a:cubicBezTo>
                      <a:pt x="35" y="19"/>
                      <a:pt x="35" y="19"/>
                      <a:pt x="35" y="19"/>
                    </a:cubicBezTo>
                    <a:cubicBezTo>
                      <a:pt x="35" y="19"/>
                      <a:pt x="35" y="19"/>
                      <a:pt x="35" y="19"/>
                    </a:cubicBezTo>
                    <a:cubicBezTo>
                      <a:pt x="35" y="19"/>
                      <a:pt x="35" y="19"/>
                      <a:pt x="35" y="19"/>
                    </a:cubicBezTo>
                    <a:cubicBezTo>
                      <a:pt x="35" y="19"/>
                      <a:pt x="35" y="19"/>
                      <a:pt x="35" y="19"/>
                    </a:cubicBezTo>
                    <a:cubicBezTo>
                      <a:pt x="35" y="19"/>
                      <a:pt x="35" y="19"/>
                      <a:pt x="35" y="19"/>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19"/>
                      <a:pt x="34" y="19"/>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1"/>
                      <a:pt x="33" y="21"/>
                      <a:pt x="33" y="21"/>
                    </a:cubicBezTo>
                    <a:cubicBezTo>
                      <a:pt x="33" y="21"/>
                      <a:pt x="33" y="21"/>
                      <a:pt x="33" y="21"/>
                    </a:cubicBezTo>
                    <a:cubicBezTo>
                      <a:pt x="33" y="21"/>
                      <a:pt x="33" y="21"/>
                      <a:pt x="33" y="21"/>
                    </a:cubicBezTo>
                    <a:cubicBezTo>
                      <a:pt x="33" y="21"/>
                      <a:pt x="33" y="21"/>
                      <a:pt x="33" y="21"/>
                    </a:cubicBezTo>
                    <a:cubicBezTo>
                      <a:pt x="33" y="21"/>
                      <a:pt x="33" y="21"/>
                      <a:pt x="33" y="21"/>
                    </a:cubicBezTo>
                    <a:cubicBezTo>
                      <a:pt x="33" y="21"/>
                      <a:pt x="33" y="21"/>
                      <a:pt x="33" y="21"/>
                    </a:cubicBezTo>
                    <a:cubicBezTo>
                      <a:pt x="32" y="21"/>
                      <a:pt x="32" y="21"/>
                      <a:pt x="32" y="21"/>
                    </a:cubicBezTo>
                    <a:cubicBezTo>
                      <a:pt x="32" y="21"/>
                      <a:pt x="32" y="21"/>
                      <a:pt x="32" y="21"/>
                    </a:cubicBezTo>
                    <a:cubicBezTo>
                      <a:pt x="32" y="21"/>
                      <a:pt x="32" y="21"/>
                      <a:pt x="32" y="21"/>
                    </a:cubicBezTo>
                    <a:cubicBezTo>
                      <a:pt x="32" y="21"/>
                      <a:pt x="32" y="21"/>
                      <a:pt x="32" y="21"/>
                    </a:cubicBezTo>
                    <a:cubicBezTo>
                      <a:pt x="32" y="21"/>
                      <a:pt x="32" y="21"/>
                      <a:pt x="32" y="21"/>
                    </a:cubicBezTo>
                    <a:cubicBezTo>
                      <a:pt x="32" y="21"/>
                      <a:pt x="32" y="21"/>
                      <a:pt x="32" y="21"/>
                    </a:cubicBezTo>
                    <a:cubicBezTo>
                      <a:pt x="32" y="21"/>
                      <a:pt x="32" y="21"/>
                      <a:pt x="32" y="21"/>
                    </a:cubicBezTo>
                    <a:cubicBezTo>
                      <a:pt x="32" y="21"/>
                      <a:pt x="32" y="21"/>
                      <a:pt x="32" y="21"/>
                    </a:cubicBezTo>
                    <a:cubicBezTo>
                      <a:pt x="32" y="21"/>
                      <a:pt x="32" y="21"/>
                      <a:pt x="32" y="21"/>
                    </a:cubicBezTo>
                    <a:cubicBezTo>
                      <a:pt x="32" y="21"/>
                      <a:pt x="32" y="21"/>
                      <a:pt x="32" y="21"/>
                    </a:cubicBezTo>
                    <a:cubicBezTo>
                      <a:pt x="32" y="21"/>
                      <a:pt x="32" y="21"/>
                      <a:pt x="32" y="21"/>
                    </a:cubicBezTo>
                    <a:cubicBezTo>
                      <a:pt x="32" y="21"/>
                      <a:pt x="32" y="21"/>
                      <a:pt x="32" y="21"/>
                    </a:cubicBezTo>
                    <a:cubicBezTo>
                      <a:pt x="32" y="21"/>
                      <a:pt x="32" y="21"/>
                      <a:pt x="32" y="21"/>
                    </a:cubicBezTo>
                    <a:cubicBezTo>
                      <a:pt x="32" y="22"/>
                      <a:pt x="32" y="22"/>
                      <a:pt x="32" y="22"/>
                    </a:cubicBezTo>
                    <a:cubicBezTo>
                      <a:pt x="32" y="22"/>
                      <a:pt x="32" y="22"/>
                      <a:pt x="32" y="22"/>
                    </a:cubicBezTo>
                    <a:cubicBezTo>
                      <a:pt x="32" y="22"/>
                      <a:pt x="32" y="22"/>
                      <a:pt x="32" y="22"/>
                    </a:cubicBezTo>
                    <a:cubicBezTo>
                      <a:pt x="31" y="22"/>
                      <a:pt x="31" y="22"/>
                      <a:pt x="31" y="22"/>
                    </a:cubicBezTo>
                    <a:cubicBezTo>
                      <a:pt x="31" y="22"/>
                      <a:pt x="31" y="22"/>
                      <a:pt x="31" y="22"/>
                    </a:cubicBezTo>
                    <a:cubicBezTo>
                      <a:pt x="31" y="22"/>
                      <a:pt x="31" y="22"/>
                      <a:pt x="31" y="22"/>
                    </a:cubicBezTo>
                    <a:cubicBezTo>
                      <a:pt x="31" y="22"/>
                      <a:pt x="31" y="22"/>
                      <a:pt x="31" y="22"/>
                    </a:cubicBezTo>
                    <a:cubicBezTo>
                      <a:pt x="31" y="22"/>
                      <a:pt x="31" y="22"/>
                      <a:pt x="31" y="22"/>
                    </a:cubicBezTo>
                    <a:cubicBezTo>
                      <a:pt x="31" y="22"/>
                      <a:pt x="31" y="22"/>
                      <a:pt x="31" y="22"/>
                    </a:cubicBezTo>
                    <a:cubicBezTo>
                      <a:pt x="31" y="22"/>
                      <a:pt x="31" y="22"/>
                      <a:pt x="31" y="22"/>
                    </a:cubicBezTo>
                    <a:cubicBezTo>
                      <a:pt x="31" y="22"/>
                      <a:pt x="31" y="22"/>
                      <a:pt x="31" y="22"/>
                    </a:cubicBezTo>
                    <a:cubicBezTo>
                      <a:pt x="31" y="22"/>
                      <a:pt x="31" y="22"/>
                      <a:pt x="31" y="22"/>
                    </a:cubicBezTo>
                    <a:cubicBezTo>
                      <a:pt x="31" y="22"/>
                      <a:pt x="31" y="22"/>
                      <a:pt x="31" y="22"/>
                    </a:cubicBezTo>
                    <a:cubicBezTo>
                      <a:pt x="31" y="22"/>
                      <a:pt x="31" y="22"/>
                      <a:pt x="31" y="22"/>
                    </a:cubicBezTo>
                    <a:cubicBezTo>
                      <a:pt x="31" y="22"/>
                      <a:pt x="31" y="22"/>
                      <a:pt x="31" y="22"/>
                    </a:cubicBezTo>
                    <a:cubicBezTo>
                      <a:pt x="31" y="22"/>
                      <a:pt x="31" y="22"/>
                      <a:pt x="31" y="22"/>
                    </a:cubicBezTo>
                    <a:cubicBezTo>
                      <a:pt x="31" y="23"/>
                      <a:pt x="31" y="23"/>
                      <a:pt x="31" y="23"/>
                    </a:cubicBezTo>
                    <a:cubicBezTo>
                      <a:pt x="30" y="23"/>
                      <a:pt x="30" y="23"/>
                      <a:pt x="30" y="23"/>
                    </a:cubicBezTo>
                    <a:cubicBezTo>
                      <a:pt x="30" y="23"/>
                      <a:pt x="30" y="23"/>
                      <a:pt x="30" y="23"/>
                    </a:cubicBezTo>
                    <a:cubicBezTo>
                      <a:pt x="30" y="23"/>
                      <a:pt x="30" y="23"/>
                      <a:pt x="30" y="23"/>
                    </a:cubicBezTo>
                    <a:cubicBezTo>
                      <a:pt x="30" y="23"/>
                      <a:pt x="30" y="23"/>
                      <a:pt x="30" y="23"/>
                    </a:cubicBezTo>
                    <a:cubicBezTo>
                      <a:pt x="30" y="23"/>
                      <a:pt x="30" y="23"/>
                      <a:pt x="30" y="23"/>
                    </a:cubicBezTo>
                    <a:cubicBezTo>
                      <a:pt x="30" y="23"/>
                      <a:pt x="30" y="23"/>
                      <a:pt x="30" y="23"/>
                    </a:cubicBezTo>
                    <a:cubicBezTo>
                      <a:pt x="30" y="23"/>
                      <a:pt x="30" y="23"/>
                      <a:pt x="30" y="23"/>
                    </a:cubicBezTo>
                    <a:cubicBezTo>
                      <a:pt x="30" y="23"/>
                      <a:pt x="30" y="23"/>
                      <a:pt x="30" y="23"/>
                    </a:cubicBezTo>
                    <a:cubicBezTo>
                      <a:pt x="30" y="23"/>
                      <a:pt x="30" y="23"/>
                      <a:pt x="30" y="23"/>
                    </a:cubicBezTo>
                    <a:cubicBezTo>
                      <a:pt x="30" y="23"/>
                      <a:pt x="30" y="23"/>
                      <a:pt x="30" y="23"/>
                    </a:cubicBezTo>
                    <a:cubicBezTo>
                      <a:pt x="30" y="23"/>
                      <a:pt x="30" y="23"/>
                      <a:pt x="30" y="23"/>
                    </a:cubicBezTo>
                    <a:cubicBezTo>
                      <a:pt x="30" y="23"/>
                      <a:pt x="30" y="23"/>
                      <a:pt x="30" y="23"/>
                    </a:cubicBezTo>
                    <a:cubicBezTo>
                      <a:pt x="30" y="23"/>
                      <a:pt x="30" y="23"/>
                      <a:pt x="30" y="23"/>
                    </a:cubicBezTo>
                    <a:cubicBezTo>
                      <a:pt x="30" y="23"/>
                      <a:pt x="30" y="23"/>
                      <a:pt x="30" y="23"/>
                    </a:cubicBezTo>
                    <a:cubicBezTo>
                      <a:pt x="30" y="23"/>
                      <a:pt x="30" y="23"/>
                      <a:pt x="30" y="23"/>
                    </a:cubicBezTo>
                    <a:cubicBezTo>
                      <a:pt x="30" y="23"/>
                      <a:pt x="30" y="23"/>
                      <a:pt x="30" y="23"/>
                    </a:cubicBezTo>
                    <a:cubicBezTo>
                      <a:pt x="30" y="23"/>
                      <a:pt x="30" y="23"/>
                      <a:pt x="30" y="23"/>
                    </a:cubicBezTo>
                    <a:cubicBezTo>
                      <a:pt x="29" y="23"/>
                      <a:pt x="29" y="23"/>
                      <a:pt x="29" y="23"/>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8" y="24"/>
                      <a:pt x="28" y="24"/>
                      <a:pt x="28" y="24"/>
                    </a:cubicBezTo>
                    <a:cubicBezTo>
                      <a:pt x="28" y="24"/>
                      <a:pt x="28" y="24"/>
                      <a:pt x="28" y="24"/>
                    </a:cubicBezTo>
                    <a:cubicBezTo>
                      <a:pt x="28" y="24"/>
                      <a:pt x="28" y="24"/>
                      <a:pt x="28" y="24"/>
                    </a:cubicBezTo>
                    <a:cubicBezTo>
                      <a:pt x="28" y="25"/>
                      <a:pt x="28" y="25"/>
                      <a:pt x="28" y="25"/>
                    </a:cubicBezTo>
                    <a:cubicBezTo>
                      <a:pt x="28" y="25"/>
                      <a:pt x="28" y="25"/>
                      <a:pt x="28" y="25"/>
                    </a:cubicBezTo>
                    <a:cubicBezTo>
                      <a:pt x="28" y="25"/>
                      <a:pt x="28" y="25"/>
                      <a:pt x="28" y="25"/>
                    </a:cubicBezTo>
                    <a:cubicBezTo>
                      <a:pt x="28" y="25"/>
                      <a:pt x="28" y="25"/>
                      <a:pt x="28" y="25"/>
                    </a:cubicBezTo>
                    <a:cubicBezTo>
                      <a:pt x="28" y="25"/>
                      <a:pt x="28" y="25"/>
                      <a:pt x="28" y="25"/>
                    </a:cubicBezTo>
                    <a:cubicBezTo>
                      <a:pt x="28" y="25"/>
                      <a:pt x="28" y="25"/>
                      <a:pt x="28" y="25"/>
                    </a:cubicBezTo>
                    <a:cubicBezTo>
                      <a:pt x="28" y="25"/>
                      <a:pt x="28" y="25"/>
                      <a:pt x="28" y="25"/>
                    </a:cubicBezTo>
                    <a:cubicBezTo>
                      <a:pt x="28" y="25"/>
                      <a:pt x="28" y="25"/>
                      <a:pt x="28" y="25"/>
                    </a:cubicBezTo>
                    <a:cubicBezTo>
                      <a:pt x="28" y="25"/>
                      <a:pt x="28" y="25"/>
                      <a:pt x="28" y="25"/>
                    </a:cubicBezTo>
                    <a:cubicBezTo>
                      <a:pt x="28" y="25"/>
                      <a:pt x="28" y="25"/>
                      <a:pt x="28" y="25"/>
                    </a:cubicBezTo>
                    <a:cubicBezTo>
                      <a:pt x="28" y="25"/>
                      <a:pt x="28" y="25"/>
                      <a:pt x="28" y="25"/>
                    </a:cubicBezTo>
                    <a:cubicBezTo>
                      <a:pt x="28" y="25"/>
                      <a:pt x="28" y="25"/>
                      <a:pt x="28" y="25"/>
                    </a:cubicBezTo>
                    <a:cubicBezTo>
                      <a:pt x="28" y="25"/>
                      <a:pt x="28" y="25"/>
                      <a:pt x="28" y="25"/>
                    </a:cubicBezTo>
                    <a:cubicBezTo>
                      <a:pt x="27" y="25"/>
                      <a:pt x="27" y="25"/>
                      <a:pt x="27" y="25"/>
                    </a:cubicBezTo>
                    <a:cubicBezTo>
                      <a:pt x="27" y="25"/>
                      <a:pt x="27" y="25"/>
                      <a:pt x="27" y="25"/>
                    </a:cubicBezTo>
                    <a:cubicBezTo>
                      <a:pt x="27" y="25"/>
                      <a:pt x="27" y="25"/>
                      <a:pt x="27" y="25"/>
                    </a:cubicBezTo>
                    <a:cubicBezTo>
                      <a:pt x="27" y="25"/>
                      <a:pt x="27" y="25"/>
                      <a:pt x="27" y="25"/>
                    </a:cubicBezTo>
                    <a:cubicBezTo>
                      <a:pt x="27" y="26"/>
                      <a:pt x="27" y="26"/>
                      <a:pt x="27" y="26"/>
                    </a:cubicBezTo>
                    <a:cubicBezTo>
                      <a:pt x="27" y="26"/>
                      <a:pt x="27" y="26"/>
                      <a:pt x="27" y="26"/>
                    </a:cubicBezTo>
                    <a:cubicBezTo>
                      <a:pt x="27" y="26"/>
                      <a:pt x="27" y="26"/>
                      <a:pt x="27" y="26"/>
                    </a:cubicBezTo>
                    <a:cubicBezTo>
                      <a:pt x="27" y="26"/>
                      <a:pt x="27" y="26"/>
                      <a:pt x="27" y="26"/>
                    </a:cubicBezTo>
                    <a:cubicBezTo>
                      <a:pt x="27" y="26"/>
                      <a:pt x="27" y="26"/>
                      <a:pt x="27" y="26"/>
                    </a:cubicBezTo>
                    <a:cubicBezTo>
                      <a:pt x="27" y="26"/>
                      <a:pt x="27" y="26"/>
                      <a:pt x="27" y="26"/>
                    </a:cubicBezTo>
                    <a:cubicBezTo>
                      <a:pt x="27" y="26"/>
                      <a:pt x="27" y="26"/>
                      <a:pt x="27" y="26"/>
                    </a:cubicBezTo>
                    <a:cubicBezTo>
                      <a:pt x="27" y="26"/>
                      <a:pt x="27" y="26"/>
                      <a:pt x="27" y="26"/>
                    </a:cubicBezTo>
                    <a:cubicBezTo>
                      <a:pt x="27" y="26"/>
                      <a:pt x="27" y="26"/>
                      <a:pt x="27" y="26"/>
                    </a:cubicBezTo>
                    <a:cubicBezTo>
                      <a:pt x="27" y="26"/>
                      <a:pt x="27" y="26"/>
                      <a:pt x="27" y="26"/>
                    </a:cubicBezTo>
                    <a:cubicBezTo>
                      <a:pt x="27" y="26"/>
                      <a:pt x="27" y="26"/>
                      <a:pt x="27" y="26"/>
                    </a:cubicBezTo>
                    <a:cubicBezTo>
                      <a:pt x="27" y="26"/>
                      <a:pt x="27" y="26"/>
                      <a:pt x="27" y="26"/>
                    </a:cubicBezTo>
                    <a:cubicBezTo>
                      <a:pt x="26" y="26"/>
                      <a:pt x="26" y="26"/>
                      <a:pt x="26" y="26"/>
                    </a:cubicBezTo>
                    <a:cubicBezTo>
                      <a:pt x="26" y="26"/>
                      <a:pt x="26" y="26"/>
                      <a:pt x="26" y="26"/>
                    </a:cubicBezTo>
                    <a:cubicBezTo>
                      <a:pt x="26" y="26"/>
                      <a:pt x="26" y="26"/>
                      <a:pt x="26" y="26"/>
                    </a:cubicBezTo>
                    <a:cubicBezTo>
                      <a:pt x="26" y="26"/>
                      <a:pt x="26" y="26"/>
                      <a:pt x="26" y="26"/>
                    </a:cubicBezTo>
                    <a:cubicBezTo>
                      <a:pt x="26" y="26"/>
                      <a:pt x="26" y="26"/>
                      <a:pt x="26" y="26"/>
                    </a:cubicBezTo>
                    <a:cubicBezTo>
                      <a:pt x="26" y="26"/>
                      <a:pt x="26" y="26"/>
                      <a:pt x="26" y="26"/>
                    </a:cubicBezTo>
                    <a:cubicBezTo>
                      <a:pt x="26" y="27"/>
                      <a:pt x="26" y="27"/>
                      <a:pt x="26" y="27"/>
                    </a:cubicBezTo>
                    <a:cubicBezTo>
                      <a:pt x="26" y="27"/>
                      <a:pt x="26" y="27"/>
                      <a:pt x="26" y="27"/>
                    </a:cubicBezTo>
                    <a:cubicBezTo>
                      <a:pt x="26" y="27"/>
                      <a:pt x="26" y="27"/>
                      <a:pt x="26" y="27"/>
                    </a:cubicBezTo>
                    <a:cubicBezTo>
                      <a:pt x="26" y="27"/>
                      <a:pt x="26" y="27"/>
                      <a:pt x="26" y="27"/>
                    </a:cubicBezTo>
                    <a:cubicBezTo>
                      <a:pt x="26" y="27"/>
                      <a:pt x="26" y="27"/>
                      <a:pt x="26" y="27"/>
                    </a:cubicBezTo>
                    <a:cubicBezTo>
                      <a:pt x="26" y="27"/>
                      <a:pt x="26" y="27"/>
                      <a:pt x="26" y="27"/>
                    </a:cubicBezTo>
                    <a:cubicBezTo>
                      <a:pt x="26" y="27"/>
                      <a:pt x="26" y="27"/>
                      <a:pt x="26" y="27"/>
                    </a:cubicBezTo>
                    <a:cubicBezTo>
                      <a:pt x="26" y="27"/>
                      <a:pt x="26" y="27"/>
                      <a:pt x="26" y="27"/>
                    </a:cubicBezTo>
                    <a:cubicBezTo>
                      <a:pt x="26" y="27"/>
                      <a:pt x="26" y="27"/>
                      <a:pt x="26" y="27"/>
                    </a:cubicBezTo>
                    <a:cubicBezTo>
                      <a:pt x="26" y="27"/>
                      <a:pt x="26" y="27"/>
                      <a:pt x="26" y="27"/>
                    </a:cubicBezTo>
                    <a:cubicBezTo>
                      <a:pt x="26" y="27"/>
                      <a:pt x="26" y="27"/>
                      <a:pt x="26" y="27"/>
                    </a:cubicBezTo>
                    <a:cubicBezTo>
                      <a:pt x="26" y="27"/>
                      <a:pt x="26" y="27"/>
                      <a:pt x="26" y="27"/>
                    </a:cubicBezTo>
                    <a:cubicBezTo>
                      <a:pt x="25" y="27"/>
                      <a:pt x="25" y="27"/>
                      <a:pt x="25" y="27"/>
                    </a:cubicBezTo>
                    <a:cubicBezTo>
                      <a:pt x="25" y="27"/>
                      <a:pt x="25" y="27"/>
                      <a:pt x="25" y="27"/>
                    </a:cubicBezTo>
                    <a:cubicBezTo>
                      <a:pt x="25" y="27"/>
                      <a:pt x="25" y="27"/>
                      <a:pt x="25" y="27"/>
                    </a:cubicBezTo>
                    <a:cubicBezTo>
                      <a:pt x="25" y="27"/>
                      <a:pt x="25" y="27"/>
                      <a:pt x="25" y="27"/>
                    </a:cubicBezTo>
                    <a:cubicBezTo>
                      <a:pt x="25" y="27"/>
                      <a:pt x="25" y="27"/>
                      <a:pt x="25" y="27"/>
                    </a:cubicBezTo>
                    <a:cubicBezTo>
                      <a:pt x="25" y="28"/>
                      <a:pt x="25" y="28"/>
                      <a:pt x="25" y="28"/>
                    </a:cubicBezTo>
                    <a:cubicBezTo>
                      <a:pt x="25" y="28"/>
                      <a:pt x="25" y="28"/>
                      <a:pt x="25" y="28"/>
                    </a:cubicBezTo>
                    <a:cubicBezTo>
                      <a:pt x="25" y="28"/>
                      <a:pt x="25" y="28"/>
                      <a:pt x="25" y="28"/>
                    </a:cubicBezTo>
                    <a:cubicBezTo>
                      <a:pt x="25" y="28"/>
                      <a:pt x="25" y="28"/>
                      <a:pt x="25" y="28"/>
                    </a:cubicBezTo>
                    <a:cubicBezTo>
                      <a:pt x="25" y="28"/>
                      <a:pt x="25" y="28"/>
                      <a:pt x="25" y="28"/>
                    </a:cubicBezTo>
                    <a:cubicBezTo>
                      <a:pt x="25" y="28"/>
                      <a:pt x="25" y="28"/>
                      <a:pt x="25" y="28"/>
                    </a:cubicBezTo>
                    <a:cubicBezTo>
                      <a:pt x="25" y="28"/>
                      <a:pt x="25" y="28"/>
                      <a:pt x="25" y="28"/>
                    </a:cubicBezTo>
                    <a:cubicBezTo>
                      <a:pt x="25" y="28"/>
                      <a:pt x="25" y="28"/>
                      <a:pt x="25" y="28"/>
                    </a:cubicBezTo>
                    <a:cubicBezTo>
                      <a:pt x="25" y="28"/>
                      <a:pt x="25" y="28"/>
                      <a:pt x="25" y="28"/>
                    </a:cubicBezTo>
                    <a:cubicBezTo>
                      <a:pt x="25" y="28"/>
                      <a:pt x="25" y="28"/>
                      <a:pt x="25" y="28"/>
                    </a:cubicBezTo>
                    <a:cubicBezTo>
                      <a:pt x="25" y="28"/>
                      <a:pt x="25" y="28"/>
                      <a:pt x="25" y="28"/>
                    </a:cubicBezTo>
                    <a:cubicBezTo>
                      <a:pt x="24" y="28"/>
                      <a:pt x="24" y="28"/>
                      <a:pt x="24" y="28"/>
                    </a:cubicBezTo>
                    <a:cubicBezTo>
                      <a:pt x="24" y="28"/>
                      <a:pt x="24" y="28"/>
                      <a:pt x="24" y="28"/>
                    </a:cubicBezTo>
                    <a:cubicBezTo>
                      <a:pt x="24" y="28"/>
                      <a:pt x="24" y="28"/>
                      <a:pt x="24" y="28"/>
                    </a:cubicBezTo>
                    <a:cubicBezTo>
                      <a:pt x="24" y="28"/>
                      <a:pt x="24" y="28"/>
                      <a:pt x="24" y="28"/>
                    </a:cubicBezTo>
                    <a:cubicBezTo>
                      <a:pt x="24" y="28"/>
                      <a:pt x="24" y="28"/>
                      <a:pt x="24" y="28"/>
                    </a:cubicBezTo>
                    <a:cubicBezTo>
                      <a:pt x="24" y="28"/>
                      <a:pt x="24" y="28"/>
                      <a:pt x="24" y="28"/>
                    </a:cubicBezTo>
                    <a:cubicBezTo>
                      <a:pt x="24" y="29"/>
                      <a:pt x="24" y="29"/>
                      <a:pt x="24" y="29"/>
                    </a:cubicBezTo>
                    <a:cubicBezTo>
                      <a:pt x="24" y="29"/>
                      <a:pt x="24" y="29"/>
                      <a:pt x="24" y="29"/>
                    </a:cubicBezTo>
                    <a:cubicBezTo>
                      <a:pt x="24" y="29"/>
                      <a:pt x="24" y="29"/>
                      <a:pt x="24" y="29"/>
                    </a:cubicBezTo>
                    <a:cubicBezTo>
                      <a:pt x="24" y="29"/>
                      <a:pt x="24" y="29"/>
                      <a:pt x="24" y="29"/>
                    </a:cubicBezTo>
                    <a:cubicBezTo>
                      <a:pt x="24" y="29"/>
                      <a:pt x="24" y="29"/>
                      <a:pt x="24" y="29"/>
                    </a:cubicBezTo>
                    <a:cubicBezTo>
                      <a:pt x="24" y="29"/>
                      <a:pt x="24" y="29"/>
                      <a:pt x="24" y="29"/>
                    </a:cubicBezTo>
                    <a:cubicBezTo>
                      <a:pt x="24" y="29"/>
                      <a:pt x="24" y="29"/>
                      <a:pt x="24" y="29"/>
                    </a:cubicBezTo>
                    <a:cubicBezTo>
                      <a:pt x="24" y="29"/>
                      <a:pt x="24" y="29"/>
                      <a:pt x="24" y="29"/>
                    </a:cubicBezTo>
                    <a:cubicBezTo>
                      <a:pt x="24" y="29"/>
                      <a:pt x="24" y="29"/>
                      <a:pt x="24" y="29"/>
                    </a:cubicBezTo>
                    <a:cubicBezTo>
                      <a:pt x="24" y="29"/>
                      <a:pt x="24" y="29"/>
                      <a:pt x="24" y="29"/>
                    </a:cubicBezTo>
                    <a:cubicBezTo>
                      <a:pt x="24" y="29"/>
                      <a:pt x="24" y="29"/>
                      <a:pt x="24" y="29"/>
                    </a:cubicBezTo>
                    <a:cubicBezTo>
                      <a:pt x="23" y="29"/>
                      <a:pt x="23" y="29"/>
                      <a:pt x="23" y="29"/>
                    </a:cubicBezTo>
                    <a:cubicBezTo>
                      <a:pt x="23" y="29"/>
                      <a:pt x="23" y="29"/>
                      <a:pt x="23" y="29"/>
                    </a:cubicBezTo>
                    <a:cubicBezTo>
                      <a:pt x="23" y="29"/>
                      <a:pt x="23" y="29"/>
                      <a:pt x="23" y="29"/>
                    </a:cubicBezTo>
                    <a:cubicBezTo>
                      <a:pt x="23" y="29"/>
                      <a:pt x="23" y="29"/>
                      <a:pt x="23" y="29"/>
                    </a:cubicBezTo>
                    <a:cubicBezTo>
                      <a:pt x="23" y="29"/>
                      <a:pt x="23" y="29"/>
                      <a:pt x="23" y="29"/>
                    </a:cubicBezTo>
                    <a:cubicBezTo>
                      <a:pt x="23" y="29"/>
                      <a:pt x="23" y="29"/>
                      <a:pt x="23" y="29"/>
                    </a:cubicBezTo>
                    <a:cubicBezTo>
                      <a:pt x="23" y="29"/>
                      <a:pt x="23" y="29"/>
                      <a:pt x="23" y="29"/>
                    </a:cubicBezTo>
                    <a:cubicBezTo>
                      <a:pt x="23" y="30"/>
                      <a:pt x="23" y="30"/>
                      <a:pt x="23" y="30"/>
                    </a:cubicBezTo>
                    <a:cubicBezTo>
                      <a:pt x="23" y="30"/>
                      <a:pt x="23" y="30"/>
                      <a:pt x="23" y="30"/>
                    </a:cubicBezTo>
                    <a:cubicBezTo>
                      <a:pt x="23" y="30"/>
                      <a:pt x="23" y="30"/>
                      <a:pt x="23" y="30"/>
                    </a:cubicBezTo>
                    <a:cubicBezTo>
                      <a:pt x="23" y="30"/>
                      <a:pt x="23" y="30"/>
                      <a:pt x="23" y="30"/>
                    </a:cubicBezTo>
                    <a:cubicBezTo>
                      <a:pt x="23" y="30"/>
                      <a:pt x="23" y="30"/>
                      <a:pt x="23" y="30"/>
                    </a:cubicBezTo>
                    <a:cubicBezTo>
                      <a:pt x="23" y="30"/>
                      <a:pt x="23" y="30"/>
                      <a:pt x="23" y="30"/>
                    </a:cubicBezTo>
                    <a:cubicBezTo>
                      <a:pt x="23" y="30"/>
                      <a:pt x="23" y="30"/>
                      <a:pt x="23" y="30"/>
                    </a:cubicBezTo>
                    <a:cubicBezTo>
                      <a:pt x="23" y="30"/>
                      <a:pt x="23" y="30"/>
                      <a:pt x="23" y="30"/>
                    </a:cubicBezTo>
                    <a:cubicBezTo>
                      <a:pt x="23" y="30"/>
                      <a:pt x="23" y="30"/>
                      <a:pt x="23" y="30"/>
                    </a:cubicBezTo>
                    <a:cubicBezTo>
                      <a:pt x="23" y="30"/>
                      <a:pt x="23" y="30"/>
                      <a:pt x="23" y="30"/>
                    </a:cubicBezTo>
                    <a:cubicBezTo>
                      <a:pt x="22" y="30"/>
                      <a:pt x="22" y="30"/>
                      <a:pt x="22" y="30"/>
                    </a:cubicBezTo>
                    <a:cubicBezTo>
                      <a:pt x="22" y="30"/>
                      <a:pt x="22" y="30"/>
                      <a:pt x="22" y="30"/>
                    </a:cubicBezTo>
                    <a:cubicBezTo>
                      <a:pt x="22" y="30"/>
                      <a:pt x="22" y="30"/>
                      <a:pt x="22" y="30"/>
                    </a:cubicBezTo>
                    <a:cubicBezTo>
                      <a:pt x="22" y="30"/>
                      <a:pt x="22" y="30"/>
                      <a:pt x="22" y="30"/>
                    </a:cubicBezTo>
                    <a:cubicBezTo>
                      <a:pt x="22" y="30"/>
                      <a:pt x="22" y="30"/>
                      <a:pt x="22" y="30"/>
                    </a:cubicBezTo>
                    <a:cubicBezTo>
                      <a:pt x="22" y="30"/>
                      <a:pt x="22" y="30"/>
                      <a:pt x="22" y="30"/>
                    </a:cubicBezTo>
                    <a:cubicBezTo>
                      <a:pt x="22" y="30"/>
                      <a:pt x="22" y="30"/>
                      <a:pt x="22" y="30"/>
                    </a:cubicBezTo>
                    <a:cubicBezTo>
                      <a:pt x="22" y="31"/>
                      <a:pt x="22" y="31"/>
                      <a:pt x="22" y="31"/>
                    </a:cubicBezTo>
                    <a:cubicBezTo>
                      <a:pt x="22" y="31"/>
                      <a:pt x="22" y="31"/>
                      <a:pt x="22" y="31"/>
                    </a:cubicBezTo>
                    <a:cubicBezTo>
                      <a:pt x="22" y="31"/>
                      <a:pt x="22" y="31"/>
                      <a:pt x="22" y="31"/>
                    </a:cubicBezTo>
                    <a:cubicBezTo>
                      <a:pt x="22" y="31"/>
                      <a:pt x="22" y="31"/>
                      <a:pt x="22" y="31"/>
                    </a:cubicBezTo>
                    <a:cubicBezTo>
                      <a:pt x="22" y="31"/>
                      <a:pt x="22" y="31"/>
                      <a:pt x="22" y="31"/>
                    </a:cubicBezTo>
                    <a:cubicBezTo>
                      <a:pt x="22" y="31"/>
                      <a:pt x="22" y="31"/>
                      <a:pt x="22" y="31"/>
                    </a:cubicBezTo>
                    <a:cubicBezTo>
                      <a:pt x="22" y="31"/>
                      <a:pt x="22" y="31"/>
                      <a:pt x="22" y="31"/>
                    </a:cubicBezTo>
                    <a:cubicBezTo>
                      <a:pt x="22" y="31"/>
                      <a:pt x="22" y="31"/>
                      <a:pt x="22" y="31"/>
                    </a:cubicBezTo>
                    <a:cubicBezTo>
                      <a:pt x="22" y="31"/>
                      <a:pt x="22" y="31"/>
                      <a:pt x="22" y="31"/>
                    </a:cubicBezTo>
                    <a:cubicBezTo>
                      <a:pt x="22" y="31"/>
                      <a:pt x="22" y="31"/>
                      <a:pt x="22" y="31"/>
                    </a:cubicBezTo>
                    <a:cubicBezTo>
                      <a:pt x="21" y="31"/>
                      <a:pt x="21" y="31"/>
                      <a:pt x="21" y="31"/>
                    </a:cubicBezTo>
                    <a:cubicBezTo>
                      <a:pt x="21" y="31"/>
                      <a:pt x="21" y="31"/>
                      <a:pt x="21" y="31"/>
                    </a:cubicBezTo>
                    <a:cubicBezTo>
                      <a:pt x="21" y="31"/>
                      <a:pt x="21" y="31"/>
                      <a:pt x="21" y="31"/>
                    </a:cubicBezTo>
                    <a:cubicBezTo>
                      <a:pt x="21" y="31"/>
                      <a:pt x="21" y="31"/>
                      <a:pt x="21" y="31"/>
                    </a:cubicBezTo>
                    <a:cubicBezTo>
                      <a:pt x="21" y="31"/>
                      <a:pt x="21" y="31"/>
                      <a:pt x="21" y="31"/>
                    </a:cubicBezTo>
                    <a:cubicBezTo>
                      <a:pt x="21" y="31"/>
                      <a:pt x="21" y="31"/>
                      <a:pt x="21" y="31"/>
                    </a:cubicBezTo>
                    <a:cubicBezTo>
                      <a:pt x="21" y="31"/>
                      <a:pt x="21" y="31"/>
                      <a:pt x="21" y="31"/>
                    </a:cubicBezTo>
                    <a:cubicBezTo>
                      <a:pt x="21" y="32"/>
                      <a:pt x="21" y="32"/>
                      <a:pt x="21" y="32"/>
                    </a:cubicBezTo>
                    <a:cubicBezTo>
                      <a:pt x="21" y="32"/>
                      <a:pt x="21" y="32"/>
                      <a:pt x="21" y="32"/>
                    </a:cubicBezTo>
                    <a:cubicBezTo>
                      <a:pt x="21" y="32"/>
                      <a:pt x="21" y="32"/>
                      <a:pt x="21" y="32"/>
                    </a:cubicBezTo>
                    <a:cubicBezTo>
                      <a:pt x="21" y="32"/>
                      <a:pt x="21" y="32"/>
                      <a:pt x="21" y="32"/>
                    </a:cubicBezTo>
                    <a:cubicBezTo>
                      <a:pt x="21" y="32"/>
                      <a:pt x="21" y="32"/>
                      <a:pt x="21" y="32"/>
                    </a:cubicBezTo>
                    <a:cubicBezTo>
                      <a:pt x="21" y="32"/>
                      <a:pt x="21" y="32"/>
                      <a:pt x="21" y="32"/>
                    </a:cubicBezTo>
                    <a:cubicBezTo>
                      <a:pt x="21" y="32"/>
                      <a:pt x="21" y="32"/>
                      <a:pt x="21" y="32"/>
                    </a:cubicBezTo>
                    <a:cubicBezTo>
                      <a:pt x="21" y="32"/>
                      <a:pt x="21" y="32"/>
                      <a:pt x="21" y="32"/>
                    </a:cubicBezTo>
                    <a:cubicBezTo>
                      <a:pt x="21" y="32"/>
                      <a:pt x="21" y="32"/>
                      <a:pt x="21" y="32"/>
                    </a:cubicBezTo>
                    <a:cubicBezTo>
                      <a:pt x="21" y="32"/>
                      <a:pt x="21" y="32"/>
                      <a:pt x="21" y="32"/>
                    </a:cubicBezTo>
                    <a:cubicBezTo>
                      <a:pt x="21" y="32"/>
                      <a:pt x="21" y="32"/>
                      <a:pt x="21" y="32"/>
                    </a:cubicBezTo>
                    <a:cubicBezTo>
                      <a:pt x="20" y="32"/>
                      <a:pt x="20" y="32"/>
                      <a:pt x="20" y="32"/>
                    </a:cubicBezTo>
                    <a:cubicBezTo>
                      <a:pt x="20" y="32"/>
                      <a:pt x="20" y="32"/>
                      <a:pt x="20" y="32"/>
                    </a:cubicBezTo>
                    <a:cubicBezTo>
                      <a:pt x="20" y="32"/>
                      <a:pt x="20" y="32"/>
                      <a:pt x="20" y="32"/>
                    </a:cubicBezTo>
                    <a:cubicBezTo>
                      <a:pt x="20" y="32"/>
                      <a:pt x="20" y="32"/>
                      <a:pt x="20" y="32"/>
                    </a:cubicBezTo>
                    <a:cubicBezTo>
                      <a:pt x="20" y="32"/>
                      <a:pt x="20" y="32"/>
                      <a:pt x="20" y="32"/>
                    </a:cubicBezTo>
                    <a:cubicBezTo>
                      <a:pt x="20" y="33"/>
                      <a:pt x="20" y="33"/>
                      <a:pt x="20" y="33"/>
                    </a:cubicBezTo>
                    <a:cubicBezTo>
                      <a:pt x="20" y="33"/>
                      <a:pt x="20" y="33"/>
                      <a:pt x="20" y="33"/>
                    </a:cubicBezTo>
                    <a:cubicBezTo>
                      <a:pt x="20" y="33"/>
                      <a:pt x="20" y="33"/>
                      <a:pt x="20" y="33"/>
                    </a:cubicBezTo>
                    <a:cubicBezTo>
                      <a:pt x="20" y="33"/>
                      <a:pt x="20" y="33"/>
                      <a:pt x="20" y="33"/>
                    </a:cubicBezTo>
                    <a:cubicBezTo>
                      <a:pt x="20" y="33"/>
                      <a:pt x="20" y="33"/>
                      <a:pt x="20" y="33"/>
                    </a:cubicBezTo>
                    <a:cubicBezTo>
                      <a:pt x="20" y="33"/>
                      <a:pt x="20" y="33"/>
                      <a:pt x="20" y="33"/>
                    </a:cubicBezTo>
                    <a:cubicBezTo>
                      <a:pt x="20" y="33"/>
                      <a:pt x="20" y="33"/>
                      <a:pt x="20" y="33"/>
                    </a:cubicBezTo>
                    <a:cubicBezTo>
                      <a:pt x="20" y="33"/>
                      <a:pt x="20" y="33"/>
                      <a:pt x="20" y="33"/>
                    </a:cubicBezTo>
                    <a:cubicBezTo>
                      <a:pt x="20" y="33"/>
                      <a:pt x="20" y="33"/>
                      <a:pt x="20" y="33"/>
                    </a:cubicBezTo>
                    <a:cubicBezTo>
                      <a:pt x="20" y="33"/>
                      <a:pt x="20" y="33"/>
                      <a:pt x="20" y="33"/>
                    </a:cubicBezTo>
                    <a:cubicBezTo>
                      <a:pt x="20" y="33"/>
                      <a:pt x="20" y="33"/>
                      <a:pt x="20" y="33"/>
                    </a:cubicBezTo>
                    <a:cubicBezTo>
                      <a:pt x="20" y="33"/>
                      <a:pt x="20" y="33"/>
                      <a:pt x="20" y="33"/>
                    </a:cubicBezTo>
                    <a:cubicBezTo>
                      <a:pt x="19" y="33"/>
                      <a:pt x="19" y="33"/>
                      <a:pt x="19" y="33"/>
                    </a:cubicBezTo>
                    <a:cubicBezTo>
                      <a:pt x="19" y="33"/>
                      <a:pt x="19" y="33"/>
                      <a:pt x="19" y="33"/>
                    </a:cubicBezTo>
                    <a:cubicBezTo>
                      <a:pt x="19" y="33"/>
                      <a:pt x="19" y="33"/>
                      <a:pt x="19" y="33"/>
                    </a:cubicBezTo>
                    <a:cubicBezTo>
                      <a:pt x="19" y="33"/>
                      <a:pt x="19" y="33"/>
                      <a:pt x="19" y="33"/>
                    </a:cubicBezTo>
                    <a:cubicBezTo>
                      <a:pt x="19" y="33"/>
                      <a:pt x="19" y="33"/>
                      <a:pt x="19" y="33"/>
                    </a:cubicBezTo>
                    <a:cubicBezTo>
                      <a:pt x="19" y="34"/>
                      <a:pt x="19" y="34"/>
                      <a:pt x="19" y="34"/>
                    </a:cubicBezTo>
                    <a:cubicBezTo>
                      <a:pt x="19" y="34"/>
                      <a:pt x="19" y="34"/>
                      <a:pt x="19" y="34"/>
                    </a:cubicBezTo>
                    <a:cubicBezTo>
                      <a:pt x="19" y="34"/>
                      <a:pt x="19" y="34"/>
                      <a:pt x="19" y="34"/>
                    </a:cubicBezTo>
                    <a:cubicBezTo>
                      <a:pt x="19" y="34"/>
                      <a:pt x="19" y="34"/>
                      <a:pt x="19" y="34"/>
                    </a:cubicBezTo>
                    <a:cubicBezTo>
                      <a:pt x="19" y="34"/>
                      <a:pt x="19" y="34"/>
                      <a:pt x="19" y="34"/>
                    </a:cubicBezTo>
                    <a:cubicBezTo>
                      <a:pt x="19" y="34"/>
                      <a:pt x="19" y="34"/>
                      <a:pt x="19" y="34"/>
                    </a:cubicBezTo>
                    <a:cubicBezTo>
                      <a:pt x="19" y="34"/>
                      <a:pt x="19" y="34"/>
                      <a:pt x="19" y="34"/>
                    </a:cubicBezTo>
                    <a:cubicBezTo>
                      <a:pt x="19" y="34"/>
                      <a:pt x="19" y="34"/>
                      <a:pt x="19" y="34"/>
                    </a:cubicBezTo>
                    <a:cubicBezTo>
                      <a:pt x="19" y="34"/>
                      <a:pt x="19" y="34"/>
                      <a:pt x="19" y="34"/>
                    </a:cubicBezTo>
                    <a:cubicBezTo>
                      <a:pt x="19" y="34"/>
                      <a:pt x="19" y="34"/>
                      <a:pt x="19" y="34"/>
                    </a:cubicBezTo>
                    <a:cubicBezTo>
                      <a:pt x="19" y="34"/>
                      <a:pt x="19" y="34"/>
                      <a:pt x="19" y="34"/>
                    </a:cubicBezTo>
                    <a:cubicBezTo>
                      <a:pt x="19" y="34"/>
                      <a:pt x="19" y="34"/>
                      <a:pt x="19" y="34"/>
                    </a:cubicBezTo>
                    <a:cubicBezTo>
                      <a:pt x="18" y="34"/>
                      <a:pt x="18" y="34"/>
                      <a:pt x="18" y="34"/>
                    </a:cubicBezTo>
                    <a:cubicBezTo>
                      <a:pt x="18" y="34"/>
                      <a:pt x="18" y="34"/>
                      <a:pt x="18" y="34"/>
                    </a:cubicBezTo>
                    <a:cubicBezTo>
                      <a:pt x="18" y="34"/>
                      <a:pt x="18" y="34"/>
                      <a:pt x="18" y="34"/>
                    </a:cubicBezTo>
                    <a:cubicBezTo>
                      <a:pt x="18" y="34"/>
                      <a:pt x="18" y="34"/>
                      <a:pt x="18" y="34"/>
                    </a:cubicBezTo>
                    <a:cubicBezTo>
                      <a:pt x="18" y="34"/>
                      <a:pt x="18" y="34"/>
                      <a:pt x="18" y="34"/>
                    </a:cubicBezTo>
                    <a:cubicBezTo>
                      <a:pt x="18" y="35"/>
                      <a:pt x="18" y="35"/>
                      <a:pt x="18" y="35"/>
                    </a:cubicBezTo>
                    <a:cubicBezTo>
                      <a:pt x="18" y="35"/>
                      <a:pt x="18" y="35"/>
                      <a:pt x="18" y="35"/>
                    </a:cubicBezTo>
                    <a:cubicBezTo>
                      <a:pt x="18" y="35"/>
                      <a:pt x="18" y="35"/>
                      <a:pt x="18" y="35"/>
                    </a:cubicBezTo>
                    <a:cubicBezTo>
                      <a:pt x="18" y="35"/>
                      <a:pt x="18" y="35"/>
                      <a:pt x="18" y="35"/>
                    </a:cubicBezTo>
                    <a:cubicBezTo>
                      <a:pt x="18" y="35"/>
                      <a:pt x="18" y="35"/>
                      <a:pt x="18" y="35"/>
                    </a:cubicBezTo>
                    <a:cubicBezTo>
                      <a:pt x="18" y="35"/>
                      <a:pt x="18" y="35"/>
                      <a:pt x="18" y="35"/>
                    </a:cubicBezTo>
                    <a:cubicBezTo>
                      <a:pt x="18" y="35"/>
                      <a:pt x="18" y="35"/>
                      <a:pt x="18" y="35"/>
                    </a:cubicBezTo>
                    <a:cubicBezTo>
                      <a:pt x="18" y="35"/>
                      <a:pt x="18" y="35"/>
                      <a:pt x="18" y="35"/>
                    </a:cubicBezTo>
                    <a:cubicBezTo>
                      <a:pt x="18" y="35"/>
                      <a:pt x="18" y="35"/>
                      <a:pt x="18" y="35"/>
                    </a:cubicBezTo>
                    <a:cubicBezTo>
                      <a:pt x="18" y="35"/>
                      <a:pt x="18" y="35"/>
                      <a:pt x="18" y="35"/>
                    </a:cubicBezTo>
                    <a:cubicBezTo>
                      <a:pt x="18" y="35"/>
                      <a:pt x="18" y="35"/>
                      <a:pt x="18" y="35"/>
                    </a:cubicBezTo>
                    <a:cubicBezTo>
                      <a:pt x="18" y="35"/>
                      <a:pt x="18" y="35"/>
                      <a:pt x="18" y="35"/>
                    </a:cubicBezTo>
                    <a:cubicBezTo>
                      <a:pt x="18" y="35"/>
                      <a:pt x="18" y="35"/>
                      <a:pt x="18" y="35"/>
                    </a:cubicBezTo>
                    <a:cubicBezTo>
                      <a:pt x="17" y="35"/>
                      <a:pt x="17" y="35"/>
                      <a:pt x="17" y="35"/>
                    </a:cubicBezTo>
                    <a:cubicBezTo>
                      <a:pt x="17" y="35"/>
                      <a:pt x="17" y="35"/>
                      <a:pt x="17" y="35"/>
                    </a:cubicBezTo>
                    <a:cubicBezTo>
                      <a:pt x="17" y="35"/>
                      <a:pt x="17" y="35"/>
                      <a:pt x="17" y="35"/>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6" y="36"/>
                      <a:pt x="16" y="36"/>
                      <a:pt x="16" y="36"/>
                    </a:cubicBezTo>
                    <a:cubicBezTo>
                      <a:pt x="16" y="37"/>
                      <a:pt x="16" y="37"/>
                      <a:pt x="16" y="37"/>
                    </a:cubicBezTo>
                    <a:cubicBezTo>
                      <a:pt x="16" y="37"/>
                      <a:pt x="16" y="37"/>
                      <a:pt x="16" y="37"/>
                    </a:cubicBezTo>
                    <a:cubicBezTo>
                      <a:pt x="16" y="37"/>
                      <a:pt x="16" y="37"/>
                      <a:pt x="16" y="37"/>
                    </a:cubicBezTo>
                    <a:cubicBezTo>
                      <a:pt x="16" y="37"/>
                      <a:pt x="16" y="37"/>
                      <a:pt x="16" y="37"/>
                    </a:cubicBezTo>
                    <a:cubicBezTo>
                      <a:pt x="16" y="37"/>
                      <a:pt x="16" y="37"/>
                      <a:pt x="16" y="37"/>
                    </a:cubicBezTo>
                    <a:cubicBezTo>
                      <a:pt x="16" y="37"/>
                      <a:pt x="16" y="37"/>
                      <a:pt x="16" y="37"/>
                    </a:cubicBezTo>
                    <a:cubicBezTo>
                      <a:pt x="16" y="37"/>
                      <a:pt x="16" y="37"/>
                      <a:pt x="16" y="37"/>
                    </a:cubicBezTo>
                    <a:cubicBezTo>
                      <a:pt x="16" y="37"/>
                      <a:pt x="16" y="37"/>
                      <a:pt x="16" y="37"/>
                    </a:cubicBezTo>
                    <a:cubicBezTo>
                      <a:pt x="16" y="37"/>
                      <a:pt x="16" y="37"/>
                      <a:pt x="16" y="37"/>
                    </a:cubicBezTo>
                    <a:cubicBezTo>
                      <a:pt x="16" y="37"/>
                      <a:pt x="16" y="37"/>
                      <a:pt x="16" y="37"/>
                    </a:cubicBezTo>
                    <a:cubicBezTo>
                      <a:pt x="16" y="37"/>
                      <a:pt x="16" y="37"/>
                      <a:pt x="16" y="37"/>
                    </a:cubicBezTo>
                    <a:cubicBezTo>
                      <a:pt x="16" y="37"/>
                      <a:pt x="16" y="37"/>
                      <a:pt x="16" y="37"/>
                    </a:cubicBezTo>
                    <a:cubicBezTo>
                      <a:pt x="16" y="37"/>
                      <a:pt x="16" y="37"/>
                      <a:pt x="16" y="37"/>
                    </a:cubicBezTo>
                    <a:cubicBezTo>
                      <a:pt x="16" y="37"/>
                      <a:pt x="16" y="37"/>
                      <a:pt x="16" y="37"/>
                    </a:cubicBezTo>
                    <a:cubicBezTo>
                      <a:pt x="16" y="37"/>
                      <a:pt x="16" y="37"/>
                      <a:pt x="16" y="37"/>
                    </a:cubicBezTo>
                    <a:cubicBezTo>
                      <a:pt x="16" y="37"/>
                      <a:pt x="16" y="37"/>
                      <a:pt x="16" y="37"/>
                    </a:cubicBezTo>
                    <a:cubicBezTo>
                      <a:pt x="16" y="38"/>
                      <a:pt x="16" y="38"/>
                      <a:pt x="16"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40"/>
                      <a:pt x="14" y="40"/>
                      <a:pt x="14" y="40"/>
                    </a:cubicBezTo>
                    <a:cubicBezTo>
                      <a:pt x="14" y="40"/>
                      <a:pt x="14" y="40"/>
                      <a:pt x="14" y="40"/>
                    </a:cubicBezTo>
                    <a:cubicBezTo>
                      <a:pt x="14" y="40"/>
                      <a:pt x="14" y="40"/>
                      <a:pt x="14" y="40"/>
                    </a:cubicBezTo>
                    <a:cubicBezTo>
                      <a:pt x="14" y="40"/>
                      <a:pt x="14" y="40"/>
                      <a:pt x="14"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1"/>
                      <a:pt x="13" y="41"/>
                      <a:pt x="13" y="41"/>
                    </a:cubicBezTo>
                    <a:cubicBezTo>
                      <a:pt x="13" y="41"/>
                      <a:pt x="13" y="41"/>
                      <a:pt x="13" y="41"/>
                    </a:cubicBezTo>
                    <a:cubicBezTo>
                      <a:pt x="13" y="41"/>
                      <a:pt x="13" y="41"/>
                      <a:pt x="13" y="41"/>
                    </a:cubicBezTo>
                    <a:cubicBezTo>
                      <a:pt x="13" y="41"/>
                      <a:pt x="13" y="41"/>
                      <a:pt x="13" y="41"/>
                    </a:cubicBezTo>
                    <a:cubicBezTo>
                      <a:pt x="13" y="41"/>
                      <a:pt x="13" y="41"/>
                      <a:pt x="13" y="41"/>
                    </a:cubicBezTo>
                    <a:cubicBezTo>
                      <a:pt x="13" y="41"/>
                      <a:pt x="13" y="41"/>
                      <a:pt x="13" y="41"/>
                    </a:cubicBezTo>
                    <a:cubicBezTo>
                      <a:pt x="13" y="41"/>
                      <a:pt x="13" y="41"/>
                      <a:pt x="13" y="41"/>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2" y="41"/>
                    </a:cubicBezTo>
                    <a:cubicBezTo>
                      <a:pt x="12" y="42"/>
                      <a:pt x="12" y="42"/>
                      <a:pt x="12" y="42"/>
                    </a:cubicBezTo>
                    <a:cubicBezTo>
                      <a:pt x="12" y="42"/>
                      <a:pt x="12" y="42"/>
                      <a:pt x="12"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3"/>
                      <a:pt x="11" y="43"/>
                      <a:pt x="11" y="43"/>
                    </a:cubicBezTo>
                    <a:cubicBezTo>
                      <a:pt x="11" y="43"/>
                      <a:pt x="11" y="43"/>
                      <a:pt x="11" y="43"/>
                    </a:cubicBezTo>
                    <a:cubicBezTo>
                      <a:pt x="11" y="43"/>
                      <a:pt x="11" y="43"/>
                      <a:pt x="11" y="43"/>
                    </a:cubicBezTo>
                    <a:cubicBezTo>
                      <a:pt x="11" y="43"/>
                      <a:pt x="11" y="43"/>
                      <a:pt x="11" y="43"/>
                    </a:cubicBezTo>
                    <a:cubicBezTo>
                      <a:pt x="11" y="43"/>
                      <a:pt x="11" y="43"/>
                      <a:pt x="11" y="43"/>
                    </a:cubicBezTo>
                    <a:cubicBezTo>
                      <a:pt x="11" y="43"/>
                      <a:pt x="11" y="43"/>
                      <a:pt x="11" y="43"/>
                    </a:cubicBezTo>
                    <a:cubicBezTo>
                      <a:pt x="11" y="43"/>
                      <a:pt x="11" y="43"/>
                      <a:pt x="11" y="43"/>
                    </a:cubicBezTo>
                    <a:cubicBezTo>
                      <a:pt x="11" y="43"/>
                      <a:pt x="11" y="43"/>
                      <a:pt x="11" y="43"/>
                    </a:cubicBezTo>
                    <a:cubicBezTo>
                      <a:pt x="11" y="43"/>
                      <a:pt x="11" y="43"/>
                      <a:pt x="11" y="43"/>
                    </a:cubicBezTo>
                    <a:cubicBezTo>
                      <a:pt x="11" y="43"/>
                      <a:pt x="11" y="43"/>
                      <a:pt x="11" y="43"/>
                    </a:cubicBezTo>
                    <a:cubicBezTo>
                      <a:pt x="11" y="43"/>
                      <a:pt x="11" y="43"/>
                      <a:pt x="11" y="43"/>
                    </a:cubicBezTo>
                    <a:cubicBezTo>
                      <a:pt x="10" y="44"/>
                      <a:pt x="10" y="44"/>
                      <a:pt x="10" y="44"/>
                    </a:cubicBezTo>
                    <a:cubicBezTo>
                      <a:pt x="10" y="44"/>
                      <a:pt x="10" y="44"/>
                      <a:pt x="10" y="44"/>
                    </a:cubicBezTo>
                    <a:cubicBezTo>
                      <a:pt x="10" y="44"/>
                      <a:pt x="10" y="44"/>
                      <a:pt x="10" y="44"/>
                    </a:cubicBezTo>
                    <a:cubicBezTo>
                      <a:pt x="10" y="44"/>
                      <a:pt x="10" y="44"/>
                      <a:pt x="10" y="44"/>
                    </a:cubicBezTo>
                    <a:cubicBezTo>
                      <a:pt x="10" y="44"/>
                      <a:pt x="10" y="44"/>
                      <a:pt x="10" y="44"/>
                    </a:cubicBezTo>
                    <a:cubicBezTo>
                      <a:pt x="10" y="44"/>
                      <a:pt x="10" y="44"/>
                      <a:pt x="10" y="44"/>
                    </a:cubicBezTo>
                    <a:cubicBezTo>
                      <a:pt x="10" y="44"/>
                      <a:pt x="10" y="44"/>
                      <a:pt x="10" y="44"/>
                    </a:cubicBezTo>
                    <a:cubicBezTo>
                      <a:pt x="10" y="44"/>
                      <a:pt x="10" y="44"/>
                      <a:pt x="10" y="44"/>
                    </a:cubicBezTo>
                    <a:cubicBezTo>
                      <a:pt x="10" y="44"/>
                      <a:pt x="10" y="44"/>
                      <a:pt x="10" y="44"/>
                    </a:cubicBezTo>
                    <a:cubicBezTo>
                      <a:pt x="10" y="44"/>
                      <a:pt x="10" y="44"/>
                      <a:pt x="10" y="44"/>
                    </a:cubicBezTo>
                    <a:cubicBezTo>
                      <a:pt x="10" y="44"/>
                      <a:pt x="10" y="44"/>
                      <a:pt x="10" y="44"/>
                    </a:cubicBezTo>
                    <a:cubicBezTo>
                      <a:pt x="9" y="45"/>
                      <a:pt x="9" y="45"/>
                      <a:pt x="9" y="45"/>
                    </a:cubicBezTo>
                    <a:cubicBezTo>
                      <a:pt x="9" y="45"/>
                      <a:pt x="9" y="45"/>
                      <a:pt x="9" y="45"/>
                    </a:cubicBezTo>
                    <a:cubicBezTo>
                      <a:pt x="9" y="45"/>
                      <a:pt x="9" y="45"/>
                      <a:pt x="9" y="45"/>
                    </a:cubicBezTo>
                    <a:cubicBezTo>
                      <a:pt x="9" y="45"/>
                      <a:pt x="9" y="45"/>
                      <a:pt x="9" y="45"/>
                    </a:cubicBezTo>
                    <a:cubicBezTo>
                      <a:pt x="9" y="45"/>
                      <a:pt x="9" y="45"/>
                      <a:pt x="9" y="45"/>
                    </a:cubicBezTo>
                    <a:cubicBezTo>
                      <a:pt x="9" y="45"/>
                      <a:pt x="9" y="45"/>
                      <a:pt x="9" y="45"/>
                    </a:cubicBezTo>
                    <a:cubicBezTo>
                      <a:pt x="9" y="46"/>
                      <a:pt x="9" y="46"/>
                      <a:pt x="9" y="46"/>
                    </a:cubicBezTo>
                    <a:cubicBezTo>
                      <a:pt x="8" y="46"/>
                      <a:pt x="8" y="46"/>
                      <a:pt x="8" y="46"/>
                    </a:cubicBezTo>
                    <a:cubicBezTo>
                      <a:pt x="8" y="46"/>
                      <a:pt x="8" y="46"/>
                      <a:pt x="8" y="46"/>
                    </a:cubicBezTo>
                    <a:cubicBezTo>
                      <a:pt x="5" y="50"/>
                      <a:pt x="3" y="54"/>
                      <a:pt x="0" y="57"/>
                    </a:cubicBezTo>
                    <a:cubicBezTo>
                      <a:pt x="35" y="81"/>
                      <a:pt x="35" y="81"/>
                      <a:pt x="35" y="81"/>
                    </a:cubicBezTo>
                    <a:cubicBezTo>
                      <a:pt x="47" y="63"/>
                      <a:pt x="64" y="48"/>
                      <a:pt x="83" y="3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11"/>
              <p:cNvSpPr/>
              <p:nvPr/>
            </p:nvSpPr>
            <p:spPr>
              <a:xfrm>
                <a:off x="7845425" y="2752725"/>
                <a:ext cx="185737" cy="247650"/>
              </a:xfrm>
              <a:custGeom>
                <a:avLst/>
                <a:gdLst/>
                <a:ahLst/>
                <a:cxnLst/>
                <a:rect l="l" t="t" r="r" b="b"/>
                <a:pathLst>
                  <a:path w="62" h="83" extrusionOk="0">
                    <a:moveTo>
                      <a:pt x="62" y="22"/>
                    </a:moveTo>
                    <a:cubicBezTo>
                      <a:pt x="25" y="0"/>
                      <a:pt x="25" y="0"/>
                      <a:pt x="25" y="0"/>
                    </a:cubicBezTo>
                    <a:cubicBezTo>
                      <a:pt x="23" y="4"/>
                      <a:pt x="20" y="8"/>
                      <a:pt x="18" y="13"/>
                    </a:cubicBezTo>
                    <a:cubicBezTo>
                      <a:pt x="18" y="13"/>
                      <a:pt x="18" y="13"/>
                      <a:pt x="18" y="13"/>
                    </a:cubicBezTo>
                    <a:cubicBezTo>
                      <a:pt x="18" y="13"/>
                      <a:pt x="18" y="13"/>
                      <a:pt x="18" y="13"/>
                    </a:cubicBezTo>
                    <a:cubicBezTo>
                      <a:pt x="18" y="13"/>
                      <a:pt x="18" y="13"/>
                      <a:pt x="18" y="13"/>
                    </a:cubicBezTo>
                    <a:cubicBezTo>
                      <a:pt x="18" y="14"/>
                      <a:pt x="18" y="14"/>
                      <a:pt x="18" y="14"/>
                    </a:cubicBezTo>
                    <a:cubicBezTo>
                      <a:pt x="18" y="14"/>
                      <a:pt x="18" y="14"/>
                      <a:pt x="18" y="14"/>
                    </a:cubicBezTo>
                    <a:cubicBezTo>
                      <a:pt x="18" y="14"/>
                      <a:pt x="18" y="14"/>
                      <a:pt x="18" y="14"/>
                    </a:cubicBezTo>
                    <a:cubicBezTo>
                      <a:pt x="18" y="14"/>
                      <a:pt x="18" y="14"/>
                      <a:pt x="18" y="14"/>
                    </a:cubicBezTo>
                    <a:cubicBezTo>
                      <a:pt x="18" y="14"/>
                      <a:pt x="18" y="14"/>
                      <a:pt x="18" y="14"/>
                    </a:cubicBezTo>
                    <a:cubicBezTo>
                      <a:pt x="18" y="14"/>
                      <a:pt x="18" y="14"/>
                      <a:pt x="18" y="14"/>
                    </a:cubicBezTo>
                    <a:cubicBezTo>
                      <a:pt x="17" y="14"/>
                      <a:pt x="17" y="14"/>
                      <a:pt x="17" y="14"/>
                    </a:cubicBezTo>
                    <a:cubicBezTo>
                      <a:pt x="17" y="14"/>
                      <a:pt x="17" y="14"/>
                      <a:pt x="17" y="14"/>
                    </a:cubicBezTo>
                    <a:cubicBezTo>
                      <a:pt x="17" y="15"/>
                      <a:pt x="17" y="15"/>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7" y="16"/>
                      <a:pt x="17" y="16"/>
                      <a:pt x="17" y="16"/>
                    </a:cubicBezTo>
                    <a:cubicBezTo>
                      <a:pt x="17" y="16"/>
                      <a:pt x="17" y="16"/>
                      <a:pt x="17" y="16"/>
                    </a:cubicBezTo>
                    <a:cubicBezTo>
                      <a:pt x="17" y="16"/>
                      <a:pt x="17" y="16"/>
                      <a:pt x="17" y="16"/>
                    </a:cubicBezTo>
                    <a:cubicBezTo>
                      <a:pt x="17" y="16"/>
                      <a:pt x="17" y="16"/>
                      <a:pt x="17" y="16"/>
                    </a:cubicBezTo>
                    <a:cubicBezTo>
                      <a:pt x="17" y="16"/>
                      <a:pt x="17" y="16"/>
                      <a:pt x="17" y="16"/>
                    </a:cubicBezTo>
                    <a:cubicBezTo>
                      <a:pt x="17" y="16"/>
                      <a:pt x="17" y="16"/>
                      <a:pt x="17" y="16"/>
                    </a:cubicBezTo>
                    <a:cubicBezTo>
                      <a:pt x="17" y="16"/>
                      <a:pt x="17" y="16"/>
                      <a:pt x="17" y="16"/>
                    </a:cubicBezTo>
                    <a:cubicBezTo>
                      <a:pt x="17" y="16"/>
                      <a:pt x="17" y="16"/>
                      <a:pt x="17" y="16"/>
                    </a:cubicBezTo>
                    <a:cubicBezTo>
                      <a:pt x="17" y="16"/>
                      <a:pt x="17" y="16"/>
                      <a:pt x="17" y="16"/>
                    </a:cubicBezTo>
                    <a:cubicBezTo>
                      <a:pt x="17" y="16"/>
                      <a:pt x="17" y="16"/>
                      <a:pt x="17" y="16"/>
                    </a:cubicBezTo>
                    <a:cubicBezTo>
                      <a:pt x="16" y="17"/>
                      <a:pt x="16" y="17"/>
                      <a:pt x="16" y="17"/>
                    </a:cubicBezTo>
                    <a:cubicBezTo>
                      <a:pt x="16" y="17"/>
                      <a:pt x="16" y="17"/>
                      <a:pt x="16" y="17"/>
                    </a:cubicBezTo>
                    <a:cubicBezTo>
                      <a:pt x="16" y="17"/>
                      <a:pt x="16" y="17"/>
                      <a:pt x="16" y="17"/>
                    </a:cubicBezTo>
                    <a:cubicBezTo>
                      <a:pt x="16" y="17"/>
                      <a:pt x="16" y="17"/>
                      <a:pt x="16" y="17"/>
                    </a:cubicBezTo>
                    <a:cubicBezTo>
                      <a:pt x="16" y="17"/>
                      <a:pt x="16" y="17"/>
                      <a:pt x="16" y="17"/>
                    </a:cubicBezTo>
                    <a:cubicBezTo>
                      <a:pt x="16" y="17"/>
                      <a:pt x="16" y="17"/>
                      <a:pt x="16" y="17"/>
                    </a:cubicBezTo>
                    <a:cubicBezTo>
                      <a:pt x="16" y="17"/>
                      <a:pt x="16" y="17"/>
                      <a:pt x="16" y="17"/>
                    </a:cubicBezTo>
                    <a:cubicBezTo>
                      <a:pt x="16" y="17"/>
                      <a:pt x="16" y="17"/>
                      <a:pt x="16" y="17"/>
                    </a:cubicBezTo>
                    <a:cubicBezTo>
                      <a:pt x="16" y="17"/>
                      <a:pt x="16" y="17"/>
                      <a:pt x="16" y="17"/>
                    </a:cubicBezTo>
                    <a:cubicBezTo>
                      <a:pt x="16" y="17"/>
                      <a:pt x="16" y="17"/>
                      <a:pt x="16" y="17"/>
                    </a:cubicBezTo>
                    <a:cubicBezTo>
                      <a:pt x="16" y="17"/>
                      <a:pt x="16" y="17"/>
                      <a:pt x="16" y="17"/>
                    </a:cubicBezTo>
                    <a:cubicBezTo>
                      <a:pt x="16" y="17"/>
                      <a:pt x="16" y="17"/>
                      <a:pt x="16" y="17"/>
                    </a:cubicBezTo>
                    <a:cubicBezTo>
                      <a:pt x="16" y="17"/>
                      <a:pt x="16" y="17"/>
                      <a:pt x="16" y="17"/>
                    </a:cubicBezTo>
                    <a:cubicBezTo>
                      <a:pt x="16" y="17"/>
                      <a:pt x="16" y="17"/>
                      <a:pt x="16" y="17"/>
                    </a:cubicBezTo>
                    <a:cubicBezTo>
                      <a:pt x="16" y="18"/>
                      <a:pt x="16"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6" y="19"/>
                      <a:pt x="16" y="19"/>
                      <a:pt x="16" y="19"/>
                    </a:cubicBezTo>
                    <a:cubicBezTo>
                      <a:pt x="16" y="19"/>
                      <a:pt x="16" y="19"/>
                      <a:pt x="16" y="19"/>
                    </a:cubicBezTo>
                    <a:cubicBezTo>
                      <a:pt x="15" y="19"/>
                      <a:pt x="15" y="19"/>
                      <a:pt x="15" y="19"/>
                    </a:cubicBezTo>
                    <a:cubicBezTo>
                      <a:pt x="15" y="19"/>
                      <a:pt x="15" y="19"/>
                      <a:pt x="15" y="19"/>
                    </a:cubicBezTo>
                    <a:cubicBezTo>
                      <a:pt x="15" y="19"/>
                      <a:pt x="15" y="19"/>
                      <a:pt x="15" y="19"/>
                    </a:cubicBezTo>
                    <a:cubicBezTo>
                      <a:pt x="15" y="19"/>
                      <a:pt x="15" y="19"/>
                      <a:pt x="15" y="19"/>
                    </a:cubicBezTo>
                    <a:cubicBezTo>
                      <a:pt x="15" y="19"/>
                      <a:pt x="15" y="19"/>
                      <a:pt x="15" y="19"/>
                    </a:cubicBezTo>
                    <a:cubicBezTo>
                      <a:pt x="15" y="19"/>
                      <a:pt x="15" y="19"/>
                      <a:pt x="15" y="19"/>
                    </a:cubicBezTo>
                    <a:cubicBezTo>
                      <a:pt x="15" y="19"/>
                      <a:pt x="15" y="19"/>
                      <a:pt x="15" y="19"/>
                    </a:cubicBezTo>
                    <a:cubicBezTo>
                      <a:pt x="15" y="19"/>
                      <a:pt x="15" y="19"/>
                      <a:pt x="15" y="19"/>
                    </a:cubicBezTo>
                    <a:cubicBezTo>
                      <a:pt x="15" y="19"/>
                      <a:pt x="15" y="19"/>
                      <a:pt x="15" y="19"/>
                    </a:cubicBezTo>
                    <a:cubicBezTo>
                      <a:pt x="15" y="19"/>
                      <a:pt x="15" y="19"/>
                      <a:pt x="15" y="19"/>
                    </a:cubicBezTo>
                    <a:cubicBezTo>
                      <a:pt x="15" y="19"/>
                      <a:pt x="15" y="19"/>
                      <a:pt x="15" y="19"/>
                    </a:cubicBezTo>
                    <a:cubicBezTo>
                      <a:pt x="15" y="19"/>
                      <a:pt x="15" y="19"/>
                      <a:pt x="15" y="19"/>
                    </a:cubicBezTo>
                    <a:cubicBezTo>
                      <a:pt x="15" y="19"/>
                      <a:pt x="15" y="19"/>
                      <a:pt x="15" y="19"/>
                    </a:cubicBezTo>
                    <a:cubicBezTo>
                      <a:pt x="15" y="19"/>
                      <a:pt x="15" y="19"/>
                      <a:pt x="15" y="19"/>
                    </a:cubicBezTo>
                    <a:cubicBezTo>
                      <a:pt x="15" y="20"/>
                      <a:pt x="15" y="20"/>
                      <a:pt x="15" y="20"/>
                    </a:cubicBezTo>
                    <a:cubicBezTo>
                      <a:pt x="15" y="20"/>
                      <a:pt x="15" y="20"/>
                      <a:pt x="15" y="20"/>
                    </a:cubicBezTo>
                    <a:cubicBezTo>
                      <a:pt x="15" y="20"/>
                      <a:pt x="15" y="20"/>
                      <a:pt x="15" y="20"/>
                    </a:cubicBezTo>
                    <a:cubicBezTo>
                      <a:pt x="15" y="20"/>
                      <a:pt x="15" y="20"/>
                      <a:pt x="15" y="20"/>
                    </a:cubicBezTo>
                    <a:cubicBezTo>
                      <a:pt x="15" y="20"/>
                      <a:pt x="15" y="20"/>
                      <a:pt x="15" y="20"/>
                    </a:cubicBezTo>
                    <a:cubicBezTo>
                      <a:pt x="15" y="20"/>
                      <a:pt x="15" y="20"/>
                      <a:pt x="15" y="20"/>
                    </a:cubicBezTo>
                    <a:cubicBezTo>
                      <a:pt x="15" y="20"/>
                      <a:pt x="15" y="20"/>
                      <a:pt x="15" y="20"/>
                    </a:cubicBezTo>
                    <a:cubicBezTo>
                      <a:pt x="15" y="20"/>
                      <a:pt x="15" y="20"/>
                      <a:pt x="15" y="20"/>
                    </a:cubicBezTo>
                    <a:cubicBezTo>
                      <a:pt x="15" y="20"/>
                      <a:pt x="15" y="20"/>
                      <a:pt x="15" y="20"/>
                    </a:cubicBezTo>
                    <a:cubicBezTo>
                      <a:pt x="15" y="20"/>
                      <a:pt x="15" y="20"/>
                      <a:pt x="15" y="20"/>
                    </a:cubicBezTo>
                    <a:cubicBezTo>
                      <a:pt x="15" y="20"/>
                      <a:pt x="15" y="20"/>
                      <a:pt x="15" y="20"/>
                    </a:cubicBezTo>
                    <a:cubicBezTo>
                      <a:pt x="15" y="20"/>
                      <a:pt x="15" y="20"/>
                      <a:pt x="15" y="20"/>
                    </a:cubicBezTo>
                    <a:cubicBezTo>
                      <a:pt x="15" y="20"/>
                      <a:pt x="15" y="20"/>
                      <a:pt x="15" y="20"/>
                    </a:cubicBezTo>
                    <a:cubicBezTo>
                      <a:pt x="15" y="20"/>
                      <a:pt x="15" y="20"/>
                      <a:pt x="15" y="20"/>
                    </a:cubicBezTo>
                    <a:cubicBezTo>
                      <a:pt x="15" y="20"/>
                      <a:pt x="15" y="20"/>
                      <a:pt x="15" y="20"/>
                    </a:cubicBezTo>
                    <a:cubicBezTo>
                      <a:pt x="15" y="20"/>
                      <a:pt x="15" y="20"/>
                      <a:pt x="15" y="20"/>
                    </a:cubicBezTo>
                    <a:cubicBezTo>
                      <a:pt x="15" y="21"/>
                      <a:pt x="15" y="21"/>
                      <a:pt x="15" y="21"/>
                    </a:cubicBezTo>
                    <a:cubicBezTo>
                      <a:pt x="15" y="21"/>
                      <a:pt x="15" y="21"/>
                      <a:pt x="15" y="21"/>
                    </a:cubicBezTo>
                    <a:cubicBezTo>
                      <a:pt x="15" y="21"/>
                      <a:pt x="15" y="21"/>
                      <a:pt x="15" y="21"/>
                    </a:cubicBezTo>
                    <a:cubicBezTo>
                      <a:pt x="15" y="21"/>
                      <a:pt x="15" y="21"/>
                      <a:pt x="15" y="21"/>
                    </a:cubicBezTo>
                    <a:cubicBezTo>
                      <a:pt x="15" y="21"/>
                      <a:pt x="15" y="21"/>
                      <a:pt x="15" y="21"/>
                    </a:cubicBezTo>
                    <a:cubicBezTo>
                      <a:pt x="14" y="21"/>
                      <a:pt x="14" y="21"/>
                      <a:pt x="14" y="21"/>
                    </a:cubicBezTo>
                    <a:cubicBezTo>
                      <a:pt x="14" y="21"/>
                      <a:pt x="14" y="21"/>
                      <a:pt x="14" y="21"/>
                    </a:cubicBezTo>
                    <a:cubicBezTo>
                      <a:pt x="14" y="21"/>
                      <a:pt x="14" y="21"/>
                      <a:pt x="14" y="21"/>
                    </a:cubicBezTo>
                    <a:cubicBezTo>
                      <a:pt x="14" y="21"/>
                      <a:pt x="14" y="21"/>
                      <a:pt x="14" y="21"/>
                    </a:cubicBezTo>
                    <a:cubicBezTo>
                      <a:pt x="14" y="21"/>
                      <a:pt x="14" y="21"/>
                      <a:pt x="14" y="21"/>
                    </a:cubicBezTo>
                    <a:cubicBezTo>
                      <a:pt x="14" y="21"/>
                      <a:pt x="14" y="21"/>
                      <a:pt x="14" y="21"/>
                    </a:cubicBezTo>
                    <a:cubicBezTo>
                      <a:pt x="14" y="21"/>
                      <a:pt x="14" y="21"/>
                      <a:pt x="14" y="21"/>
                    </a:cubicBezTo>
                    <a:cubicBezTo>
                      <a:pt x="14" y="21"/>
                      <a:pt x="14" y="21"/>
                      <a:pt x="14" y="21"/>
                    </a:cubicBezTo>
                    <a:cubicBezTo>
                      <a:pt x="14" y="21"/>
                      <a:pt x="14" y="21"/>
                      <a:pt x="14" y="21"/>
                    </a:cubicBezTo>
                    <a:cubicBezTo>
                      <a:pt x="14" y="21"/>
                      <a:pt x="14" y="21"/>
                      <a:pt x="14" y="21"/>
                    </a:cubicBezTo>
                    <a:cubicBezTo>
                      <a:pt x="14" y="22"/>
                      <a:pt x="14" y="22"/>
                      <a:pt x="14" y="22"/>
                    </a:cubicBezTo>
                    <a:cubicBezTo>
                      <a:pt x="14" y="22"/>
                      <a:pt x="14" y="22"/>
                      <a:pt x="14" y="22"/>
                    </a:cubicBezTo>
                    <a:cubicBezTo>
                      <a:pt x="14" y="22"/>
                      <a:pt x="14" y="22"/>
                      <a:pt x="14" y="22"/>
                    </a:cubicBezTo>
                    <a:cubicBezTo>
                      <a:pt x="14" y="22"/>
                      <a:pt x="14" y="22"/>
                      <a:pt x="14" y="22"/>
                    </a:cubicBezTo>
                    <a:cubicBezTo>
                      <a:pt x="14" y="22"/>
                      <a:pt x="14" y="22"/>
                      <a:pt x="14" y="22"/>
                    </a:cubicBezTo>
                    <a:cubicBezTo>
                      <a:pt x="14" y="22"/>
                      <a:pt x="14" y="22"/>
                      <a:pt x="14" y="22"/>
                    </a:cubicBezTo>
                    <a:cubicBezTo>
                      <a:pt x="14" y="22"/>
                      <a:pt x="14" y="22"/>
                      <a:pt x="14" y="22"/>
                    </a:cubicBezTo>
                    <a:cubicBezTo>
                      <a:pt x="14" y="22"/>
                      <a:pt x="14" y="22"/>
                      <a:pt x="14" y="22"/>
                    </a:cubicBezTo>
                    <a:cubicBezTo>
                      <a:pt x="14" y="22"/>
                      <a:pt x="14" y="22"/>
                      <a:pt x="14" y="22"/>
                    </a:cubicBezTo>
                    <a:cubicBezTo>
                      <a:pt x="14" y="22"/>
                      <a:pt x="14" y="22"/>
                      <a:pt x="14" y="22"/>
                    </a:cubicBezTo>
                    <a:cubicBezTo>
                      <a:pt x="14" y="22"/>
                      <a:pt x="14" y="22"/>
                      <a:pt x="14" y="22"/>
                    </a:cubicBezTo>
                    <a:cubicBezTo>
                      <a:pt x="14" y="22"/>
                      <a:pt x="14" y="22"/>
                      <a:pt x="14" y="22"/>
                    </a:cubicBezTo>
                    <a:cubicBezTo>
                      <a:pt x="14" y="22"/>
                      <a:pt x="14" y="22"/>
                      <a:pt x="14" y="22"/>
                    </a:cubicBezTo>
                    <a:cubicBezTo>
                      <a:pt x="14" y="22"/>
                      <a:pt x="14" y="22"/>
                      <a:pt x="14" y="22"/>
                    </a:cubicBezTo>
                    <a:cubicBezTo>
                      <a:pt x="14" y="22"/>
                      <a:pt x="14" y="22"/>
                      <a:pt x="14" y="22"/>
                    </a:cubicBezTo>
                    <a:cubicBezTo>
                      <a:pt x="14" y="22"/>
                      <a:pt x="14" y="22"/>
                      <a:pt x="14" y="22"/>
                    </a:cubicBezTo>
                    <a:cubicBezTo>
                      <a:pt x="14" y="23"/>
                      <a:pt x="14" y="23"/>
                      <a:pt x="14" y="23"/>
                    </a:cubicBezTo>
                    <a:cubicBezTo>
                      <a:pt x="14" y="23"/>
                      <a:pt x="14" y="23"/>
                      <a:pt x="14" y="23"/>
                    </a:cubicBezTo>
                    <a:cubicBezTo>
                      <a:pt x="14" y="23"/>
                      <a:pt x="14" y="23"/>
                      <a:pt x="14" y="23"/>
                    </a:cubicBezTo>
                    <a:cubicBezTo>
                      <a:pt x="14" y="23"/>
                      <a:pt x="14" y="23"/>
                      <a:pt x="14" y="23"/>
                    </a:cubicBezTo>
                    <a:cubicBezTo>
                      <a:pt x="14" y="23"/>
                      <a:pt x="14" y="23"/>
                      <a:pt x="14" y="23"/>
                    </a:cubicBezTo>
                    <a:cubicBezTo>
                      <a:pt x="14" y="23"/>
                      <a:pt x="14" y="23"/>
                      <a:pt x="14" y="23"/>
                    </a:cubicBezTo>
                    <a:cubicBezTo>
                      <a:pt x="14" y="23"/>
                      <a:pt x="14" y="23"/>
                      <a:pt x="14" y="23"/>
                    </a:cubicBezTo>
                    <a:cubicBezTo>
                      <a:pt x="14" y="23"/>
                      <a:pt x="14" y="23"/>
                      <a:pt x="14" y="23"/>
                    </a:cubicBezTo>
                    <a:cubicBezTo>
                      <a:pt x="14" y="23"/>
                      <a:pt x="14" y="23"/>
                      <a:pt x="14" y="23"/>
                    </a:cubicBezTo>
                    <a:cubicBezTo>
                      <a:pt x="14" y="23"/>
                      <a:pt x="14" y="23"/>
                      <a:pt x="14" y="23"/>
                    </a:cubicBezTo>
                    <a:cubicBezTo>
                      <a:pt x="14" y="23"/>
                      <a:pt x="14" y="23"/>
                      <a:pt x="14" y="23"/>
                    </a:cubicBezTo>
                    <a:cubicBezTo>
                      <a:pt x="13" y="23"/>
                      <a:pt x="13" y="23"/>
                      <a:pt x="13" y="23"/>
                    </a:cubicBezTo>
                    <a:cubicBezTo>
                      <a:pt x="13" y="23"/>
                      <a:pt x="13" y="23"/>
                      <a:pt x="13" y="23"/>
                    </a:cubicBezTo>
                    <a:cubicBezTo>
                      <a:pt x="13" y="23"/>
                      <a:pt x="13" y="23"/>
                      <a:pt x="13" y="23"/>
                    </a:cubicBezTo>
                    <a:cubicBezTo>
                      <a:pt x="13" y="23"/>
                      <a:pt x="13" y="23"/>
                      <a:pt x="13" y="23"/>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6"/>
                      <a:pt x="13" y="26"/>
                      <a:pt x="13" y="26"/>
                    </a:cubicBezTo>
                    <a:cubicBezTo>
                      <a:pt x="13" y="26"/>
                      <a:pt x="13" y="26"/>
                      <a:pt x="13" y="26"/>
                    </a:cubicBezTo>
                    <a:cubicBezTo>
                      <a:pt x="12" y="26"/>
                      <a:pt x="12" y="26"/>
                      <a:pt x="12" y="26"/>
                    </a:cubicBezTo>
                    <a:cubicBezTo>
                      <a:pt x="12" y="26"/>
                      <a:pt x="12" y="26"/>
                      <a:pt x="12" y="26"/>
                    </a:cubicBezTo>
                    <a:cubicBezTo>
                      <a:pt x="12" y="26"/>
                      <a:pt x="12" y="26"/>
                      <a:pt x="12" y="26"/>
                    </a:cubicBezTo>
                    <a:cubicBezTo>
                      <a:pt x="12" y="26"/>
                      <a:pt x="12" y="26"/>
                      <a:pt x="12" y="26"/>
                    </a:cubicBezTo>
                    <a:cubicBezTo>
                      <a:pt x="12" y="26"/>
                      <a:pt x="12" y="26"/>
                      <a:pt x="12" y="26"/>
                    </a:cubicBezTo>
                    <a:cubicBezTo>
                      <a:pt x="12" y="26"/>
                      <a:pt x="12" y="26"/>
                      <a:pt x="12" y="26"/>
                    </a:cubicBezTo>
                    <a:cubicBezTo>
                      <a:pt x="12" y="26"/>
                      <a:pt x="12" y="26"/>
                      <a:pt x="12" y="26"/>
                    </a:cubicBezTo>
                    <a:cubicBezTo>
                      <a:pt x="12" y="26"/>
                      <a:pt x="12" y="26"/>
                      <a:pt x="12" y="26"/>
                    </a:cubicBezTo>
                    <a:cubicBezTo>
                      <a:pt x="12" y="26"/>
                      <a:pt x="12" y="26"/>
                      <a:pt x="12" y="26"/>
                    </a:cubicBezTo>
                    <a:cubicBezTo>
                      <a:pt x="12" y="26"/>
                      <a:pt x="12" y="26"/>
                      <a:pt x="12" y="26"/>
                    </a:cubicBezTo>
                    <a:cubicBezTo>
                      <a:pt x="12" y="26"/>
                      <a:pt x="12" y="26"/>
                      <a:pt x="12" y="26"/>
                    </a:cubicBezTo>
                    <a:cubicBezTo>
                      <a:pt x="12" y="26"/>
                      <a:pt x="12" y="26"/>
                      <a:pt x="12" y="26"/>
                    </a:cubicBezTo>
                    <a:cubicBezTo>
                      <a:pt x="12" y="26"/>
                      <a:pt x="12" y="26"/>
                      <a:pt x="12" y="26"/>
                    </a:cubicBezTo>
                    <a:cubicBezTo>
                      <a:pt x="12" y="26"/>
                      <a:pt x="12" y="26"/>
                      <a:pt x="12" y="26"/>
                    </a:cubicBezTo>
                    <a:cubicBezTo>
                      <a:pt x="12" y="27"/>
                      <a:pt x="12" y="27"/>
                      <a:pt x="12" y="27"/>
                    </a:cubicBezTo>
                    <a:cubicBezTo>
                      <a:pt x="12" y="27"/>
                      <a:pt x="12" y="27"/>
                      <a:pt x="12" y="27"/>
                    </a:cubicBezTo>
                    <a:cubicBezTo>
                      <a:pt x="12" y="27"/>
                      <a:pt x="12" y="27"/>
                      <a:pt x="12" y="27"/>
                    </a:cubicBezTo>
                    <a:cubicBezTo>
                      <a:pt x="12" y="27"/>
                      <a:pt x="12" y="27"/>
                      <a:pt x="12" y="27"/>
                    </a:cubicBezTo>
                    <a:cubicBezTo>
                      <a:pt x="12" y="27"/>
                      <a:pt x="12" y="27"/>
                      <a:pt x="12" y="27"/>
                    </a:cubicBezTo>
                    <a:cubicBezTo>
                      <a:pt x="12" y="27"/>
                      <a:pt x="12" y="27"/>
                      <a:pt x="12" y="27"/>
                    </a:cubicBezTo>
                    <a:cubicBezTo>
                      <a:pt x="12" y="27"/>
                      <a:pt x="12" y="27"/>
                      <a:pt x="12" y="27"/>
                    </a:cubicBezTo>
                    <a:cubicBezTo>
                      <a:pt x="12" y="27"/>
                      <a:pt x="12" y="27"/>
                      <a:pt x="12" y="27"/>
                    </a:cubicBezTo>
                    <a:cubicBezTo>
                      <a:pt x="12" y="27"/>
                      <a:pt x="12" y="27"/>
                      <a:pt x="12" y="27"/>
                    </a:cubicBezTo>
                    <a:cubicBezTo>
                      <a:pt x="12" y="27"/>
                      <a:pt x="12" y="27"/>
                      <a:pt x="12" y="27"/>
                    </a:cubicBezTo>
                    <a:cubicBezTo>
                      <a:pt x="12" y="27"/>
                      <a:pt x="12" y="27"/>
                      <a:pt x="12" y="27"/>
                    </a:cubicBezTo>
                    <a:cubicBezTo>
                      <a:pt x="12" y="27"/>
                      <a:pt x="12" y="27"/>
                      <a:pt x="12" y="27"/>
                    </a:cubicBezTo>
                    <a:cubicBezTo>
                      <a:pt x="12" y="27"/>
                      <a:pt x="12" y="27"/>
                      <a:pt x="12" y="27"/>
                    </a:cubicBezTo>
                    <a:cubicBezTo>
                      <a:pt x="12" y="27"/>
                      <a:pt x="12" y="27"/>
                      <a:pt x="12" y="27"/>
                    </a:cubicBezTo>
                    <a:cubicBezTo>
                      <a:pt x="12" y="27"/>
                      <a:pt x="12" y="27"/>
                      <a:pt x="12" y="27"/>
                    </a:cubicBezTo>
                    <a:cubicBezTo>
                      <a:pt x="12" y="28"/>
                      <a:pt x="12" y="28"/>
                      <a:pt x="12" y="28"/>
                    </a:cubicBezTo>
                    <a:cubicBezTo>
                      <a:pt x="12" y="28"/>
                      <a:pt x="12" y="28"/>
                      <a:pt x="12" y="28"/>
                    </a:cubicBezTo>
                    <a:cubicBezTo>
                      <a:pt x="12" y="28"/>
                      <a:pt x="12" y="28"/>
                      <a:pt x="12" y="28"/>
                    </a:cubicBezTo>
                    <a:cubicBezTo>
                      <a:pt x="12" y="28"/>
                      <a:pt x="12" y="28"/>
                      <a:pt x="12" y="28"/>
                    </a:cubicBezTo>
                    <a:cubicBezTo>
                      <a:pt x="12" y="28"/>
                      <a:pt x="12" y="28"/>
                      <a:pt x="12" y="28"/>
                    </a:cubicBezTo>
                    <a:cubicBezTo>
                      <a:pt x="12" y="28"/>
                      <a:pt x="12" y="28"/>
                      <a:pt x="12" y="28"/>
                    </a:cubicBezTo>
                    <a:cubicBezTo>
                      <a:pt x="12" y="28"/>
                      <a:pt x="12" y="28"/>
                      <a:pt x="12" y="28"/>
                    </a:cubicBezTo>
                    <a:cubicBezTo>
                      <a:pt x="12" y="28"/>
                      <a:pt x="12" y="28"/>
                      <a:pt x="12" y="28"/>
                    </a:cubicBezTo>
                    <a:cubicBezTo>
                      <a:pt x="12" y="28"/>
                      <a:pt x="12" y="28"/>
                      <a:pt x="12" y="28"/>
                    </a:cubicBezTo>
                    <a:cubicBezTo>
                      <a:pt x="12" y="28"/>
                      <a:pt x="12" y="28"/>
                      <a:pt x="12" y="28"/>
                    </a:cubicBezTo>
                    <a:cubicBezTo>
                      <a:pt x="11" y="28"/>
                      <a:pt x="11" y="28"/>
                      <a:pt x="11" y="28"/>
                    </a:cubicBezTo>
                    <a:cubicBezTo>
                      <a:pt x="11" y="28"/>
                      <a:pt x="11" y="28"/>
                      <a:pt x="11" y="28"/>
                    </a:cubicBezTo>
                    <a:cubicBezTo>
                      <a:pt x="11" y="28"/>
                      <a:pt x="11" y="28"/>
                      <a:pt x="11" y="28"/>
                    </a:cubicBezTo>
                    <a:cubicBezTo>
                      <a:pt x="11" y="28"/>
                      <a:pt x="11" y="28"/>
                      <a:pt x="11" y="28"/>
                    </a:cubicBezTo>
                    <a:cubicBezTo>
                      <a:pt x="11" y="28"/>
                      <a:pt x="11" y="28"/>
                      <a:pt x="11" y="28"/>
                    </a:cubicBezTo>
                    <a:cubicBezTo>
                      <a:pt x="11" y="28"/>
                      <a:pt x="11" y="28"/>
                      <a:pt x="11" y="28"/>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1"/>
                      <a:pt x="11" y="31"/>
                      <a:pt x="11" y="31"/>
                    </a:cubicBezTo>
                    <a:cubicBezTo>
                      <a:pt x="11" y="31"/>
                      <a:pt x="11" y="31"/>
                      <a:pt x="11" y="31"/>
                    </a:cubicBezTo>
                    <a:cubicBezTo>
                      <a:pt x="11" y="31"/>
                      <a:pt x="11" y="31"/>
                      <a:pt x="11" y="31"/>
                    </a:cubicBezTo>
                    <a:cubicBezTo>
                      <a:pt x="11" y="31"/>
                      <a:pt x="11" y="31"/>
                      <a:pt x="11" y="31"/>
                    </a:cubicBezTo>
                    <a:cubicBezTo>
                      <a:pt x="11" y="31"/>
                      <a:pt x="11" y="31"/>
                      <a:pt x="11" y="31"/>
                    </a:cubicBezTo>
                    <a:cubicBezTo>
                      <a:pt x="10" y="31"/>
                      <a:pt x="10" y="31"/>
                      <a:pt x="10" y="31"/>
                    </a:cubicBezTo>
                    <a:cubicBezTo>
                      <a:pt x="10" y="31"/>
                      <a:pt x="10" y="31"/>
                      <a:pt x="10" y="31"/>
                    </a:cubicBezTo>
                    <a:cubicBezTo>
                      <a:pt x="10" y="31"/>
                      <a:pt x="10" y="31"/>
                      <a:pt x="10" y="31"/>
                    </a:cubicBezTo>
                    <a:cubicBezTo>
                      <a:pt x="10" y="31"/>
                      <a:pt x="10" y="31"/>
                      <a:pt x="10" y="31"/>
                    </a:cubicBezTo>
                    <a:cubicBezTo>
                      <a:pt x="10" y="31"/>
                      <a:pt x="10" y="31"/>
                      <a:pt x="10" y="31"/>
                    </a:cubicBezTo>
                    <a:cubicBezTo>
                      <a:pt x="10" y="31"/>
                      <a:pt x="10" y="31"/>
                      <a:pt x="10" y="31"/>
                    </a:cubicBezTo>
                    <a:cubicBezTo>
                      <a:pt x="10" y="31"/>
                      <a:pt x="10" y="31"/>
                      <a:pt x="10" y="31"/>
                    </a:cubicBezTo>
                    <a:cubicBezTo>
                      <a:pt x="10" y="31"/>
                      <a:pt x="10" y="31"/>
                      <a:pt x="10" y="31"/>
                    </a:cubicBezTo>
                    <a:cubicBezTo>
                      <a:pt x="10" y="31"/>
                      <a:pt x="10" y="31"/>
                      <a:pt x="10" y="31"/>
                    </a:cubicBezTo>
                    <a:cubicBezTo>
                      <a:pt x="10" y="31"/>
                      <a:pt x="10" y="31"/>
                      <a:pt x="10" y="31"/>
                    </a:cubicBezTo>
                    <a:cubicBezTo>
                      <a:pt x="10" y="32"/>
                      <a:pt x="10" y="32"/>
                      <a:pt x="10" y="32"/>
                    </a:cubicBezTo>
                    <a:cubicBezTo>
                      <a:pt x="10" y="32"/>
                      <a:pt x="10" y="32"/>
                      <a:pt x="10" y="32"/>
                    </a:cubicBezTo>
                    <a:cubicBezTo>
                      <a:pt x="10" y="32"/>
                      <a:pt x="10" y="32"/>
                      <a:pt x="10" y="32"/>
                    </a:cubicBezTo>
                    <a:cubicBezTo>
                      <a:pt x="10" y="32"/>
                      <a:pt x="10" y="32"/>
                      <a:pt x="10" y="32"/>
                    </a:cubicBezTo>
                    <a:cubicBezTo>
                      <a:pt x="10" y="32"/>
                      <a:pt x="10" y="32"/>
                      <a:pt x="10" y="32"/>
                    </a:cubicBezTo>
                    <a:cubicBezTo>
                      <a:pt x="10" y="32"/>
                      <a:pt x="10" y="32"/>
                      <a:pt x="10" y="32"/>
                    </a:cubicBezTo>
                    <a:cubicBezTo>
                      <a:pt x="10" y="32"/>
                      <a:pt x="10" y="32"/>
                      <a:pt x="10" y="32"/>
                    </a:cubicBezTo>
                    <a:cubicBezTo>
                      <a:pt x="10" y="32"/>
                      <a:pt x="10" y="32"/>
                      <a:pt x="10" y="32"/>
                    </a:cubicBezTo>
                    <a:cubicBezTo>
                      <a:pt x="10" y="32"/>
                      <a:pt x="10" y="32"/>
                      <a:pt x="10" y="32"/>
                    </a:cubicBezTo>
                    <a:cubicBezTo>
                      <a:pt x="10" y="32"/>
                      <a:pt x="10" y="32"/>
                      <a:pt x="10" y="32"/>
                    </a:cubicBezTo>
                    <a:cubicBezTo>
                      <a:pt x="10" y="32"/>
                      <a:pt x="10" y="32"/>
                      <a:pt x="10" y="32"/>
                    </a:cubicBezTo>
                    <a:cubicBezTo>
                      <a:pt x="10" y="32"/>
                      <a:pt x="10" y="32"/>
                      <a:pt x="10" y="32"/>
                    </a:cubicBezTo>
                    <a:cubicBezTo>
                      <a:pt x="10" y="32"/>
                      <a:pt x="10" y="32"/>
                      <a:pt x="10" y="32"/>
                    </a:cubicBezTo>
                    <a:cubicBezTo>
                      <a:pt x="10" y="32"/>
                      <a:pt x="10" y="32"/>
                      <a:pt x="10" y="32"/>
                    </a:cubicBezTo>
                    <a:cubicBezTo>
                      <a:pt x="10" y="32"/>
                      <a:pt x="10" y="32"/>
                      <a:pt x="10" y="32"/>
                    </a:cubicBezTo>
                    <a:cubicBezTo>
                      <a:pt x="10" y="32"/>
                      <a:pt x="10" y="32"/>
                      <a:pt x="10" y="32"/>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4"/>
                      <a:pt x="10" y="34"/>
                      <a:pt x="10" y="34"/>
                    </a:cubicBezTo>
                    <a:cubicBezTo>
                      <a:pt x="9" y="34"/>
                      <a:pt x="9" y="34"/>
                      <a:pt x="9" y="34"/>
                    </a:cubicBezTo>
                    <a:cubicBezTo>
                      <a:pt x="9" y="34"/>
                      <a:pt x="9" y="34"/>
                      <a:pt x="9" y="34"/>
                    </a:cubicBezTo>
                    <a:cubicBezTo>
                      <a:pt x="9" y="34"/>
                      <a:pt x="9" y="34"/>
                      <a:pt x="9" y="34"/>
                    </a:cubicBezTo>
                    <a:cubicBezTo>
                      <a:pt x="9" y="34"/>
                      <a:pt x="9" y="34"/>
                      <a:pt x="9" y="34"/>
                    </a:cubicBezTo>
                    <a:cubicBezTo>
                      <a:pt x="9" y="34"/>
                      <a:pt x="9" y="34"/>
                      <a:pt x="9" y="34"/>
                    </a:cubicBezTo>
                    <a:cubicBezTo>
                      <a:pt x="9" y="34"/>
                      <a:pt x="9" y="34"/>
                      <a:pt x="9" y="34"/>
                    </a:cubicBezTo>
                    <a:cubicBezTo>
                      <a:pt x="9" y="34"/>
                      <a:pt x="9" y="34"/>
                      <a:pt x="9" y="34"/>
                    </a:cubicBezTo>
                    <a:cubicBezTo>
                      <a:pt x="9" y="34"/>
                      <a:pt x="9" y="34"/>
                      <a:pt x="9" y="34"/>
                    </a:cubicBezTo>
                    <a:cubicBezTo>
                      <a:pt x="9" y="34"/>
                      <a:pt x="9" y="34"/>
                      <a:pt x="9" y="34"/>
                    </a:cubicBezTo>
                    <a:cubicBezTo>
                      <a:pt x="9" y="34"/>
                      <a:pt x="9" y="34"/>
                      <a:pt x="9" y="34"/>
                    </a:cubicBezTo>
                    <a:cubicBezTo>
                      <a:pt x="9" y="34"/>
                      <a:pt x="9" y="34"/>
                      <a:pt x="9" y="34"/>
                    </a:cubicBezTo>
                    <a:cubicBezTo>
                      <a:pt x="9" y="34"/>
                      <a:pt x="9" y="34"/>
                      <a:pt x="9" y="34"/>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8"/>
                      <a:pt x="8" y="38"/>
                      <a:pt x="8" y="38"/>
                    </a:cubicBezTo>
                    <a:cubicBezTo>
                      <a:pt x="8" y="38"/>
                      <a:pt x="8" y="38"/>
                      <a:pt x="8" y="38"/>
                    </a:cubicBezTo>
                    <a:cubicBezTo>
                      <a:pt x="8" y="38"/>
                      <a:pt x="8" y="38"/>
                      <a:pt x="8" y="38"/>
                    </a:cubicBezTo>
                    <a:cubicBezTo>
                      <a:pt x="8" y="38"/>
                      <a:pt x="8" y="38"/>
                      <a:pt x="8" y="38"/>
                    </a:cubicBezTo>
                    <a:cubicBezTo>
                      <a:pt x="8" y="38"/>
                      <a:pt x="8" y="38"/>
                      <a:pt x="8" y="38"/>
                    </a:cubicBezTo>
                    <a:cubicBezTo>
                      <a:pt x="8" y="38"/>
                      <a:pt x="8" y="38"/>
                      <a:pt x="8" y="38"/>
                    </a:cubicBezTo>
                    <a:cubicBezTo>
                      <a:pt x="8" y="38"/>
                      <a:pt x="8" y="38"/>
                      <a:pt x="8" y="38"/>
                    </a:cubicBezTo>
                    <a:cubicBezTo>
                      <a:pt x="8" y="38"/>
                      <a:pt x="8" y="38"/>
                      <a:pt x="8" y="38"/>
                    </a:cubicBezTo>
                    <a:cubicBezTo>
                      <a:pt x="8" y="39"/>
                      <a:pt x="8" y="39"/>
                      <a:pt x="8" y="39"/>
                    </a:cubicBezTo>
                    <a:cubicBezTo>
                      <a:pt x="8" y="39"/>
                      <a:pt x="8" y="39"/>
                      <a:pt x="8" y="39"/>
                    </a:cubicBezTo>
                    <a:cubicBezTo>
                      <a:pt x="8" y="39"/>
                      <a:pt x="8" y="39"/>
                      <a:pt x="8" y="39"/>
                    </a:cubicBezTo>
                    <a:cubicBezTo>
                      <a:pt x="8" y="39"/>
                      <a:pt x="8" y="39"/>
                      <a:pt x="8" y="39"/>
                    </a:cubicBezTo>
                    <a:cubicBezTo>
                      <a:pt x="7" y="40"/>
                      <a:pt x="7" y="40"/>
                      <a:pt x="7" y="41"/>
                    </a:cubicBezTo>
                    <a:cubicBezTo>
                      <a:pt x="7" y="41"/>
                      <a:pt x="7" y="41"/>
                      <a:pt x="7" y="41"/>
                    </a:cubicBezTo>
                    <a:cubicBezTo>
                      <a:pt x="3" y="53"/>
                      <a:pt x="1" y="67"/>
                      <a:pt x="0" y="80"/>
                    </a:cubicBezTo>
                    <a:cubicBezTo>
                      <a:pt x="42" y="83"/>
                      <a:pt x="42" y="83"/>
                      <a:pt x="42" y="83"/>
                    </a:cubicBezTo>
                    <a:cubicBezTo>
                      <a:pt x="44" y="61"/>
                      <a:pt x="50" y="41"/>
                      <a:pt x="62" y="2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11"/>
              <p:cNvSpPr/>
              <p:nvPr/>
            </p:nvSpPr>
            <p:spPr>
              <a:xfrm>
                <a:off x="8648700" y="2606675"/>
                <a:ext cx="234950" cy="250825"/>
              </a:xfrm>
              <a:custGeom>
                <a:avLst/>
                <a:gdLst/>
                <a:ahLst/>
                <a:cxnLst/>
                <a:rect l="l" t="t" r="r" b="b"/>
                <a:pathLst>
                  <a:path w="79" h="84" extrusionOk="0">
                    <a:moveTo>
                      <a:pt x="40" y="84"/>
                    </a:moveTo>
                    <a:cubicBezTo>
                      <a:pt x="79" y="66"/>
                      <a:pt x="79" y="66"/>
                      <a:pt x="79" y="66"/>
                    </a:cubicBezTo>
                    <a:cubicBezTo>
                      <a:pt x="69" y="45"/>
                      <a:pt x="56" y="27"/>
                      <a:pt x="40" y="12"/>
                    </a:cubicBezTo>
                    <a:cubicBezTo>
                      <a:pt x="40" y="12"/>
                      <a:pt x="40" y="12"/>
                      <a:pt x="40" y="12"/>
                    </a:cubicBezTo>
                    <a:cubicBezTo>
                      <a:pt x="39" y="11"/>
                      <a:pt x="39" y="11"/>
                      <a:pt x="39" y="11"/>
                    </a:cubicBezTo>
                    <a:cubicBezTo>
                      <a:pt x="39" y="11"/>
                      <a:pt x="39" y="11"/>
                      <a:pt x="39" y="11"/>
                    </a:cubicBezTo>
                    <a:cubicBezTo>
                      <a:pt x="39" y="11"/>
                      <a:pt x="39" y="11"/>
                      <a:pt x="39" y="11"/>
                    </a:cubicBezTo>
                    <a:cubicBezTo>
                      <a:pt x="39" y="11"/>
                      <a:pt x="39" y="11"/>
                      <a:pt x="39" y="11"/>
                    </a:cubicBezTo>
                    <a:cubicBezTo>
                      <a:pt x="39" y="10"/>
                      <a:pt x="39" y="10"/>
                      <a:pt x="39" y="10"/>
                    </a:cubicBezTo>
                    <a:cubicBezTo>
                      <a:pt x="39" y="10"/>
                      <a:pt x="39" y="10"/>
                      <a:pt x="39" y="10"/>
                    </a:cubicBezTo>
                    <a:cubicBezTo>
                      <a:pt x="39" y="10"/>
                      <a:pt x="39" y="10"/>
                      <a:pt x="39" y="10"/>
                    </a:cubicBezTo>
                    <a:cubicBezTo>
                      <a:pt x="38" y="10"/>
                      <a:pt x="38" y="10"/>
                      <a:pt x="38" y="10"/>
                    </a:cubicBezTo>
                    <a:cubicBezTo>
                      <a:pt x="38" y="10"/>
                      <a:pt x="38" y="10"/>
                      <a:pt x="38" y="10"/>
                    </a:cubicBezTo>
                    <a:cubicBezTo>
                      <a:pt x="38" y="10"/>
                      <a:pt x="38" y="10"/>
                      <a:pt x="38" y="10"/>
                    </a:cubicBezTo>
                    <a:cubicBezTo>
                      <a:pt x="38" y="10"/>
                      <a:pt x="38" y="10"/>
                      <a:pt x="38" y="10"/>
                    </a:cubicBezTo>
                    <a:cubicBezTo>
                      <a:pt x="38" y="9"/>
                      <a:pt x="38" y="9"/>
                      <a:pt x="38" y="9"/>
                    </a:cubicBezTo>
                    <a:cubicBezTo>
                      <a:pt x="38" y="9"/>
                      <a:pt x="38" y="9"/>
                      <a:pt x="38" y="9"/>
                    </a:cubicBezTo>
                    <a:cubicBezTo>
                      <a:pt x="37" y="9"/>
                      <a:pt x="37" y="9"/>
                      <a:pt x="37" y="9"/>
                    </a:cubicBezTo>
                    <a:cubicBezTo>
                      <a:pt x="37" y="9"/>
                      <a:pt x="37" y="9"/>
                      <a:pt x="37" y="9"/>
                    </a:cubicBezTo>
                    <a:cubicBezTo>
                      <a:pt x="37" y="9"/>
                      <a:pt x="37" y="9"/>
                      <a:pt x="37" y="9"/>
                    </a:cubicBezTo>
                    <a:cubicBezTo>
                      <a:pt x="37" y="9"/>
                      <a:pt x="37" y="9"/>
                      <a:pt x="37" y="9"/>
                    </a:cubicBezTo>
                    <a:cubicBezTo>
                      <a:pt x="37" y="9"/>
                      <a:pt x="37" y="9"/>
                      <a:pt x="37" y="9"/>
                    </a:cubicBezTo>
                    <a:cubicBezTo>
                      <a:pt x="37" y="9"/>
                      <a:pt x="37" y="9"/>
                      <a:pt x="37" y="9"/>
                    </a:cubicBezTo>
                    <a:cubicBezTo>
                      <a:pt x="37" y="9"/>
                      <a:pt x="37" y="9"/>
                      <a:pt x="37" y="9"/>
                    </a:cubicBezTo>
                    <a:cubicBezTo>
                      <a:pt x="37" y="9"/>
                      <a:pt x="37" y="9"/>
                      <a:pt x="37" y="9"/>
                    </a:cubicBezTo>
                    <a:cubicBezTo>
                      <a:pt x="37" y="9"/>
                      <a:pt x="37" y="9"/>
                      <a:pt x="37" y="9"/>
                    </a:cubicBezTo>
                    <a:cubicBezTo>
                      <a:pt x="37" y="9"/>
                      <a:pt x="37" y="9"/>
                      <a:pt x="37" y="9"/>
                    </a:cubicBezTo>
                    <a:cubicBezTo>
                      <a:pt x="36" y="8"/>
                      <a:pt x="36" y="8"/>
                      <a:pt x="36" y="8"/>
                    </a:cubicBezTo>
                    <a:cubicBezTo>
                      <a:pt x="36" y="8"/>
                      <a:pt x="36" y="8"/>
                      <a:pt x="36" y="8"/>
                    </a:cubicBezTo>
                    <a:cubicBezTo>
                      <a:pt x="36" y="8"/>
                      <a:pt x="36" y="8"/>
                      <a:pt x="36" y="8"/>
                    </a:cubicBezTo>
                    <a:cubicBezTo>
                      <a:pt x="36" y="8"/>
                      <a:pt x="36" y="8"/>
                      <a:pt x="36" y="8"/>
                    </a:cubicBezTo>
                    <a:cubicBezTo>
                      <a:pt x="36" y="8"/>
                      <a:pt x="36" y="8"/>
                      <a:pt x="36" y="8"/>
                    </a:cubicBezTo>
                    <a:cubicBezTo>
                      <a:pt x="36" y="8"/>
                      <a:pt x="36" y="8"/>
                      <a:pt x="36" y="8"/>
                    </a:cubicBezTo>
                    <a:cubicBezTo>
                      <a:pt x="36" y="8"/>
                      <a:pt x="36" y="8"/>
                      <a:pt x="36" y="8"/>
                    </a:cubicBezTo>
                    <a:cubicBezTo>
                      <a:pt x="36" y="8"/>
                      <a:pt x="36" y="8"/>
                      <a:pt x="36" y="8"/>
                    </a:cubicBezTo>
                    <a:cubicBezTo>
                      <a:pt x="36" y="8"/>
                      <a:pt x="36" y="8"/>
                      <a:pt x="36" y="8"/>
                    </a:cubicBezTo>
                    <a:cubicBezTo>
                      <a:pt x="36" y="8"/>
                      <a:pt x="36" y="8"/>
                      <a:pt x="36" y="8"/>
                    </a:cubicBezTo>
                    <a:cubicBezTo>
                      <a:pt x="36" y="8"/>
                      <a:pt x="36" y="8"/>
                      <a:pt x="36" y="8"/>
                    </a:cubicBezTo>
                    <a:cubicBezTo>
                      <a:pt x="36" y="8"/>
                      <a:pt x="36" y="8"/>
                      <a:pt x="36" y="8"/>
                    </a:cubicBezTo>
                    <a:cubicBezTo>
                      <a:pt x="36" y="8"/>
                      <a:pt x="36" y="8"/>
                      <a:pt x="36" y="8"/>
                    </a:cubicBezTo>
                    <a:cubicBezTo>
                      <a:pt x="36" y="8"/>
                      <a:pt x="36" y="8"/>
                      <a:pt x="36" y="8"/>
                    </a:cubicBezTo>
                    <a:cubicBezTo>
                      <a:pt x="35" y="7"/>
                      <a:pt x="35" y="7"/>
                      <a:pt x="35" y="7"/>
                    </a:cubicBezTo>
                    <a:cubicBezTo>
                      <a:pt x="35" y="7"/>
                      <a:pt x="35" y="7"/>
                      <a:pt x="35" y="7"/>
                    </a:cubicBezTo>
                    <a:cubicBezTo>
                      <a:pt x="35" y="7"/>
                      <a:pt x="35" y="7"/>
                      <a:pt x="35" y="7"/>
                    </a:cubicBezTo>
                    <a:cubicBezTo>
                      <a:pt x="35" y="7"/>
                      <a:pt x="35" y="7"/>
                      <a:pt x="35" y="7"/>
                    </a:cubicBezTo>
                    <a:cubicBezTo>
                      <a:pt x="35" y="7"/>
                      <a:pt x="35" y="7"/>
                      <a:pt x="35" y="7"/>
                    </a:cubicBezTo>
                    <a:cubicBezTo>
                      <a:pt x="35" y="7"/>
                      <a:pt x="35" y="7"/>
                      <a:pt x="35" y="7"/>
                    </a:cubicBezTo>
                    <a:cubicBezTo>
                      <a:pt x="35" y="7"/>
                      <a:pt x="35" y="7"/>
                      <a:pt x="35" y="7"/>
                    </a:cubicBezTo>
                    <a:cubicBezTo>
                      <a:pt x="35" y="7"/>
                      <a:pt x="35" y="7"/>
                      <a:pt x="35" y="7"/>
                    </a:cubicBezTo>
                    <a:cubicBezTo>
                      <a:pt x="35" y="7"/>
                      <a:pt x="35" y="7"/>
                      <a:pt x="35" y="7"/>
                    </a:cubicBezTo>
                    <a:cubicBezTo>
                      <a:pt x="35" y="7"/>
                      <a:pt x="35" y="7"/>
                      <a:pt x="35" y="7"/>
                    </a:cubicBezTo>
                    <a:cubicBezTo>
                      <a:pt x="35" y="7"/>
                      <a:pt x="35" y="7"/>
                      <a:pt x="35" y="7"/>
                    </a:cubicBezTo>
                    <a:cubicBezTo>
                      <a:pt x="35" y="7"/>
                      <a:pt x="35" y="7"/>
                      <a:pt x="35" y="7"/>
                    </a:cubicBezTo>
                    <a:cubicBezTo>
                      <a:pt x="35" y="7"/>
                      <a:pt x="35" y="7"/>
                      <a:pt x="35" y="7"/>
                    </a:cubicBezTo>
                    <a:cubicBezTo>
                      <a:pt x="34" y="7"/>
                      <a:pt x="34" y="7"/>
                      <a:pt x="34" y="7"/>
                    </a:cubicBezTo>
                    <a:cubicBezTo>
                      <a:pt x="34" y="7"/>
                      <a:pt x="34" y="7"/>
                      <a:pt x="34" y="7"/>
                    </a:cubicBezTo>
                    <a:cubicBezTo>
                      <a:pt x="34" y="7"/>
                      <a:pt x="34" y="7"/>
                      <a:pt x="34" y="7"/>
                    </a:cubicBezTo>
                    <a:cubicBezTo>
                      <a:pt x="34" y="7"/>
                      <a:pt x="34" y="7"/>
                      <a:pt x="34" y="7"/>
                    </a:cubicBezTo>
                    <a:cubicBezTo>
                      <a:pt x="34" y="7"/>
                      <a:pt x="34" y="7"/>
                      <a:pt x="34" y="7"/>
                    </a:cubicBezTo>
                    <a:cubicBezTo>
                      <a:pt x="34" y="6"/>
                      <a:pt x="34" y="6"/>
                      <a:pt x="34" y="6"/>
                    </a:cubicBezTo>
                    <a:cubicBezTo>
                      <a:pt x="34" y="6"/>
                      <a:pt x="34" y="6"/>
                      <a:pt x="34" y="6"/>
                    </a:cubicBezTo>
                    <a:cubicBezTo>
                      <a:pt x="34" y="6"/>
                      <a:pt x="34" y="6"/>
                      <a:pt x="34" y="6"/>
                    </a:cubicBezTo>
                    <a:cubicBezTo>
                      <a:pt x="34" y="6"/>
                      <a:pt x="34" y="6"/>
                      <a:pt x="34" y="6"/>
                    </a:cubicBezTo>
                    <a:cubicBezTo>
                      <a:pt x="34" y="6"/>
                      <a:pt x="34" y="6"/>
                      <a:pt x="34" y="6"/>
                    </a:cubicBezTo>
                    <a:cubicBezTo>
                      <a:pt x="34" y="6"/>
                      <a:pt x="34" y="6"/>
                      <a:pt x="34" y="6"/>
                    </a:cubicBezTo>
                    <a:cubicBezTo>
                      <a:pt x="34" y="6"/>
                      <a:pt x="34" y="6"/>
                      <a:pt x="34" y="6"/>
                    </a:cubicBezTo>
                    <a:cubicBezTo>
                      <a:pt x="34" y="6"/>
                      <a:pt x="34" y="6"/>
                      <a:pt x="34" y="6"/>
                    </a:cubicBezTo>
                    <a:cubicBezTo>
                      <a:pt x="34" y="6"/>
                      <a:pt x="34" y="6"/>
                      <a:pt x="34" y="6"/>
                    </a:cubicBezTo>
                    <a:cubicBezTo>
                      <a:pt x="34" y="6"/>
                      <a:pt x="34" y="6"/>
                      <a:pt x="34" y="6"/>
                    </a:cubicBezTo>
                    <a:cubicBezTo>
                      <a:pt x="34" y="6"/>
                      <a:pt x="34" y="6"/>
                      <a:pt x="34" y="6"/>
                    </a:cubicBezTo>
                    <a:cubicBezTo>
                      <a:pt x="33" y="6"/>
                      <a:pt x="33" y="6"/>
                      <a:pt x="33" y="6"/>
                    </a:cubicBezTo>
                    <a:cubicBezTo>
                      <a:pt x="33" y="6"/>
                      <a:pt x="33" y="6"/>
                      <a:pt x="33" y="6"/>
                    </a:cubicBezTo>
                    <a:cubicBezTo>
                      <a:pt x="33" y="6"/>
                      <a:pt x="33" y="6"/>
                      <a:pt x="33" y="6"/>
                    </a:cubicBezTo>
                    <a:cubicBezTo>
                      <a:pt x="33" y="6"/>
                      <a:pt x="33" y="6"/>
                      <a:pt x="33" y="6"/>
                    </a:cubicBezTo>
                    <a:cubicBezTo>
                      <a:pt x="33" y="6"/>
                      <a:pt x="33" y="6"/>
                      <a:pt x="33" y="6"/>
                    </a:cubicBezTo>
                    <a:cubicBezTo>
                      <a:pt x="33" y="6"/>
                      <a:pt x="33" y="6"/>
                      <a:pt x="33" y="6"/>
                    </a:cubicBezTo>
                    <a:cubicBezTo>
                      <a:pt x="33" y="5"/>
                      <a:pt x="33" y="5"/>
                      <a:pt x="33" y="5"/>
                    </a:cubicBezTo>
                    <a:cubicBezTo>
                      <a:pt x="33" y="5"/>
                      <a:pt x="33" y="5"/>
                      <a:pt x="33" y="5"/>
                    </a:cubicBezTo>
                    <a:cubicBezTo>
                      <a:pt x="33" y="5"/>
                      <a:pt x="33" y="5"/>
                      <a:pt x="33" y="5"/>
                    </a:cubicBezTo>
                    <a:cubicBezTo>
                      <a:pt x="33" y="5"/>
                      <a:pt x="33" y="5"/>
                      <a:pt x="33" y="5"/>
                    </a:cubicBezTo>
                    <a:cubicBezTo>
                      <a:pt x="33" y="5"/>
                      <a:pt x="33" y="5"/>
                      <a:pt x="33" y="5"/>
                    </a:cubicBezTo>
                    <a:cubicBezTo>
                      <a:pt x="33" y="5"/>
                      <a:pt x="33" y="5"/>
                      <a:pt x="33" y="5"/>
                    </a:cubicBezTo>
                    <a:cubicBezTo>
                      <a:pt x="33" y="5"/>
                      <a:pt x="33" y="5"/>
                      <a:pt x="33" y="5"/>
                    </a:cubicBezTo>
                    <a:cubicBezTo>
                      <a:pt x="33" y="5"/>
                      <a:pt x="33" y="5"/>
                      <a:pt x="33" y="5"/>
                    </a:cubicBezTo>
                    <a:cubicBezTo>
                      <a:pt x="33" y="5"/>
                      <a:pt x="33" y="5"/>
                      <a:pt x="33" y="5"/>
                    </a:cubicBezTo>
                    <a:cubicBezTo>
                      <a:pt x="33" y="5"/>
                      <a:pt x="33" y="5"/>
                      <a:pt x="33" y="5"/>
                    </a:cubicBezTo>
                    <a:cubicBezTo>
                      <a:pt x="32" y="5"/>
                      <a:pt x="32" y="5"/>
                      <a:pt x="32" y="5"/>
                    </a:cubicBezTo>
                    <a:cubicBezTo>
                      <a:pt x="32" y="5"/>
                      <a:pt x="32" y="5"/>
                      <a:pt x="32" y="5"/>
                    </a:cubicBezTo>
                    <a:cubicBezTo>
                      <a:pt x="32" y="5"/>
                      <a:pt x="32" y="5"/>
                      <a:pt x="32" y="5"/>
                    </a:cubicBezTo>
                    <a:cubicBezTo>
                      <a:pt x="32" y="5"/>
                      <a:pt x="32" y="5"/>
                      <a:pt x="32" y="5"/>
                    </a:cubicBezTo>
                    <a:cubicBezTo>
                      <a:pt x="32" y="5"/>
                      <a:pt x="32" y="5"/>
                      <a:pt x="32" y="5"/>
                    </a:cubicBezTo>
                    <a:cubicBezTo>
                      <a:pt x="32" y="5"/>
                      <a:pt x="32" y="5"/>
                      <a:pt x="32" y="5"/>
                    </a:cubicBezTo>
                    <a:cubicBezTo>
                      <a:pt x="32" y="5"/>
                      <a:pt x="32" y="5"/>
                      <a:pt x="32" y="5"/>
                    </a:cubicBezTo>
                    <a:cubicBezTo>
                      <a:pt x="32" y="5"/>
                      <a:pt x="32" y="5"/>
                      <a:pt x="32" y="5"/>
                    </a:cubicBezTo>
                    <a:cubicBezTo>
                      <a:pt x="32" y="4"/>
                      <a:pt x="32" y="4"/>
                      <a:pt x="32" y="4"/>
                    </a:cubicBezTo>
                    <a:cubicBezTo>
                      <a:pt x="32" y="4"/>
                      <a:pt x="32" y="4"/>
                      <a:pt x="32" y="4"/>
                    </a:cubicBezTo>
                    <a:cubicBezTo>
                      <a:pt x="32" y="4"/>
                      <a:pt x="32" y="4"/>
                      <a:pt x="32" y="4"/>
                    </a:cubicBezTo>
                    <a:cubicBezTo>
                      <a:pt x="32" y="4"/>
                      <a:pt x="32" y="4"/>
                      <a:pt x="32" y="4"/>
                    </a:cubicBezTo>
                    <a:cubicBezTo>
                      <a:pt x="32" y="4"/>
                      <a:pt x="32" y="4"/>
                      <a:pt x="32" y="4"/>
                    </a:cubicBezTo>
                    <a:cubicBezTo>
                      <a:pt x="32" y="4"/>
                      <a:pt x="32" y="4"/>
                      <a:pt x="32" y="4"/>
                    </a:cubicBezTo>
                    <a:cubicBezTo>
                      <a:pt x="32" y="4"/>
                      <a:pt x="32" y="4"/>
                      <a:pt x="32" y="4"/>
                    </a:cubicBezTo>
                    <a:cubicBezTo>
                      <a:pt x="32" y="4"/>
                      <a:pt x="32" y="4"/>
                      <a:pt x="32" y="4"/>
                    </a:cubicBezTo>
                    <a:cubicBezTo>
                      <a:pt x="31" y="4"/>
                      <a:pt x="31" y="4"/>
                      <a:pt x="31" y="4"/>
                    </a:cubicBezTo>
                    <a:cubicBezTo>
                      <a:pt x="31" y="4"/>
                      <a:pt x="31" y="4"/>
                      <a:pt x="31" y="4"/>
                    </a:cubicBezTo>
                    <a:cubicBezTo>
                      <a:pt x="31" y="4"/>
                      <a:pt x="31" y="4"/>
                      <a:pt x="31" y="4"/>
                    </a:cubicBezTo>
                    <a:cubicBezTo>
                      <a:pt x="31" y="4"/>
                      <a:pt x="31" y="4"/>
                      <a:pt x="31" y="4"/>
                    </a:cubicBezTo>
                    <a:cubicBezTo>
                      <a:pt x="31" y="4"/>
                      <a:pt x="31" y="4"/>
                      <a:pt x="31" y="4"/>
                    </a:cubicBezTo>
                    <a:cubicBezTo>
                      <a:pt x="31" y="4"/>
                      <a:pt x="31" y="4"/>
                      <a:pt x="31" y="4"/>
                    </a:cubicBezTo>
                    <a:cubicBezTo>
                      <a:pt x="31" y="4"/>
                      <a:pt x="31" y="4"/>
                      <a:pt x="31" y="4"/>
                    </a:cubicBezTo>
                    <a:cubicBezTo>
                      <a:pt x="31" y="4"/>
                      <a:pt x="31" y="4"/>
                      <a:pt x="31" y="4"/>
                    </a:cubicBezTo>
                    <a:cubicBezTo>
                      <a:pt x="31" y="4"/>
                      <a:pt x="31" y="4"/>
                      <a:pt x="31" y="4"/>
                    </a:cubicBezTo>
                    <a:cubicBezTo>
                      <a:pt x="31" y="4"/>
                      <a:pt x="31" y="4"/>
                      <a:pt x="31" y="4"/>
                    </a:cubicBezTo>
                    <a:cubicBezTo>
                      <a:pt x="31" y="4"/>
                      <a:pt x="31" y="4"/>
                      <a:pt x="31" y="4"/>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0" y="3"/>
                      <a:pt x="30" y="3"/>
                      <a:pt x="30" y="3"/>
                    </a:cubicBezTo>
                    <a:cubicBezTo>
                      <a:pt x="30" y="3"/>
                      <a:pt x="30" y="3"/>
                      <a:pt x="30" y="3"/>
                    </a:cubicBezTo>
                    <a:cubicBezTo>
                      <a:pt x="30" y="3"/>
                      <a:pt x="30" y="3"/>
                      <a:pt x="30" y="3"/>
                    </a:cubicBezTo>
                    <a:cubicBezTo>
                      <a:pt x="30" y="3"/>
                      <a:pt x="30" y="3"/>
                      <a:pt x="30" y="3"/>
                    </a:cubicBezTo>
                    <a:cubicBezTo>
                      <a:pt x="30" y="3"/>
                      <a:pt x="30" y="3"/>
                      <a:pt x="30" y="3"/>
                    </a:cubicBezTo>
                    <a:cubicBezTo>
                      <a:pt x="30" y="3"/>
                      <a:pt x="30" y="3"/>
                      <a:pt x="30" y="3"/>
                    </a:cubicBezTo>
                    <a:cubicBezTo>
                      <a:pt x="30" y="3"/>
                      <a:pt x="30" y="3"/>
                      <a:pt x="30" y="3"/>
                    </a:cubicBezTo>
                    <a:cubicBezTo>
                      <a:pt x="30" y="3"/>
                      <a:pt x="30" y="3"/>
                      <a:pt x="30" y="3"/>
                    </a:cubicBezTo>
                    <a:cubicBezTo>
                      <a:pt x="30" y="3"/>
                      <a:pt x="30" y="3"/>
                      <a:pt x="30" y="3"/>
                    </a:cubicBezTo>
                    <a:cubicBezTo>
                      <a:pt x="30" y="3"/>
                      <a:pt x="30" y="3"/>
                      <a:pt x="30" y="3"/>
                    </a:cubicBezTo>
                    <a:cubicBezTo>
                      <a:pt x="30" y="3"/>
                      <a:pt x="30" y="3"/>
                      <a:pt x="30" y="3"/>
                    </a:cubicBezTo>
                    <a:cubicBezTo>
                      <a:pt x="30" y="3"/>
                      <a:pt x="30" y="3"/>
                      <a:pt x="30" y="3"/>
                    </a:cubicBezTo>
                    <a:cubicBezTo>
                      <a:pt x="30" y="2"/>
                      <a:pt x="30" y="2"/>
                      <a:pt x="30" y="2"/>
                    </a:cubicBezTo>
                    <a:cubicBezTo>
                      <a:pt x="30" y="2"/>
                      <a:pt x="30" y="2"/>
                      <a:pt x="30"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8" y="1"/>
                      <a:pt x="28" y="1"/>
                      <a:pt x="28" y="1"/>
                    </a:cubicBezTo>
                    <a:cubicBezTo>
                      <a:pt x="28" y="1"/>
                      <a:pt x="28" y="1"/>
                      <a:pt x="28" y="1"/>
                    </a:cubicBezTo>
                    <a:cubicBezTo>
                      <a:pt x="28" y="1"/>
                      <a:pt x="28" y="1"/>
                      <a:pt x="28" y="1"/>
                    </a:cubicBezTo>
                    <a:cubicBezTo>
                      <a:pt x="28" y="1"/>
                      <a:pt x="28" y="1"/>
                      <a:pt x="28" y="1"/>
                    </a:cubicBezTo>
                    <a:cubicBezTo>
                      <a:pt x="28" y="1"/>
                      <a:pt x="28" y="1"/>
                      <a:pt x="28" y="1"/>
                    </a:cubicBezTo>
                    <a:cubicBezTo>
                      <a:pt x="28" y="1"/>
                      <a:pt x="28" y="1"/>
                      <a:pt x="28" y="1"/>
                    </a:cubicBezTo>
                    <a:cubicBezTo>
                      <a:pt x="28" y="1"/>
                      <a:pt x="28" y="1"/>
                      <a:pt x="28" y="1"/>
                    </a:cubicBezTo>
                    <a:cubicBezTo>
                      <a:pt x="27" y="1"/>
                      <a:pt x="27" y="1"/>
                      <a:pt x="27" y="1"/>
                    </a:cubicBezTo>
                    <a:cubicBezTo>
                      <a:pt x="27" y="1"/>
                      <a:pt x="27" y="1"/>
                      <a:pt x="27" y="1"/>
                    </a:cubicBezTo>
                    <a:cubicBezTo>
                      <a:pt x="27" y="0"/>
                      <a:pt x="27" y="0"/>
                      <a:pt x="27" y="0"/>
                    </a:cubicBezTo>
                    <a:cubicBezTo>
                      <a:pt x="26" y="0"/>
                      <a:pt x="26" y="0"/>
                      <a:pt x="26" y="0"/>
                    </a:cubicBezTo>
                    <a:cubicBezTo>
                      <a:pt x="0" y="33"/>
                      <a:pt x="0" y="33"/>
                      <a:pt x="0" y="33"/>
                    </a:cubicBezTo>
                    <a:cubicBezTo>
                      <a:pt x="17" y="46"/>
                      <a:pt x="31" y="64"/>
                      <a:pt x="40" y="84"/>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11"/>
              <p:cNvSpPr/>
              <p:nvPr/>
            </p:nvSpPr>
            <p:spPr>
              <a:xfrm>
                <a:off x="8455025" y="2493963"/>
                <a:ext cx="250825" cy="200025"/>
              </a:xfrm>
              <a:custGeom>
                <a:avLst/>
                <a:gdLst/>
                <a:ahLst/>
                <a:cxnLst/>
                <a:rect l="l" t="t" r="r" b="b"/>
                <a:pathLst>
                  <a:path w="84" h="67" extrusionOk="0">
                    <a:moveTo>
                      <a:pt x="84" y="32"/>
                    </a:moveTo>
                    <a:cubicBezTo>
                      <a:pt x="84" y="32"/>
                      <a:pt x="84" y="32"/>
                      <a:pt x="84" y="32"/>
                    </a:cubicBezTo>
                    <a:cubicBezTo>
                      <a:pt x="83" y="32"/>
                      <a:pt x="83" y="32"/>
                      <a:pt x="83" y="32"/>
                    </a:cubicBezTo>
                    <a:cubicBezTo>
                      <a:pt x="83" y="32"/>
                      <a:pt x="83" y="32"/>
                      <a:pt x="83" y="32"/>
                    </a:cubicBezTo>
                    <a:cubicBezTo>
                      <a:pt x="83" y="32"/>
                      <a:pt x="83" y="32"/>
                      <a:pt x="83" y="32"/>
                    </a:cubicBezTo>
                    <a:cubicBezTo>
                      <a:pt x="83" y="32"/>
                      <a:pt x="83" y="32"/>
                      <a:pt x="83" y="32"/>
                    </a:cubicBezTo>
                    <a:cubicBezTo>
                      <a:pt x="83" y="32"/>
                      <a:pt x="83" y="32"/>
                      <a:pt x="83" y="32"/>
                    </a:cubicBezTo>
                    <a:cubicBezTo>
                      <a:pt x="83" y="32"/>
                      <a:pt x="83" y="32"/>
                      <a:pt x="83" y="32"/>
                    </a:cubicBezTo>
                    <a:cubicBezTo>
                      <a:pt x="83" y="32"/>
                      <a:pt x="83" y="32"/>
                      <a:pt x="83" y="32"/>
                    </a:cubicBezTo>
                    <a:cubicBezTo>
                      <a:pt x="83" y="31"/>
                      <a:pt x="83" y="31"/>
                      <a:pt x="83" y="31"/>
                    </a:cubicBezTo>
                    <a:cubicBezTo>
                      <a:pt x="83" y="31"/>
                      <a:pt x="83" y="31"/>
                      <a:pt x="83" y="31"/>
                    </a:cubicBezTo>
                    <a:cubicBezTo>
                      <a:pt x="83" y="31"/>
                      <a:pt x="83" y="31"/>
                      <a:pt x="83" y="31"/>
                    </a:cubicBezTo>
                    <a:cubicBezTo>
                      <a:pt x="83" y="31"/>
                      <a:pt x="83" y="31"/>
                      <a:pt x="83" y="31"/>
                    </a:cubicBezTo>
                    <a:cubicBezTo>
                      <a:pt x="82" y="31"/>
                      <a:pt x="82" y="31"/>
                      <a:pt x="82" y="31"/>
                    </a:cubicBezTo>
                    <a:cubicBezTo>
                      <a:pt x="82" y="31"/>
                      <a:pt x="82" y="31"/>
                      <a:pt x="82" y="31"/>
                    </a:cubicBezTo>
                    <a:cubicBezTo>
                      <a:pt x="82" y="31"/>
                      <a:pt x="82" y="31"/>
                      <a:pt x="82" y="31"/>
                    </a:cubicBezTo>
                    <a:cubicBezTo>
                      <a:pt x="82" y="31"/>
                      <a:pt x="82" y="31"/>
                      <a:pt x="82" y="31"/>
                    </a:cubicBezTo>
                    <a:cubicBezTo>
                      <a:pt x="82" y="31"/>
                      <a:pt x="82" y="31"/>
                      <a:pt x="82" y="31"/>
                    </a:cubicBezTo>
                    <a:cubicBezTo>
                      <a:pt x="82" y="31"/>
                      <a:pt x="82" y="31"/>
                      <a:pt x="82" y="31"/>
                    </a:cubicBezTo>
                    <a:cubicBezTo>
                      <a:pt x="81" y="30"/>
                      <a:pt x="81" y="30"/>
                      <a:pt x="81" y="30"/>
                    </a:cubicBezTo>
                    <a:cubicBezTo>
                      <a:pt x="81" y="30"/>
                      <a:pt x="81" y="30"/>
                      <a:pt x="81" y="30"/>
                    </a:cubicBezTo>
                    <a:cubicBezTo>
                      <a:pt x="81" y="30"/>
                      <a:pt x="81" y="30"/>
                      <a:pt x="81" y="30"/>
                    </a:cubicBezTo>
                    <a:cubicBezTo>
                      <a:pt x="81" y="30"/>
                      <a:pt x="81" y="30"/>
                      <a:pt x="81" y="30"/>
                    </a:cubicBezTo>
                    <a:cubicBezTo>
                      <a:pt x="81" y="30"/>
                      <a:pt x="81" y="30"/>
                      <a:pt x="81" y="30"/>
                    </a:cubicBezTo>
                    <a:cubicBezTo>
                      <a:pt x="81" y="30"/>
                      <a:pt x="81" y="30"/>
                      <a:pt x="81" y="30"/>
                    </a:cubicBezTo>
                    <a:cubicBezTo>
                      <a:pt x="81" y="30"/>
                      <a:pt x="81" y="30"/>
                      <a:pt x="81" y="30"/>
                    </a:cubicBezTo>
                    <a:cubicBezTo>
                      <a:pt x="80" y="30"/>
                      <a:pt x="80" y="30"/>
                      <a:pt x="80" y="30"/>
                    </a:cubicBezTo>
                    <a:cubicBezTo>
                      <a:pt x="80" y="30"/>
                      <a:pt x="80" y="30"/>
                      <a:pt x="80" y="30"/>
                    </a:cubicBezTo>
                    <a:cubicBezTo>
                      <a:pt x="80" y="30"/>
                      <a:pt x="80" y="30"/>
                      <a:pt x="80" y="30"/>
                    </a:cubicBezTo>
                    <a:cubicBezTo>
                      <a:pt x="80" y="29"/>
                      <a:pt x="80" y="29"/>
                      <a:pt x="80" y="29"/>
                    </a:cubicBezTo>
                    <a:cubicBezTo>
                      <a:pt x="80" y="29"/>
                      <a:pt x="80" y="29"/>
                      <a:pt x="80" y="29"/>
                    </a:cubicBezTo>
                    <a:cubicBezTo>
                      <a:pt x="80" y="29"/>
                      <a:pt x="80" y="29"/>
                      <a:pt x="80" y="29"/>
                    </a:cubicBezTo>
                    <a:cubicBezTo>
                      <a:pt x="80" y="29"/>
                      <a:pt x="80" y="29"/>
                      <a:pt x="80" y="29"/>
                    </a:cubicBezTo>
                    <a:cubicBezTo>
                      <a:pt x="80" y="29"/>
                      <a:pt x="80" y="29"/>
                      <a:pt x="80" y="29"/>
                    </a:cubicBezTo>
                    <a:cubicBezTo>
                      <a:pt x="80" y="29"/>
                      <a:pt x="80" y="29"/>
                      <a:pt x="80" y="29"/>
                    </a:cubicBezTo>
                    <a:cubicBezTo>
                      <a:pt x="79" y="29"/>
                      <a:pt x="79" y="29"/>
                      <a:pt x="79" y="29"/>
                    </a:cubicBezTo>
                    <a:cubicBezTo>
                      <a:pt x="79" y="29"/>
                      <a:pt x="79" y="29"/>
                      <a:pt x="79" y="29"/>
                    </a:cubicBezTo>
                    <a:cubicBezTo>
                      <a:pt x="79" y="29"/>
                      <a:pt x="79" y="29"/>
                      <a:pt x="79" y="29"/>
                    </a:cubicBezTo>
                    <a:cubicBezTo>
                      <a:pt x="79" y="29"/>
                      <a:pt x="79" y="29"/>
                      <a:pt x="79" y="29"/>
                    </a:cubicBezTo>
                    <a:cubicBezTo>
                      <a:pt x="79" y="29"/>
                      <a:pt x="79" y="29"/>
                      <a:pt x="79" y="29"/>
                    </a:cubicBezTo>
                    <a:cubicBezTo>
                      <a:pt x="79" y="29"/>
                      <a:pt x="79" y="29"/>
                      <a:pt x="79" y="29"/>
                    </a:cubicBezTo>
                    <a:cubicBezTo>
                      <a:pt x="79" y="29"/>
                      <a:pt x="79" y="29"/>
                      <a:pt x="79" y="29"/>
                    </a:cubicBezTo>
                    <a:cubicBezTo>
                      <a:pt x="79" y="29"/>
                      <a:pt x="79" y="29"/>
                      <a:pt x="79" y="29"/>
                    </a:cubicBezTo>
                    <a:cubicBezTo>
                      <a:pt x="79" y="29"/>
                      <a:pt x="79" y="29"/>
                      <a:pt x="79" y="29"/>
                    </a:cubicBezTo>
                    <a:cubicBezTo>
                      <a:pt x="79" y="29"/>
                      <a:pt x="79" y="29"/>
                      <a:pt x="79" y="29"/>
                    </a:cubicBezTo>
                    <a:cubicBezTo>
                      <a:pt x="79" y="29"/>
                      <a:pt x="79" y="29"/>
                      <a:pt x="79" y="29"/>
                    </a:cubicBezTo>
                    <a:cubicBezTo>
                      <a:pt x="79" y="29"/>
                      <a:pt x="79" y="29"/>
                      <a:pt x="79" y="29"/>
                    </a:cubicBezTo>
                    <a:cubicBezTo>
                      <a:pt x="79" y="29"/>
                      <a:pt x="79" y="29"/>
                      <a:pt x="79" y="29"/>
                    </a:cubicBezTo>
                    <a:cubicBezTo>
                      <a:pt x="78" y="28"/>
                      <a:pt x="78" y="28"/>
                      <a:pt x="78" y="28"/>
                    </a:cubicBezTo>
                    <a:cubicBezTo>
                      <a:pt x="78" y="28"/>
                      <a:pt x="78" y="28"/>
                      <a:pt x="78" y="28"/>
                    </a:cubicBezTo>
                    <a:cubicBezTo>
                      <a:pt x="78" y="28"/>
                      <a:pt x="78" y="28"/>
                      <a:pt x="78" y="28"/>
                    </a:cubicBezTo>
                    <a:cubicBezTo>
                      <a:pt x="78" y="28"/>
                      <a:pt x="78" y="28"/>
                      <a:pt x="78" y="28"/>
                    </a:cubicBezTo>
                    <a:cubicBezTo>
                      <a:pt x="78" y="28"/>
                      <a:pt x="78" y="28"/>
                      <a:pt x="78" y="28"/>
                    </a:cubicBezTo>
                    <a:cubicBezTo>
                      <a:pt x="78" y="28"/>
                      <a:pt x="78" y="28"/>
                      <a:pt x="78" y="28"/>
                    </a:cubicBezTo>
                    <a:cubicBezTo>
                      <a:pt x="78" y="28"/>
                      <a:pt x="78" y="28"/>
                      <a:pt x="78" y="28"/>
                    </a:cubicBezTo>
                    <a:cubicBezTo>
                      <a:pt x="78" y="28"/>
                      <a:pt x="78" y="28"/>
                      <a:pt x="78" y="28"/>
                    </a:cubicBezTo>
                    <a:cubicBezTo>
                      <a:pt x="78" y="28"/>
                      <a:pt x="78" y="28"/>
                      <a:pt x="78" y="28"/>
                    </a:cubicBezTo>
                    <a:cubicBezTo>
                      <a:pt x="78" y="28"/>
                      <a:pt x="78" y="28"/>
                      <a:pt x="78" y="28"/>
                    </a:cubicBezTo>
                    <a:cubicBezTo>
                      <a:pt x="78" y="28"/>
                      <a:pt x="78" y="28"/>
                      <a:pt x="78" y="28"/>
                    </a:cubicBezTo>
                    <a:cubicBezTo>
                      <a:pt x="78" y="28"/>
                      <a:pt x="78" y="28"/>
                      <a:pt x="78" y="28"/>
                    </a:cubicBezTo>
                    <a:cubicBezTo>
                      <a:pt x="78" y="28"/>
                      <a:pt x="78" y="28"/>
                      <a:pt x="78" y="28"/>
                    </a:cubicBezTo>
                    <a:cubicBezTo>
                      <a:pt x="78" y="28"/>
                      <a:pt x="78" y="28"/>
                      <a:pt x="78"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6" y="27"/>
                      <a:pt x="76" y="27"/>
                      <a:pt x="76" y="27"/>
                    </a:cubicBezTo>
                    <a:cubicBezTo>
                      <a:pt x="76" y="27"/>
                      <a:pt x="76" y="27"/>
                      <a:pt x="76" y="27"/>
                    </a:cubicBezTo>
                    <a:cubicBezTo>
                      <a:pt x="76" y="27"/>
                      <a:pt x="76" y="27"/>
                      <a:pt x="76" y="27"/>
                    </a:cubicBezTo>
                    <a:cubicBezTo>
                      <a:pt x="76" y="27"/>
                      <a:pt x="76" y="27"/>
                      <a:pt x="76" y="27"/>
                    </a:cubicBezTo>
                    <a:cubicBezTo>
                      <a:pt x="76" y="27"/>
                      <a:pt x="76" y="27"/>
                      <a:pt x="76" y="27"/>
                    </a:cubicBezTo>
                    <a:cubicBezTo>
                      <a:pt x="76" y="27"/>
                      <a:pt x="76" y="27"/>
                      <a:pt x="76" y="27"/>
                    </a:cubicBezTo>
                    <a:cubicBezTo>
                      <a:pt x="76" y="27"/>
                      <a:pt x="76" y="27"/>
                      <a:pt x="76" y="27"/>
                    </a:cubicBezTo>
                    <a:cubicBezTo>
                      <a:pt x="76" y="27"/>
                      <a:pt x="76" y="27"/>
                      <a:pt x="76" y="27"/>
                    </a:cubicBezTo>
                    <a:cubicBezTo>
                      <a:pt x="76" y="27"/>
                      <a:pt x="76" y="27"/>
                      <a:pt x="76" y="27"/>
                    </a:cubicBezTo>
                    <a:cubicBezTo>
                      <a:pt x="76" y="27"/>
                      <a:pt x="76" y="27"/>
                      <a:pt x="76" y="27"/>
                    </a:cubicBezTo>
                    <a:cubicBezTo>
                      <a:pt x="76" y="27"/>
                      <a:pt x="76" y="27"/>
                      <a:pt x="76" y="27"/>
                    </a:cubicBezTo>
                    <a:cubicBezTo>
                      <a:pt x="76" y="27"/>
                      <a:pt x="76" y="27"/>
                      <a:pt x="76" y="27"/>
                    </a:cubicBezTo>
                    <a:cubicBezTo>
                      <a:pt x="76" y="27"/>
                      <a:pt x="76" y="27"/>
                      <a:pt x="76" y="27"/>
                    </a:cubicBezTo>
                    <a:cubicBezTo>
                      <a:pt x="76" y="27"/>
                      <a:pt x="76" y="27"/>
                      <a:pt x="76" y="27"/>
                    </a:cubicBezTo>
                    <a:cubicBezTo>
                      <a:pt x="76" y="27"/>
                      <a:pt x="76" y="27"/>
                      <a:pt x="76" y="27"/>
                    </a:cubicBezTo>
                    <a:cubicBezTo>
                      <a:pt x="76" y="27"/>
                      <a:pt x="76" y="27"/>
                      <a:pt x="76" y="27"/>
                    </a:cubicBezTo>
                    <a:cubicBezTo>
                      <a:pt x="76" y="27"/>
                      <a:pt x="76" y="27"/>
                      <a:pt x="76" y="27"/>
                    </a:cubicBezTo>
                    <a:cubicBezTo>
                      <a:pt x="75" y="27"/>
                      <a:pt x="75" y="27"/>
                      <a:pt x="75" y="27"/>
                    </a:cubicBezTo>
                    <a:cubicBezTo>
                      <a:pt x="75" y="27"/>
                      <a:pt x="75" y="27"/>
                      <a:pt x="75" y="27"/>
                    </a:cubicBezTo>
                    <a:cubicBezTo>
                      <a:pt x="75" y="26"/>
                      <a:pt x="75" y="26"/>
                      <a:pt x="75" y="26"/>
                    </a:cubicBezTo>
                    <a:cubicBezTo>
                      <a:pt x="75" y="26"/>
                      <a:pt x="75" y="26"/>
                      <a:pt x="75" y="26"/>
                    </a:cubicBezTo>
                    <a:cubicBezTo>
                      <a:pt x="75" y="26"/>
                      <a:pt x="75" y="26"/>
                      <a:pt x="75" y="26"/>
                    </a:cubicBezTo>
                    <a:cubicBezTo>
                      <a:pt x="75" y="26"/>
                      <a:pt x="75" y="26"/>
                      <a:pt x="75" y="26"/>
                    </a:cubicBezTo>
                    <a:cubicBezTo>
                      <a:pt x="75" y="26"/>
                      <a:pt x="75" y="26"/>
                      <a:pt x="75" y="26"/>
                    </a:cubicBezTo>
                    <a:cubicBezTo>
                      <a:pt x="75" y="26"/>
                      <a:pt x="75" y="26"/>
                      <a:pt x="75" y="26"/>
                    </a:cubicBezTo>
                    <a:cubicBezTo>
                      <a:pt x="75" y="26"/>
                      <a:pt x="75" y="26"/>
                      <a:pt x="75" y="26"/>
                    </a:cubicBezTo>
                    <a:cubicBezTo>
                      <a:pt x="75" y="26"/>
                      <a:pt x="75" y="26"/>
                      <a:pt x="75" y="26"/>
                    </a:cubicBezTo>
                    <a:cubicBezTo>
                      <a:pt x="75" y="26"/>
                      <a:pt x="75" y="26"/>
                      <a:pt x="75" y="26"/>
                    </a:cubicBezTo>
                    <a:cubicBezTo>
                      <a:pt x="75" y="26"/>
                      <a:pt x="75" y="26"/>
                      <a:pt x="75" y="26"/>
                    </a:cubicBezTo>
                    <a:cubicBezTo>
                      <a:pt x="75" y="26"/>
                      <a:pt x="75" y="26"/>
                      <a:pt x="75" y="26"/>
                    </a:cubicBezTo>
                    <a:cubicBezTo>
                      <a:pt x="75" y="26"/>
                      <a:pt x="75" y="26"/>
                      <a:pt x="75" y="26"/>
                    </a:cubicBezTo>
                    <a:cubicBezTo>
                      <a:pt x="75" y="26"/>
                      <a:pt x="75" y="26"/>
                      <a:pt x="75" y="26"/>
                    </a:cubicBezTo>
                    <a:cubicBezTo>
                      <a:pt x="75" y="26"/>
                      <a:pt x="75" y="26"/>
                      <a:pt x="75" y="26"/>
                    </a:cubicBezTo>
                    <a:cubicBezTo>
                      <a:pt x="75" y="26"/>
                      <a:pt x="75" y="26"/>
                      <a:pt x="75" y="26"/>
                    </a:cubicBezTo>
                    <a:cubicBezTo>
                      <a:pt x="74" y="26"/>
                      <a:pt x="74" y="26"/>
                      <a:pt x="74" y="26"/>
                    </a:cubicBezTo>
                    <a:cubicBezTo>
                      <a:pt x="74" y="26"/>
                      <a:pt x="74" y="26"/>
                      <a:pt x="74" y="26"/>
                    </a:cubicBezTo>
                    <a:cubicBezTo>
                      <a:pt x="74" y="26"/>
                      <a:pt x="74" y="26"/>
                      <a:pt x="74" y="26"/>
                    </a:cubicBezTo>
                    <a:cubicBezTo>
                      <a:pt x="74" y="26"/>
                      <a:pt x="74" y="26"/>
                      <a:pt x="74" y="26"/>
                    </a:cubicBezTo>
                    <a:cubicBezTo>
                      <a:pt x="74" y="26"/>
                      <a:pt x="74" y="26"/>
                      <a:pt x="74" y="26"/>
                    </a:cubicBezTo>
                    <a:cubicBezTo>
                      <a:pt x="74" y="26"/>
                      <a:pt x="74" y="26"/>
                      <a:pt x="74" y="26"/>
                    </a:cubicBezTo>
                    <a:cubicBezTo>
                      <a:pt x="74" y="26"/>
                      <a:pt x="74" y="26"/>
                      <a:pt x="74" y="26"/>
                    </a:cubicBezTo>
                    <a:cubicBezTo>
                      <a:pt x="74" y="26"/>
                      <a:pt x="74" y="26"/>
                      <a:pt x="74" y="26"/>
                    </a:cubicBezTo>
                    <a:cubicBezTo>
                      <a:pt x="74" y="26"/>
                      <a:pt x="74" y="26"/>
                      <a:pt x="74" y="26"/>
                    </a:cubicBezTo>
                    <a:cubicBezTo>
                      <a:pt x="74" y="26"/>
                      <a:pt x="74" y="26"/>
                      <a:pt x="74" y="26"/>
                    </a:cubicBezTo>
                    <a:cubicBezTo>
                      <a:pt x="74" y="26"/>
                      <a:pt x="74" y="26"/>
                      <a:pt x="74" y="26"/>
                    </a:cubicBezTo>
                    <a:cubicBezTo>
                      <a:pt x="74" y="26"/>
                      <a:pt x="74" y="26"/>
                      <a:pt x="74" y="26"/>
                    </a:cubicBezTo>
                    <a:cubicBezTo>
                      <a:pt x="74" y="25"/>
                      <a:pt x="74" y="25"/>
                      <a:pt x="74" y="25"/>
                    </a:cubicBezTo>
                    <a:cubicBezTo>
                      <a:pt x="74" y="25"/>
                      <a:pt x="74" y="25"/>
                      <a:pt x="74" y="25"/>
                    </a:cubicBezTo>
                    <a:cubicBezTo>
                      <a:pt x="74" y="25"/>
                      <a:pt x="74" y="25"/>
                      <a:pt x="74" y="25"/>
                    </a:cubicBezTo>
                    <a:cubicBezTo>
                      <a:pt x="74" y="25"/>
                      <a:pt x="74" y="25"/>
                      <a:pt x="74" y="25"/>
                    </a:cubicBezTo>
                    <a:cubicBezTo>
                      <a:pt x="74" y="25"/>
                      <a:pt x="74" y="25"/>
                      <a:pt x="74" y="25"/>
                    </a:cubicBezTo>
                    <a:cubicBezTo>
                      <a:pt x="73" y="25"/>
                      <a:pt x="73" y="25"/>
                      <a:pt x="73" y="25"/>
                    </a:cubicBezTo>
                    <a:cubicBezTo>
                      <a:pt x="73" y="25"/>
                      <a:pt x="73" y="25"/>
                      <a:pt x="73" y="25"/>
                    </a:cubicBezTo>
                    <a:cubicBezTo>
                      <a:pt x="73" y="25"/>
                      <a:pt x="73" y="25"/>
                      <a:pt x="73" y="25"/>
                    </a:cubicBezTo>
                    <a:cubicBezTo>
                      <a:pt x="73" y="25"/>
                      <a:pt x="73" y="25"/>
                      <a:pt x="73" y="25"/>
                    </a:cubicBezTo>
                    <a:cubicBezTo>
                      <a:pt x="73" y="25"/>
                      <a:pt x="73" y="25"/>
                      <a:pt x="73" y="25"/>
                    </a:cubicBezTo>
                    <a:cubicBezTo>
                      <a:pt x="73" y="25"/>
                      <a:pt x="73" y="25"/>
                      <a:pt x="73" y="25"/>
                    </a:cubicBezTo>
                    <a:cubicBezTo>
                      <a:pt x="73" y="25"/>
                      <a:pt x="73" y="25"/>
                      <a:pt x="73" y="25"/>
                    </a:cubicBezTo>
                    <a:cubicBezTo>
                      <a:pt x="73" y="25"/>
                      <a:pt x="73" y="25"/>
                      <a:pt x="73" y="25"/>
                    </a:cubicBezTo>
                    <a:cubicBezTo>
                      <a:pt x="73" y="25"/>
                      <a:pt x="73" y="25"/>
                      <a:pt x="73" y="25"/>
                    </a:cubicBezTo>
                    <a:cubicBezTo>
                      <a:pt x="73" y="25"/>
                      <a:pt x="73" y="25"/>
                      <a:pt x="73" y="25"/>
                    </a:cubicBezTo>
                    <a:cubicBezTo>
                      <a:pt x="73" y="25"/>
                      <a:pt x="73" y="25"/>
                      <a:pt x="73" y="25"/>
                    </a:cubicBezTo>
                    <a:cubicBezTo>
                      <a:pt x="73" y="25"/>
                      <a:pt x="73" y="25"/>
                      <a:pt x="73" y="25"/>
                    </a:cubicBezTo>
                    <a:cubicBezTo>
                      <a:pt x="73" y="25"/>
                      <a:pt x="73" y="25"/>
                      <a:pt x="73" y="25"/>
                    </a:cubicBezTo>
                    <a:cubicBezTo>
                      <a:pt x="73" y="25"/>
                      <a:pt x="73" y="25"/>
                      <a:pt x="73" y="25"/>
                    </a:cubicBezTo>
                    <a:cubicBezTo>
                      <a:pt x="73" y="25"/>
                      <a:pt x="73" y="25"/>
                      <a:pt x="73" y="25"/>
                    </a:cubicBezTo>
                    <a:cubicBezTo>
                      <a:pt x="73" y="25"/>
                      <a:pt x="73" y="25"/>
                      <a:pt x="73" y="25"/>
                    </a:cubicBezTo>
                    <a:cubicBezTo>
                      <a:pt x="73" y="25"/>
                      <a:pt x="73" y="25"/>
                      <a:pt x="73" y="25"/>
                    </a:cubicBezTo>
                    <a:cubicBezTo>
                      <a:pt x="72" y="25"/>
                      <a:pt x="72" y="25"/>
                      <a:pt x="72" y="25"/>
                    </a:cubicBezTo>
                    <a:cubicBezTo>
                      <a:pt x="72" y="25"/>
                      <a:pt x="72" y="25"/>
                      <a:pt x="72" y="25"/>
                    </a:cubicBezTo>
                    <a:cubicBezTo>
                      <a:pt x="72" y="25"/>
                      <a:pt x="72" y="25"/>
                      <a:pt x="72" y="25"/>
                    </a:cubicBezTo>
                    <a:cubicBezTo>
                      <a:pt x="72" y="25"/>
                      <a:pt x="72" y="25"/>
                      <a:pt x="72" y="25"/>
                    </a:cubicBezTo>
                    <a:cubicBezTo>
                      <a:pt x="72" y="25"/>
                      <a:pt x="72" y="25"/>
                      <a:pt x="72" y="25"/>
                    </a:cubicBezTo>
                    <a:cubicBezTo>
                      <a:pt x="72" y="25"/>
                      <a:pt x="72" y="25"/>
                      <a:pt x="72" y="25"/>
                    </a:cubicBezTo>
                    <a:cubicBezTo>
                      <a:pt x="72" y="24"/>
                      <a:pt x="72" y="24"/>
                      <a:pt x="72" y="24"/>
                    </a:cubicBezTo>
                    <a:cubicBezTo>
                      <a:pt x="72" y="24"/>
                      <a:pt x="72" y="24"/>
                      <a:pt x="72" y="24"/>
                    </a:cubicBezTo>
                    <a:cubicBezTo>
                      <a:pt x="72" y="24"/>
                      <a:pt x="72" y="24"/>
                      <a:pt x="72" y="24"/>
                    </a:cubicBezTo>
                    <a:cubicBezTo>
                      <a:pt x="72" y="24"/>
                      <a:pt x="72" y="24"/>
                      <a:pt x="72" y="24"/>
                    </a:cubicBezTo>
                    <a:cubicBezTo>
                      <a:pt x="72" y="24"/>
                      <a:pt x="72" y="24"/>
                      <a:pt x="72" y="24"/>
                    </a:cubicBezTo>
                    <a:cubicBezTo>
                      <a:pt x="72" y="24"/>
                      <a:pt x="72" y="24"/>
                      <a:pt x="72" y="24"/>
                    </a:cubicBezTo>
                    <a:cubicBezTo>
                      <a:pt x="72" y="24"/>
                      <a:pt x="72" y="24"/>
                      <a:pt x="72" y="24"/>
                    </a:cubicBezTo>
                    <a:cubicBezTo>
                      <a:pt x="72" y="24"/>
                      <a:pt x="72" y="24"/>
                      <a:pt x="72" y="24"/>
                    </a:cubicBezTo>
                    <a:cubicBezTo>
                      <a:pt x="72" y="24"/>
                      <a:pt x="72" y="24"/>
                      <a:pt x="72" y="24"/>
                    </a:cubicBezTo>
                    <a:cubicBezTo>
                      <a:pt x="72" y="24"/>
                      <a:pt x="72" y="24"/>
                      <a:pt x="72" y="24"/>
                    </a:cubicBezTo>
                    <a:cubicBezTo>
                      <a:pt x="72" y="24"/>
                      <a:pt x="72" y="24"/>
                      <a:pt x="72" y="24"/>
                    </a:cubicBezTo>
                    <a:cubicBezTo>
                      <a:pt x="71" y="24"/>
                      <a:pt x="71" y="24"/>
                      <a:pt x="71" y="24"/>
                    </a:cubicBezTo>
                    <a:cubicBezTo>
                      <a:pt x="71" y="24"/>
                      <a:pt x="71" y="24"/>
                      <a:pt x="71" y="24"/>
                    </a:cubicBezTo>
                    <a:cubicBezTo>
                      <a:pt x="71" y="24"/>
                      <a:pt x="71" y="24"/>
                      <a:pt x="71" y="24"/>
                    </a:cubicBezTo>
                    <a:cubicBezTo>
                      <a:pt x="71" y="24"/>
                      <a:pt x="71" y="24"/>
                      <a:pt x="71" y="24"/>
                    </a:cubicBezTo>
                    <a:cubicBezTo>
                      <a:pt x="71" y="24"/>
                      <a:pt x="71" y="24"/>
                      <a:pt x="71" y="24"/>
                    </a:cubicBezTo>
                    <a:cubicBezTo>
                      <a:pt x="71" y="24"/>
                      <a:pt x="71" y="24"/>
                      <a:pt x="71" y="24"/>
                    </a:cubicBezTo>
                    <a:cubicBezTo>
                      <a:pt x="71" y="24"/>
                      <a:pt x="71" y="24"/>
                      <a:pt x="71" y="24"/>
                    </a:cubicBezTo>
                    <a:cubicBezTo>
                      <a:pt x="71" y="24"/>
                      <a:pt x="71" y="24"/>
                      <a:pt x="71" y="24"/>
                    </a:cubicBezTo>
                    <a:cubicBezTo>
                      <a:pt x="71" y="24"/>
                      <a:pt x="71" y="24"/>
                      <a:pt x="71" y="24"/>
                    </a:cubicBezTo>
                    <a:cubicBezTo>
                      <a:pt x="71" y="24"/>
                      <a:pt x="71" y="24"/>
                      <a:pt x="71" y="24"/>
                    </a:cubicBezTo>
                    <a:cubicBezTo>
                      <a:pt x="71" y="24"/>
                      <a:pt x="71" y="24"/>
                      <a:pt x="71" y="24"/>
                    </a:cubicBezTo>
                    <a:cubicBezTo>
                      <a:pt x="71" y="24"/>
                      <a:pt x="71" y="24"/>
                      <a:pt x="71" y="24"/>
                    </a:cubicBezTo>
                    <a:cubicBezTo>
                      <a:pt x="71" y="24"/>
                      <a:pt x="71" y="24"/>
                      <a:pt x="71" y="24"/>
                    </a:cubicBezTo>
                    <a:cubicBezTo>
                      <a:pt x="71" y="24"/>
                      <a:pt x="71" y="24"/>
                      <a:pt x="71" y="24"/>
                    </a:cubicBezTo>
                    <a:cubicBezTo>
                      <a:pt x="71" y="24"/>
                      <a:pt x="71" y="24"/>
                      <a:pt x="71" y="24"/>
                    </a:cubicBezTo>
                    <a:cubicBezTo>
                      <a:pt x="71" y="24"/>
                      <a:pt x="71" y="24"/>
                      <a:pt x="71" y="24"/>
                    </a:cubicBezTo>
                    <a:cubicBezTo>
                      <a:pt x="71" y="24"/>
                      <a:pt x="71" y="24"/>
                      <a:pt x="71" y="24"/>
                    </a:cubicBezTo>
                    <a:cubicBezTo>
                      <a:pt x="70" y="23"/>
                      <a:pt x="70" y="23"/>
                      <a:pt x="70" y="23"/>
                    </a:cubicBezTo>
                    <a:cubicBezTo>
                      <a:pt x="70" y="23"/>
                      <a:pt x="70" y="23"/>
                      <a:pt x="70" y="23"/>
                    </a:cubicBezTo>
                    <a:cubicBezTo>
                      <a:pt x="70" y="23"/>
                      <a:pt x="70" y="23"/>
                      <a:pt x="70" y="23"/>
                    </a:cubicBezTo>
                    <a:cubicBezTo>
                      <a:pt x="70" y="23"/>
                      <a:pt x="70" y="23"/>
                      <a:pt x="70" y="23"/>
                    </a:cubicBezTo>
                    <a:cubicBezTo>
                      <a:pt x="70" y="23"/>
                      <a:pt x="70" y="23"/>
                      <a:pt x="70" y="23"/>
                    </a:cubicBezTo>
                    <a:cubicBezTo>
                      <a:pt x="70" y="23"/>
                      <a:pt x="70" y="23"/>
                      <a:pt x="70" y="23"/>
                    </a:cubicBezTo>
                    <a:cubicBezTo>
                      <a:pt x="70" y="23"/>
                      <a:pt x="70" y="23"/>
                      <a:pt x="70" y="23"/>
                    </a:cubicBezTo>
                    <a:cubicBezTo>
                      <a:pt x="70" y="23"/>
                      <a:pt x="70" y="23"/>
                      <a:pt x="70" y="23"/>
                    </a:cubicBezTo>
                    <a:cubicBezTo>
                      <a:pt x="70" y="23"/>
                      <a:pt x="70" y="23"/>
                      <a:pt x="70" y="23"/>
                    </a:cubicBezTo>
                    <a:cubicBezTo>
                      <a:pt x="70" y="23"/>
                      <a:pt x="70" y="23"/>
                      <a:pt x="70" y="23"/>
                    </a:cubicBezTo>
                    <a:cubicBezTo>
                      <a:pt x="70" y="23"/>
                      <a:pt x="70" y="23"/>
                      <a:pt x="70" y="23"/>
                    </a:cubicBezTo>
                    <a:cubicBezTo>
                      <a:pt x="70" y="23"/>
                      <a:pt x="70" y="23"/>
                      <a:pt x="70" y="23"/>
                    </a:cubicBezTo>
                    <a:cubicBezTo>
                      <a:pt x="70" y="23"/>
                      <a:pt x="70" y="23"/>
                      <a:pt x="70" y="23"/>
                    </a:cubicBezTo>
                    <a:cubicBezTo>
                      <a:pt x="70" y="23"/>
                      <a:pt x="70" y="23"/>
                      <a:pt x="70" y="23"/>
                    </a:cubicBezTo>
                    <a:cubicBezTo>
                      <a:pt x="70" y="23"/>
                      <a:pt x="70" y="23"/>
                      <a:pt x="70" y="23"/>
                    </a:cubicBezTo>
                    <a:cubicBezTo>
                      <a:pt x="70" y="23"/>
                      <a:pt x="70" y="23"/>
                      <a:pt x="70" y="23"/>
                    </a:cubicBezTo>
                    <a:cubicBezTo>
                      <a:pt x="70" y="23"/>
                      <a:pt x="70" y="23"/>
                      <a:pt x="70" y="23"/>
                    </a:cubicBezTo>
                    <a:cubicBezTo>
                      <a:pt x="69" y="23"/>
                      <a:pt x="69" y="23"/>
                      <a:pt x="69" y="23"/>
                    </a:cubicBezTo>
                    <a:cubicBezTo>
                      <a:pt x="69" y="23"/>
                      <a:pt x="69" y="23"/>
                      <a:pt x="69" y="23"/>
                    </a:cubicBezTo>
                    <a:cubicBezTo>
                      <a:pt x="69" y="23"/>
                      <a:pt x="69" y="23"/>
                      <a:pt x="69" y="23"/>
                    </a:cubicBezTo>
                    <a:cubicBezTo>
                      <a:pt x="69" y="23"/>
                      <a:pt x="69" y="23"/>
                      <a:pt x="69" y="23"/>
                    </a:cubicBezTo>
                    <a:cubicBezTo>
                      <a:pt x="69" y="23"/>
                      <a:pt x="69" y="23"/>
                      <a:pt x="69" y="23"/>
                    </a:cubicBezTo>
                    <a:cubicBezTo>
                      <a:pt x="69" y="23"/>
                      <a:pt x="69" y="23"/>
                      <a:pt x="69" y="23"/>
                    </a:cubicBezTo>
                    <a:cubicBezTo>
                      <a:pt x="69" y="23"/>
                      <a:pt x="69" y="23"/>
                      <a:pt x="69" y="23"/>
                    </a:cubicBezTo>
                    <a:cubicBezTo>
                      <a:pt x="69" y="23"/>
                      <a:pt x="69" y="23"/>
                      <a:pt x="69" y="23"/>
                    </a:cubicBezTo>
                    <a:cubicBezTo>
                      <a:pt x="69" y="23"/>
                      <a:pt x="69" y="23"/>
                      <a:pt x="69" y="23"/>
                    </a:cubicBezTo>
                    <a:cubicBezTo>
                      <a:pt x="69" y="23"/>
                      <a:pt x="69" y="23"/>
                      <a:pt x="69" y="23"/>
                    </a:cubicBezTo>
                    <a:cubicBezTo>
                      <a:pt x="69" y="23"/>
                      <a:pt x="69" y="23"/>
                      <a:pt x="69" y="23"/>
                    </a:cubicBezTo>
                    <a:cubicBezTo>
                      <a:pt x="69" y="23"/>
                      <a:pt x="69" y="23"/>
                      <a:pt x="69" y="23"/>
                    </a:cubicBezTo>
                    <a:cubicBezTo>
                      <a:pt x="69" y="22"/>
                      <a:pt x="69" y="22"/>
                      <a:pt x="69" y="22"/>
                    </a:cubicBezTo>
                    <a:cubicBezTo>
                      <a:pt x="69" y="22"/>
                      <a:pt x="69" y="22"/>
                      <a:pt x="69" y="22"/>
                    </a:cubicBezTo>
                    <a:cubicBezTo>
                      <a:pt x="69" y="22"/>
                      <a:pt x="69" y="22"/>
                      <a:pt x="69" y="22"/>
                    </a:cubicBezTo>
                    <a:cubicBezTo>
                      <a:pt x="69" y="22"/>
                      <a:pt x="69" y="22"/>
                      <a:pt x="69"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7" y="22"/>
                      <a:pt x="67" y="22"/>
                      <a:pt x="67" y="22"/>
                    </a:cubicBezTo>
                    <a:cubicBezTo>
                      <a:pt x="67" y="22"/>
                      <a:pt x="67" y="22"/>
                      <a:pt x="67" y="22"/>
                    </a:cubicBezTo>
                    <a:cubicBezTo>
                      <a:pt x="67" y="22"/>
                      <a:pt x="67" y="22"/>
                      <a:pt x="67" y="22"/>
                    </a:cubicBezTo>
                    <a:cubicBezTo>
                      <a:pt x="67" y="22"/>
                      <a:pt x="67" y="22"/>
                      <a:pt x="67" y="22"/>
                    </a:cubicBezTo>
                    <a:cubicBezTo>
                      <a:pt x="67" y="22"/>
                      <a:pt x="67" y="22"/>
                      <a:pt x="67" y="22"/>
                    </a:cubicBezTo>
                    <a:cubicBezTo>
                      <a:pt x="67" y="22"/>
                      <a:pt x="67" y="22"/>
                      <a:pt x="67" y="22"/>
                    </a:cubicBezTo>
                    <a:cubicBezTo>
                      <a:pt x="67" y="22"/>
                      <a:pt x="67" y="22"/>
                      <a:pt x="67" y="22"/>
                    </a:cubicBezTo>
                    <a:cubicBezTo>
                      <a:pt x="67" y="22"/>
                      <a:pt x="67" y="22"/>
                      <a:pt x="67" y="22"/>
                    </a:cubicBezTo>
                    <a:cubicBezTo>
                      <a:pt x="67" y="21"/>
                      <a:pt x="67" y="21"/>
                      <a:pt x="67" y="21"/>
                    </a:cubicBezTo>
                    <a:cubicBezTo>
                      <a:pt x="67" y="21"/>
                      <a:pt x="67" y="21"/>
                      <a:pt x="67" y="21"/>
                    </a:cubicBezTo>
                    <a:cubicBezTo>
                      <a:pt x="67" y="21"/>
                      <a:pt x="67" y="21"/>
                      <a:pt x="67" y="21"/>
                    </a:cubicBezTo>
                    <a:cubicBezTo>
                      <a:pt x="67" y="21"/>
                      <a:pt x="67" y="21"/>
                      <a:pt x="67" y="21"/>
                    </a:cubicBezTo>
                    <a:cubicBezTo>
                      <a:pt x="67" y="21"/>
                      <a:pt x="67" y="21"/>
                      <a:pt x="67" y="21"/>
                    </a:cubicBezTo>
                    <a:cubicBezTo>
                      <a:pt x="67" y="21"/>
                      <a:pt x="67" y="21"/>
                      <a:pt x="67" y="21"/>
                    </a:cubicBezTo>
                    <a:cubicBezTo>
                      <a:pt x="67" y="21"/>
                      <a:pt x="67" y="21"/>
                      <a:pt x="67" y="21"/>
                    </a:cubicBezTo>
                    <a:cubicBezTo>
                      <a:pt x="67" y="21"/>
                      <a:pt x="67" y="21"/>
                      <a:pt x="67" y="21"/>
                    </a:cubicBezTo>
                    <a:cubicBezTo>
                      <a:pt x="66" y="21"/>
                      <a:pt x="66" y="21"/>
                      <a:pt x="66" y="21"/>
                    </a:cubicBezTo>
                    <a:cubicBezTo>
                      <a:pt x="66" y="21"/>
                      <a:pt x="66" y="21"/>
                      <a:pt x="66" y="21"/>
                    </a:cubicBezTo>
                    <a:cubicBezTo>
                      <a:pt x="66" y="21"/>
                      <a:pt x="66" y="21"/>
                      <a:pt x="66" y="21"/>
                    </a:cubicBezTo>
                    <a:cubicBezTo>
                      <a:pt x="66" y="21"/>
                      <a:pt x="66" y="21"/>
                      <a:pt x="66" y="21"/>
                    </a:cubicBezTo>
                    <a:cubicBezTo>
                      <a:pt x="66" y="21"/>
                      <a:pt x="66" y="21"/>
                      <a:pt x="66" y="21"/>
                    </a:cubicBezTo>
                    <a:cubicBezTo>
                      <a:pt x="66" y="21"/>
                      <a:pt x="66" y="21"/>
                      <a:pt x="66" y="21"/>
                    </a:cubicBezTo>
                    <a:cubicBezTo>
                      <a:pt x="66" y="21"/>
                      <a:pt x="66" y="21"/>
                      <a:pt x="66" y="21"/>
                    </a:cubicBezTo>
                    <a:cubicBezTo>
                      <a:pt x="66" y="21"/>
                      <a:pt x="66" y="21"/>
                      <a:pt x="66" y="21"/>
                    </a:cubicBezTo>
                    <a:cubicBezTo>
                      <a:pt x="66" y="21"/>
                      <a:pt x="66" y="21"/>
                      <a:pt x="66" y="21"/>
                    </a:cubicBezTo>
                    <a:cubicBezTo>
                      <a:pt x="66" y="21"/>
                      <a:pt x="66" y="21"/>
                      <a:pt x="66" y="21"/>
                    </a:cubicBezTo>
                    <a:cubicBezTo>
                      <a:pt x="66" y="21"/>
                      <a:pt x="66" y="21"/>
                      <a:pt x="66" y="21"/>
                    </a:cubicBezTo>
                    <a:cubicBezTo>
                      <a:pt x="66" y="21"/>
                      <a:pt x="66" y="21"/>
                      <a:pt x="66" y="21"/>
                    </a:cubicBezTo>
                    <a:cubicBezTo>
                      <a:pt x="66" y="21"/>
                      <a:pt x="66" y="21"/>
                      <a:pt x="66" y="21"/>
                    </a:cubicBezTo>
                    <a:cubicBezTo>
                      <a:pt x="66" y="21"/>
                      <a:pt x="66" y="21"/>
                      <a:pt x="66" y="21"/>
                    </a:cubicBezTo>
                    <a:cubicBezTo>
                      <a:pt x="65" y="21"/>
                      <a:pt x="65" y="21"/>
                      <a:pt x="65" y="21"/>
                    </a:cubicBezTo>
                    <a:cubicBezTo>
                      <a:pt x="65" y="21"/>
                      <a:pt x="65" y="21"/>
                      <a:pt x="65" y="21"/>
                    </a:cubicBezTo>
                    <a:cubicBezTo>
                      <a:pt x="65" y="21"/>
                      <a:pt x="65" y="21"/>
                      <a:pt x="65" y="21"/>
                    </a:cubicBezTo>
                    <a:cubicBezTo>
                      <a:pt x="65" y="21"/>
                      <a:pt x="65" y="21"/>
                      <a:pt x="65" y="21"/>
                    </a:cubicBezTo>
                    <a:cubicBezTo>
                      <a:pt x="65" y="21"/>
                      <a:pt x="65" y="21"/>
                      <a:pt x="65" y="21"/>
                    </a:cubicBezTo>
                    <a:cubicBezTo>
                      <a:pt x="65" y="21"/>
                      <a:pt x="65" y="21"/>
                      <a:pt x="65" y="21"/>
                    </a:cubicBezTo>
                    <a:cubicBezTo>
                      <a:pt x="65" y="20"/>
                      <a:pt x="65" y="20"/>
                      <a:pt x="65" y="20"/>
                    </a:cubicBezTo>
                    <a:cubicBezTo>
                      <a:pt x="65" y="20"/>
                      <a:pt x="65" y="20"/>
                      <a:pt x="65" y="20"/>
                    </a:cubicBezTo>
                    <a:cubicBezTo>
                      <a:pt x="65" y="20"/>
                      <a:pt x="65" y="20"/>
                      <a:pt x="65" y="20"/>
                    </a:cubicBezTo>
                    <a:cubicBezTo>
                      <a:pt x="65" y="20"/>
                      <a:pt x="65" y="20"/>
                      <a:pt x="65" y="20"/>
                    </a:cubicBezTo>
                    <a:cubicBezTo>
                      <a:pt x="65" y="20"/>
                      <a:pt x="65" y="20"/>
                      <a:pt x="65" y="20"/>
                    </a:cubicBezTo>
                    <a:cubicBezTo>
                      <a:pt x="65" y="20"/>
                      <a:pt x="65" y="20"/>
                      <a:pt x="65" y="20"/>
                    </a:cubicBezTo>
                    <a:cubicBezTo>
                      <a:pt x="65" y="20"/>
                      <a:pt x="65" y="20"/>
                      <a:pt x="65" y="20"/>
                    </a:cubicBezTo>
                    <a:cubicBezTo>
                      <a:pt x="65" y="20"/>
                      <a:pt x="65" y="20"/>
                      <a:pt x="65" y="20"/>
                    </a:cubicBezTo>
                    <a:cubicBezTo>
                      <a:pt x="65" y="20"/>
                      <a:pt x="65" y="20"/>
                      <a:pt x="65" y="20"/>
                    </a:cubicBezTo>
                    <a:cubicBezTo>
                      <a:pt x="65" y="20"/>
                      <a:pt x="65" y="20"/>
                      <a:pt x="65" y="20"/>
                    </a:cubicBezTo>
                    <a:cubicBezTo>
                      <a:pt x="64" y="20"/>
                      <a:pt x="64" y="20"/>
                      <a:pt x="64" y="20"/>
                    </a:cubicBezTo>
                    <a:cubicBezTo>
                      <a:pt x="64" y="20"/>
                      <a:pt x="64" y="20"/>
                      <a:pt x="64" y="20"/>
                    </a:cubicBezTo>
                    <a:cubicBezTo>
                      <a:pt x="64" y="20"/>
                      <a:pt x="64" y="20"/>
                      <a:pt x="64" y="20"/>
                    </a:cubicBezTo>
                    <a:cubicBezTo>
                      <a:pt x="64" y="20"/>
                      <a:pt x="64" y="20"/>
                      <a:pt x="64" y="20"/>
                    </a:cubicBezTo>
                    <a:cubicBezTo>
                      <a:pt x="64" y="20"/>
                      <a:pt x="64" y="20"/>
                      <a:pt x="64" y="20"/>
                    </a:cubicBezTo>
                    <a:cubicBezTo>
                      <a:pt x="64" y="20"/>
                      <a:pt x="64" y="20"/>
                      <a:pt x="64" y="20"/>
                    </a:cubicBezTo>
                    <a:cubicBezTo>
                      <a:pt x="64" y="20"/>
                      <a:pt x="64" y="20"/>
                      <a:pt x="64" y="20"/>
                    </a:cubicBezTo>
                    <a:cubicBezTo>
                      <a:pt x="64" y="20"/>
                      <a:pt x="64" y="20"/>
                      <a:pt x="64" y="20"/>
                    </a:cubicBezTo>
                    <a:cubicBezTo>
                      <a:pt x="64" y="20"/>
                      <a:pt x="64" y="20"/>
                      <a:pt x="64" y="20"/>
                    </a:cubicBezTo>
                    <a:cubicBezTo>
                      <a:pt x="64" y="20"/>
                      <a:pt x="64" y="20"/>
                      <a:pt x="64" y="20"/>
                    </a:cubicBezTo>
                    <a:cubicBezTo>
                      <a:pt x="64" y="20"/>
                      <a:pt x="64" y="20"/>
                      <a:pt x="64" y="20"/>
                    </a:cubicBezTo>
                    <a:cubicBezTo>
                      <a:pt x="64" y="20"/>
                      <a:pt x="64" y="20"/>
                      <a:pt x="64" y="20"/>
                    </a:cubicBezTo>
                    <a:cubicBezTo>
                      <a:pt x="64" y="20"/>
                      <a:pt x="64" y="20"/>
                      <a:pt x="64" y="20"/>
                    </a:cubicBezTo>
                    <a:cubicBezTo>
                      <a:pt x="63" y="20"/>
                      <a:pt x="63" y="20"/>
                      <a:pt x="63" y="20"/>
                    </a:cubicBezTo>
                    <a:cubicBezTo>
                      <a:pt x="63" y="20"/>
                      <a:pt x="63" y="20"/>
                      <a:pt x="63" y="20"/>
                    </a:cubicBezTo>
                    <a:cubicBezTo>
                      <a:pt x="63" y="19"/>
                      <a:pt x="63" y="19"/>
                      <a:pt x="63" y="19"/>
                    </a:cubicBezTo>
                    <a:cubicBezTo>
                      <a:pt x="63" y="19"/>
                      <a:pt x="63" y="19"/>
                      <a:pt x="63" y="19"/>
                    </a:cubicBezTo>
                    <a:cubicBezTo>
                      <a:pt x="63" y="19"/>
                      <a:pt x="63" y="19"/>
                      <a:pt x="63" y="19"/>
                    </a:cubicBezTo>
                    <a:cubicBezTo>
                      <a:pt x="63" y="19"/>
                      <a:pt x="63" y="19"/>
                      <a:pt x="63" y="19"/>
                    </a:cubicBezTo>
                    <a:cubicBezTo>
                      <a:pt x="63" y="19"/>
                      <a:pt x="63" y="19"/>
                      <a:pt x="63" y="19"/>
                    </a:cubicBezTo>
                    <a:cubicBezTo>
                      <a:pt x="63" y="19"/>
                      <a:pt x="63" y="19"/>
                      <a:pt x="63" y="19"/>
                    </a:cubicBezTo>
                    <a:cubicBezTo>
                      <a:pt x="63" y="19"/>
                      <a:pt x="63" y="19"/>
                      <a:pt x="63" y="19"/>
                    </a:cubicBezTo>
                    <a:cubicBezTo>
                      <a:pt x="63" y="19"/>
                      <a:pt x="63" y="19"/>
                      <a:pt x="63" y="19"/>
                    </a:cubicBezTo>
                    <a:cubicBezTo>
                      <a:pt x="62" y="19"/>
                      <a:pt x="62" y="19"/>
                      <a:pt x="62" y="19"/>
                    </a:cubicBezTo>
                    <a:cubicBezTo>
                      <a:pt x="62" y="19"/>
                      <a:pt x="62" y="19"/>
                      <a:pt x="62" y="19"/>
                    </a:cubicBezTo>
                    <a:cubicBezTo>
                      <a:pt x="62" y="19"/>
                      <a:pt x="62" y="19"/>
                      <a:pt x="62" y="19"/>
                    </a:cubicBezTo>
                    <a:cubicBezTo>
                      <a:pt x="62" y="19"/>
                      <a:pt x="62" y="19"/>
                      <a:pt x="62" y="19"/>
                    </a:cubicBezTo>
                    <a:cubicBezTo>
                      <a:pt x="62" y="19"/>
                      <a:pt x="62" y="19"/>
                      <a:pt x="62" y="19"/>
                    </a:cubicBezTo>
                    <a:cubicBezTo>
                      <a:pt x="62" y="19"/>
                      <a:pt x="62" y="19"/>
                      <a:pt x="62" y="19"/>
                    </a:cubicBezTo>
                    <a:cubicBezTo>
                      <a:pt x="61" y="18"/>
                      <a:pt x="61" y="18"/>
                      <a:pt x="61" y="18"/>
                    </a:cubicBezTo>
                    <a:cubicBezTo>
                      <a:pt x="61" y="18"/>
                      <a:pt x="61" y="18"/>
                      <a:pt x="61" y="18"/>
                    </a:cubicBezTo>
                    <a:cubicBezTo>
                      <a:pt x="61" y="18"/>
                      <a:pt x="61" y="18"/>
                      <a:pt x="61" y="18"/>
                    </a:cubicBezTo>
                    <a:cubicBezTo>
                      <a:pt x="61" y="18"/>
                      <a:pt x="61" y="18"/>
                      <a:pt x="61" y="18"/>
                    </a:cubicBezTo>
                    <a:cubicBezTo>
                      <a:pt x="61" y="18"/>
                      <a:pt x="61" y="18"/>
                      <a:pt x="61" y="18"/>
                    </a:cubicBezTo>
                    <a:cubicBezTo>
                      <a:pt x="48" y="12"/>
                      <a:pt x="34" y="6"/>
                      <a:pt x="19" y="3"/>
                    </a:cubicBezTo>
                    <a:cubicBezTo>
                      <a:pt x="19" y="3"/>
                      <a:pt x="19" y="3"/>
                      <a:pt x="19"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7" y="3"/>
                      <a:pt x="17" y="3"/>
                      <a:pt x="17" y="3"/>
                    </a:cubicBezTo>
                    <a:cubicBezTo>
                      <a:pt x="17" y="3"/>
                      <a:pt x="17" y="3"/>
                      <a:pt x="17" y="3"/>
                    </a:cubicBezTo>
                    <a:cubicBezTo>
                      <a:pt x="17" y="3"/>
                      <a:pt x="17" y="3"/>
                      <a:pt x="17" y="3"/>
                    </a:cubicBezTo>
                    <a:cubicBezTo>
                      <a:pt x="17" y="3"/>
                      <a:pt x="17" y="3"/>
                      <a:pt x="17" y="3"/>
                    </a:cubicBezTo>
                    <a:cubicBezTo>
                      <a:pt x="17" y="3"/>
                      <a:pt x="17" y="3"/>
                      <a:pt x="17" y="3"/>
                    </a:cubicBezTo>
                    <a:cubicBezTo>
                      <a:pt x="17" y="2"/>
                      <a:pt x="17" y="2"/>
                      <a:pt x="17" y="2"/>
                    </a:cubicBezTo>
                    <a:cubicBezTo>
                      <a:pt x="17" y="2"/>
                      <a:pt x="17" y="2"/>
                      <a:pt x="17"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5" y="2"/>
                      <a:pt x="15" y="2"/>
                      <a:pt x="15" y="2"/>
                    </a:cubicBezTo>
                    <a:cubicBezTo>
                      <a:pt x="15" y="2"/>
                      <a:pt x="15" y="2"/>
                      <a:pt x="15" y="2"/>
                    </a:cubicBezTo>
                    <a:cubicBezTo>
                      <a:pt x="15" y="2"/>
                      <a:pt x="15" y="2"/>
                      <a:pt x="15" y="2"/>
                    </a:cubicBezTo>
                    <a:cubicBezTo>
                      <a:pt x="15" y="2"/>
                      <a:pt x="15" y="2"/>
                      <a:pt x="15" y="2"/>
                    </a:cubicBezTo>
                    <a:cubicBezTo>
                      <a:pt x="15" y="2"/>
                      <a:pt x="15" y="2"/>
                      <a:pt x="15" y="2"/>
                    </a:cubicBezTo>
                    <a:cubicBezTo>
                      <a:pt x="15" y="2"/>
                      <a:pt x="15" y="2"/>
                      <a:pt x="15" y="2"/>
                    </a:cubicBezTo>
                    <a:cubicBezTo>
                      <a:pt x="15" y="2"/>
                      <a:pt x="15" y="2"/>
                      <a:pt x="15" y="2"/>
                    </a:cubicBezTo>
                    <a:cubicBezTo>
                      <a:pt x="15" y="2"/>
                      <a:pt x="15" y="2"/>
                      <a:pt x="15" y="2"/>
                    </a:cubicBezTo>
                    <a:cubicBezTo>
                      <a:pt x="15" y="2"/>
                      <a:pt x="15" y="2"/>
                      <a:pt x="15" y="2"/>
                    </a:cubicBezTo>
                    <a:cubicBezTo>
                      <a:pt x="15" y="2"/>
                      <a:pt x="15" y="2"/>
                      <a:pt x="15" y="2"/>
                    </a:cubicBezTo>
                    <a:cubicBezTo>
                      <a:pt x="15" y="2"/>
                      <a:pt x="15" y="2"/>
                      <a:pt x="15" y="2"/>
                    </a:cubicBezTo>
                    <a:cubicBezTo>
                      <a:pt x="15" y="2"/>
                      <a:pt x="15" y="2"/>
                      <a:pt x="15" y="2"/>
                    </a:cubicBezTo>
                    <a:cubicBezTo>
                      <a:pt x="15" y="2"/>
                      <a:pt x="15" y="2"/>
                      <a:pt x="15" y="2"/>
                    </a:cubicBezTo>
                    <a:cubicBezTo>
                      <a:pt x="15" y="2"/>
                      <a:pt x="15" y="2"/>
                      <a:pt x="15" y="2"/>
                    </a:cubicBezTo>
                    <a:cubicBezTo>
                      <a:pt x="14" y="2"/>
                      <a:pt x="14" y="2"/>
                      <a:pt x="14" y="2"/>
                    </a:cubicBezTo>
                    <a:cubicBezTo>
                      <a:pt x="14" y="2"/>
                      <a:pt x="14" y="2"/>
                      <a:pt x="14" y="2"/>
                    </a:cubicBezTo>
                    <a:cubicBezTo>
                      <a:pt x="14" y="2"/>
                      <a:pt x="14" y="2"/>
                      <a:pt x="14" y="2"/>
                    </a:cubicBezTo>
                    <a:cubicBezTo>
                      <a:pt x="14" y="2"/>
                      <a:pt x="14" y="2"/>
                      <a:pt x="14" y="2"/>
                    </a:cubicBezTo>
                    <a:cubicBezTo>
                      <a:pt x="14" y="2"/>
                      <a:pt x="14" y="2"/>
                      <a:pt x="14" y="2"/>
                    </a:cubicBezTo>
                    <a:cubicBezTo>
                      <a:pt x="14" y="2"/>
                      <a:pt x="14" y="2"/>
                      <a:pt x="14" y="2"/>
                    </a:cubicBezTo>
                    <a:cubicBezTo>
                      <a:pt x="14" y="2"/>
                      <a:pt x="14" y="2"/>
                      <a:pt x="14" y="2"/>
                    </a:cubicBezTo>
                    <a:cubicBezTo>
                      <a:pt x="14" y="2"/>
                      <a:pt x="14" y="2"/>
                      <a:pt x="14" y="2"/>
                    </a:cubicBezTo>
                    <a:cubicBezTo>
                      <a:pt x="14" y="2"/>
                      <a:pt x="14" y="2"/>
                      <a:pt x="14" y="2"/>
                    </a:cubicBezTo>
                    <a:cubicBezTo>
                      <a:pt x="14" y="2"/>
                      <a:pt x="14" y="2"/>
                      <a:pt x="14" y="2"/>
                    </a:cubicBezTo>
                    <a:cubicBezTo>
                      <a:pt x="14" y="2"/>
                      <a:pt x="14" y="2"/>
                      <a:pt x="14" y="2"/>
                    </a:cubicBezTo>
                    <a:cubicBezTo>
                      <a:pt x="14" y="2"/>
                      <a:pt x="14" y="2"/>
                      <a:pt x="14" y="2"/>
                    </a:cubicBezTo>
                    <a:cubicBezTo>
                      <a:pt x="14" y="2"/>
                      <a:pt x="14" y="2"/>
                      <a:pt x="14" y="2"/>
                    </a:cubicBezTo>
                    <a:cubicBezTo>
                      <a:pt x="14" y="2"/>
                      <a:pt x="14" y="2"/>
                      <a:pt x="14" y="2"/>
                    </a:cubicBezTo>
                    <a:cubicBezTo>
                      <a:pt x="14" y="2"/>
                      <a:pt x="14" y="2"/>
                      <a:pt x="14"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2" y="1"/>
                      <a:pt x="12" y="1"/>
                      <a:pt x="12" y="1"/>
                    </a:cubicBezTo>
                    <a:cubicBezTo>
                      <a:pt x="12" y="1"/>
                      <a:pt x="12" y="1"/>
                      <a:pt x="12" y="1"/>
                    </a:cubicBezTo>
                    <a:cubicBezTo>
                      <a:pt x="12" y="1"/>
                      <a:pt x="12" y="1"/>
                      <a:pt x="12" y="1"/>
                    </a:cubicBezTo>
                    <a:cubicBezTo>
                      <a:pt x="12" y="1"/>
                      <a:pt x="12" y="1"/>
                      <a:pt x="12" y="1"/>
                    </a:cubicBezTo>
                    <a:cubicBezTo>
                      <a:pt x="12" y="1"/>
                      <a:pt x="12" y="1"/>
                      <a:pt x="12" y="1"/>
                    </a:cubicBezTo>
                    <a:cubicBezTo>
                      <a:pt x="12" y="1"/>
                      <a:pt x="12" y="1"/>
                      <a:pt x="12" y="1"/>
                    </a:cubicBezTo>
                    <a:cubicBezTo>
                      <a:pt x="11" y="1"/>
                      <a:pt x="11" y="1"/>
                      <a:pt x="11" y="1"/>
                    </a:cubicBezTo>
                    <a:cubicBezTo>
                      <a:pt x="11" y="1"/>
                      <a:pt x="11" y="1"/>
                      <a:pt x="11" y="1"/>
                    </a:cubicBezTo>
                    <a:cubicBezTo>
                      <a:pt x="11" y="1"/>
                      <a:pt x="11" y="1"/>
                      <a:pt x="11" y="1"/>
                    </a:cubicBezTo>
                    <a:cubicBezTo>
                      <a:pt x="11" y="1"/>
                      <a:pt x="11" y="1"/>
                      <a:pt x="11" y="1"/>
                    </a:cubicBezTo>
                    <a:cubicBezTo>
                      <a:pt x="11" y="1"/>
                      <a:pt x="11" y="1"/>
                      <a:pt x="11" y="1"/>
                    </a:cubicBezTo>
                    <a:cubicBezTo>
                      <a:pt x="11" y="1"/>
                      <a:pt x="11" y="1"/>
                      <a:pt x="11" y="1"/>
                    </a:cubicBezTo>
                    <a:cubicBezTo>
                      <a:pt x="11" y="1"/>
                      <a:pt x="11" y="1"/>
                      <a:pt x="11" y="1"/>
                    </a:cubicBezTo>
                    <a:cubicBezTo>
                      <a:pt x="11" y="1"/>
                      <a:pt x="11" y="1"/>
                      <a:pt x="11" y="1"/>
                    </a:cubicBezTo>
                    <a:cubicBezTo>
                      <a:pt x="11" y="1"/>
                      <a:pt x="11" y="1"/>
                      <a:pt x="11" y="1"/>
                    </a:cubicBezTo>
                    <a:cubicBezTo>
                      <a:pt x="11" y="1"/>
                      <a:pt x="11" y="1"/>
                      <a:pt x="11" y="1"/>
                    </a:cubicBezTo>
                    <a:cubicBezTo>
                      <a:pt x="11" y="1"/>
                      <a:pt x="11" y="1"/>
                      <a:pt x="11" y="1"/>
                    </a:cubicBezTo>
                    <a:cubicBezTo>
                      <a:pt x="11" y="1"/>
                      <a:pt x="11" y="1"/>
                      <a:pt x="11" y="1"/>
                    </a:cubicBezTo>
                    <a:cubicBezTo>
                      <a:pt x="10" y="1"/>
                      <a:pt x="10" y="1"/>
                      <a:pt x="10" y="1"/>
                    </a:cubicBezTo>
                    <a:cubicBezTo>
                      <a:pt x="10" y="1"/>
                      <a:pt x="10" y="1"/>
                      <a:pt x="10" y="1"/>
                    </a:cubicBezTo>
                    <a:cubicBezTo>
                      <a:pt x="10" y="1"/>
                      <a:pt x="10" y="1"/>
                      <a:pt x="10" y="1"/>
                    </a:cubicBezTo>
                    <a:cubicBezTo>
                      <a:pt x="10" y="1"/>
                      <a:pt x="10" y="1"/>
                      <a:pt x="10" y="1"/>
                    </a:cubicBezTo>
                    <a:cubicBezTo>
                      <a:pt x="9" y="1"/>
                      <a:pt x="9" y="1"/>
                      <a:pt x="9" y="1"/>
                    </a:cubicBezTo>
                    <a:cubicBezTo>
                      <a:pt x="9" y="1"/>
                      <a:pt x="9" y="1"/>
                      <a:pt x="9" y="1"/>
                    </a:cubicBezTo>
                    <a:cubicBezTo>
                      <a:pt x="8" y="1"/>
                      <a:pt x="7" y="1"/>
                      <a:pt x="6" y="0"/>
                    </a:cubicBezTo>
                    <a:cubicBezTo>
                      <a:pt x="0" y="42"/>
                      <a:pt x="0" y="42"/>
                      <a:pt x="0" y="42"/>
                    </a:cubicBezTo>
                    <a:cubicBezTo>
                      <a:pt x="21" y="46"/>
                      <a:pt x="42" y="54"/>
                      <a:pt x="59" y="67"/>
                    </a:cubicBezTo>
                    <a:lnTo>
                      <a:pt x="84" y="32"/>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11"/>
              <p:cNvSpPr/>
              <p:nvPr/>
            </p:nvSpPr>
            <p:spPr>
              <a:xfrm>
                <a:off x="8143875" y="2487613"/>
                <a:ext cx="301625" cy="173038"/>
              </a:xfrm>
              <a:custGeom>
                <a:avLst/>
                <a:gdLst/>
                <a:ahLst/>
                <a:cxnLst/>
                <a:rect l="l" t="t" r="r" b="b"/>
                <a:pathLst>
                  <a:path w="101" h="58" extrusionOk="0">
                    <a:moveTo>
                      <a:pt x="82" y="43"/>
                    </a:moveTo>
                    <a:cubicBezTo>
                      <a:pt x="87" y="43"/>
                      <a:pt x="92" y="43"/>
                      <a:pt x="97" y="43"/>
                    </a:cubicBezTo>
                    <a:cubicBezTo>
                      <a:pt x="101" y="1"/>
                      <a:pt x="101" y="1"/>
                      <a:pt x="101" y="1"/>
                    </a:cubicBezTo>
                    <a:cubicBezTo>
                      <a:pt x="101" y="1"/>
                      <a:pt x="101" y="1"/>
                      <a:pt x="101" y="1"/>
                    </a:cubicBezTo>
                    <a:cubicBezTo>
                      <a:pt x="101" y="1"/>
                      <a:pt x="101" y="1"/>
                      <a:pt x="101" y="1"/>
                    </a:cubicBezTo>
                    <a:cubicBezTo>
                      <a:pt x="101" y="1"/>
                      <a:pt x="101" y="1"/>
                      <a:pt x="101" y="1"/>
                    </a:cubicBezTo>
                    <a:cubicBezTo>
                      <a:pt x="96" y="1"/>
                      <a:pt x="91" y="1"/>
                      <a:pt x="87" y="0"/>
                    </a:cubicBezTo>
                    <a:cubicBezTo>
                      <a:pt x="87" y="0"/>
                      <a:pt x="87" y="0"/>
                      <a:pt x="87" y="0"/>
                    </a:cubicBezTo>
                    <a:cubicBezTo>
                      <a:pt x="87" y="0"/>
                      <a:pt x="87" y="0"/>
                      <a:pt x="87" y="0"/>
                    </a:cubicBez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3" y="0"/>
                      <a:pt x="83" y="0"/>
                      <a:pt x="83" y="0"/>
                    </a:cubicBezTo>
                    <a:cubicBezTo>
                      <a:pt x="83" y="0"/>
                      <a:pt x="83" y="0"/>
                      <a:pt x="83" y="0"/>
                    </a:cubicBezTo>
                    <a:cubicBezTo>
                      <a:pt x="83" y="0"/>
                      <a:pt x="83" y="0"/>
                      <a:pt x="83" y="0"/>
                    </a:cubicBezTo>
                    <a:cubicBezTo>
                      <a:pt x="83" y="0"/>
                      <a:pt x="83" y="0"/>
                      <a:pt x="83" y="0"/>
                    </a:cubicBezTo>
                    <a:cubicBezTo>
                      <a:pt x="83" y="0"/>
                      <a:pt x="83" y="0"/>
                      <a:pt x="83" y="0"/>
                    </a:cubicBezTo>
                    <a:cubicBezTo>
                      <a:pt x="83" y="0"/>
                      <a:pt x="83" y="0"/>
                      <a:pt x="83" y="0"/>
                    </a:cubicBezTo>
                    <a:cubicBezTo>
                      <a:pt x="83" y="0"/>
                      <a:pt x="83" y="0"/>
                      <a:pt x="83" y="0"/>
                    </a:cubicBezTo>
                    <a:cubicBezTo>
                      <a:pt x="83" y="0"/>
                      <a:pt x="83" y="0"/>
                      <a:pt x="83" y="0"/>
                    </a:cubicBezTo>
                    <a:cubicBezTo>
                      <a:pt x="83" y="0"/>
                      <a:pt x="83" y="0"/>
                      <a:pt x="83" y="0"/>
                    </a:cubicBezTo>
                    <a:cubicBezTo>
                      <a:pt x="83" y="0"/>
                      <a:pt x="83" y="0"/>
                      <a:pt x="83" y="0"/>
                    </a:cubicBezTo>
                    <a:cubicBezTo>
                      <a:pt x="83" y="0"/>
                      <a:pt x="83" y="0"/>
                      <a:pt x="83" y="0"/>
                    </a:cubicBezTo>
                    <a:cubicBezTo>
                      <a:pt x="83" y="0"/>
                      <a:pt x="83" y="0"/>
                      <a:pt x="83" y="0"/>
                    </a:cubicBezTo>
                    <a:cubicBezTo>
                      <a:pt x="83" y="0"/>
                      <a:pt x="83" y="0"/>
                      <a:pt x="83"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0" y="0"/>
                      <a:pt x="80" y="0"/>
                      <a:pt x="80" y="0"/>
                    </a:cubicBezTo>
                    <a:cubicBezTo>
                      <a:pt x="80" y="0"/>
                      <a:pt x="80" y="0"/>
                      <a:pt x="80" y="0"/>
                    </a:cubicBezTo>
                    <a:cubicBezTo>
                      <a:pt x="80" y="0"/>
                      <a:pt x="80" y="0"/>
                      <a:pt x="80" y="0"/>
                    </a:cubicBezTo>
                    <a:cubicBezTo>
                      <a:pt x="80" y="0"/>
                      <a:pt x="80" y="0"/>
                      <a:pt x="80" y="0"/>
                    </a:cubicBezTo>
                    <a:cubicBezTo>
                      <a:pt x="80" y="0"/>
                      <a:pt x="80" y="0"/>
                      <a:pt x="80" y="0"/>
                    </a:cubicBezTo>
                    <a:cubicBezTo>
                      <a:pt x="80" y="0"/>
                      <a:pt x="80" y="0"/>
                      <a:pt x="80" y="0"/>
                    </a:cubicBezTo>
                    <a:cubicBezTo>
                      <a:pt x="80" y="0"/>
                      <a:pt x="80" y="0"/>
                      <a:pt x="80" y="0"/>
                    </a:cubicBezTo>
                    <a:cubicBezTo>
                      <a:pt x="80" y="0"/>
                      <a:pt x="80" y="0"/>
                      <a:pt x="80" y="0"/>
                    </a:cubicBezTo>
                    <a:cubicBezTo>
                      <a:pt x="80" y="0"/>
                      <a:pt x="80" y="0"/>
                      <a:pt x="80" y="0"/>
                    </a:cubicBezTo>
                    <a:cubicBezTo>
                      <a:pt x="80" y="0"/>
                      <a:pt x="80" y="0"/>
                      <a:pt x="80" y="0"/>
                    </a:cubicBezTo>
                    <a:cubicBezTo>
                      <a:pt x="80" y="0"/>
                      <a:pt x="80" y="0"/>
                      <a:pt x="80" y="0"/>
                    </a:cubicBezTo>
                    <a:cubicBezTo>
                      <a:pt x="80" y="0"/>
                      <a:pt x="80" y="0"/>
                      <a:pt x="80" y="0"/>
                    </a:cubicBezTo>
                    <a:cubicBezTo>
                      <a:pt x="80" y="0"/>
                      <a:pt x="80" y="0"/>
                      <a:pt x="80"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8" y="0"/>
                      <a:pt x="78" y="0"/>
                      <a:pt x="78" y="0"/>
                    </a:cubicBezTo>
                    <a:cubicBezTo>
                      <a:pt x="78" y="0"/>
                      <a:pt x="78" y="0"/>
                      <a:pt x="78" y="0"/>
                    </a:cubicBezTo>
                    <a:cubicBezTo>
                      <a:pt x="78" y="0"/>
                      <a:pt x="78" y="0"/>
                      <a:pt x="78" y="0"/>
                    </a:cubicBezTo>
                    <a:cubicBezTo>
                      <a:pt x="78" y="0"/>
                      <a:pt x="78" y="0"/>
                      <a:pt x="78" y="0"/>
                    </a:cubicBezTo>
                    <a:cubicBezTo>
                      <a:pt x="78" y="0"/>
                      <a:pt x="78" y="0"/>
                      <a:pt x="78" y="0"/>
                    </a:cubicBezTo>
                    <a:cubicBezTo>
                      <a:pt x="78" y="0"/>
                      <a:pt x="78" y="0"/>
                      <a:pt x="78" y="0"/>
                    </a:cubicBezTo>
                    <a:cubicBezTo>
                      <a:pt x="78" y="0"/>
                      <a:pt x="78" y="0"/>
                      <a:pt x="78" y="0"/>
                    </a:cubicBezTo>
                    <a:cubicBezTo>
                      <a:pt x="78" y="0"/>
                      <a:pt x="78" y="0"/>
                      <a:pt x="78" y="0"/>
                    </a:cubicBezTo>
                    <a:cubicBezTo>
                      <a:pt x="78" y="0"/>
                      <a:pt x="78" y="0"/>
                      <a:pt x="78" y="0"/>
                    </a:cubicBezTo>
                    <a:cubicBezTo>
                      <a:pt x="78" y="0"/>
                      <a:pt x="78" y="0"/>
                      <a:pt x="78" y="0"/>
                    </a:cubicBezTo>
                    <a:cubicBezTo>
                      <a:pt x="78" y="0"/>
                      <a:pt x="78" y="0"/>
                      <a:pt x="78" y="0"/>
                    </a:cubicBezTo>
                    <a:cubicBezTo>
                      <a:pt x="78" y="0"/>
                      <a:pt x="78" y="0"/>
                      <a:pt x="78" y="0"/>
                    </a:cubicBezTo>
                    <a:cubicBezTo>
                      <a:pt x="78" y="0"/>
                      <a:pt x="78" y="0"/>
                      <a:pt x="78" y="0"/>
                    </a:cubicBezTo>
                    <a:cubicBezTo>
                      <a:pt x="77" y="0"/>
                      <a:pt x="77" y="0"/>
                      <a:pt x="77" y="0"/>
                    </a:cubicBezTo>
                    <a:cubicBezTo>
                      <a:pt x="77" y="0"/>
                      <a:pt x="77" y="0"/>
                      <a:pt x="77" y="0"/>
                    </a:cubicBezTo>
                    <a:cubicBezTo>
                      <a:pt x="77" y="0"/>
                      <a:pt x="77" y="0"/>
                      <a:pt x="77" y="0"/>
                    </a:cubicBezTo>
                    <a:cubicBezTo>
                      <a:pt x="77" y="0"/>
                      <a:pt x="77" y="0"/>
                      <a:pt x="77" y="0"/>
                    </a:cubicBezTo>
                    <a:cubicBezTo>
                      <a:pt x="77" y="0"/>
                      <a:pt x="77" y="0"/>
                      <a:pt x="77" y="0"/>
                    </a:cubicBezTo>
                    <a:cubicBezTo>
                      <a:pt x="77" y="0"/>
                      <a:pt x="77" y="0"/>
                      <a:pt x="77" y="0"/>
                    </a:cubicBezTo>
                    <a:cubicBezTo>
                      <a:pt x="77" y="0"/>
                      <a:pt x="77" y="0"/>
                      <a:pt x="77" y="0"/>
                    </a:cubicBezTo>
                    <a:cubicBezTo>
                      <a:pt x="77" y="0"/>
                      <a:pt x="77" y="0"/>
                      <a:pt x="77" y="0"/>
                    </a:cubicBezTo>
                    <a:cubicBezTo>
                      <a:pt x="77" y="0"/>
                      <a:pt x="77" y="0"/>
                      <a:pt x="77" y="0"/>
                    </a:cubicBezTo>
                    <a:cubicBezTo>
                      <a:pt x="77" y="0"/>
                      <a:pt x="77" y="0"/>
                      <a:pt x="77" y="0"/>
                    </a:cubicBezTo>
                    <a:cubicBezTo>
                      <a:pt x="77" y="0"/>
                      <a:pt x="77" y="0"/>
                      <a:pt x="77" y="0"/>
                    </a:cubicBezTo>
                    <a:cubicBezTo>
                      <a:pt x="77" y="0"/>
                      <a:pt x="77" y="0"/>
                      <a:pt x="77" y="0"/>
                    </a:cubicBezTo>
                    <a:cubicBezTo>
                      <a:pt x="77" y="0"/>
                      <a:pt x="77" y="0"/>
                      <a:pt x="77" y="0"/>
                    </a:cubicBezTo>
                    <a:cubicBezTo>
                      <a:pt x="76" y="0"/>
                      <a:pt x="76" y="0"/>
                      <a:pt x="76" y="0"/>
                    </a:cubicBezTo>
                    <a:cubicBezTo>
                      <a:pt x="76" y="0"/>
                      <a:pt x="76" y="0"/>
                      <a:pt x="76" y="0"/>
                    </a:cubicBezTo>
                    <a:cubicBezTo>
                      <a:pt x="76" y="0"/>
                      <a:pt x="76" y="0"/>
                      <a:pt x="76" y="0"/>
                    </a:cubicBezTo>
                    <a:cubicBezTo>
                      <a:pt x="76" y="0"/>
                      <a:pt x="76" y="0"/>
                      <a:pt x="76" y="0"/>
                    </a:cubicBezTo>
                    <a:cubicBezTo>
                      <a:pt x="76" y="0"/>
                      <a:pt x="76" y="0"/>
                      <a:pt x="76" y="0"/>
                    </a:cubicBezTo>
                    <a:cubicBezTo>
                      <a:pt x="76" y="0"/>
                      <a:pt x="76" y="0"/>
                      <a:pt x="76" y="0"/>
                    </a:cubicBezTo>
                    <a:cubicBezTo>
                      <a:pt x="76" y="0"/>
                      <a:pt x="76" y="0"/>
                      <a:pt x="76" y="0"/>
                    </a:cubicBezTo>
                    <a:cubicBezTo>
                      <a:pt x="76" y="0"/>
                      <a:pt x="76" y="0"/>
                      <a:pt x="76" y="0"/>
                    </a:cubicBezTo>
                    <a:cubicBezTo>
                      <a:pt x="76" y="0"/>
                      <a:pt x="76" y="0"/>
                      <a:pt x="76" y="0"/>
                    </a:cubicBezTo>
                    <a:cubicBezTo>
                      <a:pt x="76" y="0"/>
                      <a:pt x="76" y="0"/>
                      <a:pt x="76" y="0"/>
                    </a:cubicBezTo>
                    <a:cubicBezTo>
                      <a:pt x="76" y="0"/>
                      <a:pt x="76" y="0"/>
                      <a:pt x="76" y="0"/>
                    </a:cubicBezTo>
                    <a:cubicBezTo>
                      <a:pt x="76" y="0"/>
                      <a:pt x="76" y="0"/>
                      <a:pt x="76" y="0"/>
                    </a:cubicBezTo>
                    <a:cubicBezTo>
                      <a:pt x="76" y="0"/>
                      <a:pt x="76" y="0"/>
                      <a:pt x="76" y="0"/>
                    </a:cubicBezTo>
                    <a:cubicBezTo>
                      <a:pt x="75" y="0"/>
                      <a:pt x="75" y="0"/>
                      <a:pt x="75" y="0"/>
                    </a:cubicBezTo>
                    <a:cubicBezTo>
                      <a:pt x="75" y="0"/>
                      <a:pt x="75" y="0"/>
                      <a:pt x="75" y="0"/>
                    </a:cubicBezTo>
                    <a:cubicBezTo>
                      <a:pt x="75" y="0"/>
                      <a:pt x="75" y="0"/>
                      <a:pt x="75" y="0"/>
                    </a:cubicBezTo>
                    <a:cubicBezTo>
                      <a:pt x="75" y="0"/>
                      <a:pt x="75" y="0"/>
                      <a:pt x="75" y="0"/>
                    </a:cubicBezTo>
                    <a:cubicBezTo>
                      <a:pt x="75" y="0"/>
                      <a:pt x="75" y="0"/>
                      <a:pt x="75" y="0"/>
                    </a:cubicBezTo>
                    <a:cubicBezTo>
                      <a:pt x="75" y="0"/>
                      <a:pt x="75" y="0"/>
                      <a:pt x="75" y="0"/>
                    </a:cubicBezTo>
                    <a:cubicBezTo>
                      <a:pt x="75" y="0"/>
                      <a:pt x="75" y="0"/>
                      <a:pt x="75" y="0"/>
                    </a:cubicBezTo>
                    <a:cubicBezTo>
                      <a:pt x="75" y="0"/>
                      <a:pt x="75" y="0"/>
                      <a:pt x="75" y="0"/>
                    </a:cubicBezTo>
                    <a:cubicBezTo>
                      <a:pt x="75" y="0"/>
                      <a:pt x="75" y="0"/>
                      <a:pt x="75" y="0"/>
                    </a:cubicBezTo>
                    <a:cubicBezTo>
                      <a:pt x="75" y="0"/>
                      <a:pt x="75" y="0"/>
                      <a:pt x="75" y="0"/>
                    </a:cubicBezTo>
                    <a:cubicBezTo>
                      <a:pt x="75" y="0"/>
                      <a:pt x="75" y="0"/>
                      <a:pt x="75" y="0"/>
                    </a:cubicBezTo>
                    <a:cubicBezTo>
                      <a:pt x="75" y="0"/>
                      <a:pt x="75" y="0"/>
                      <a:pt x="75" y="0"/>
                    </a:cubicBezTo>
                    <a:cubicBezTo>
                      <a:pt x="75" y="0"/>
                      <a:pt x="75" y="0"/>
                      <a:pt x="75" y="0"/>
                    </a:cubicBezTo>
                    <a:cubicBezTo>
                      <a:pt x="75" y="0"/>
                      <a:pt x="75" y="0"/>
                      <a:pt x="75" y="0"/>
                    </a:cubicBezTo>
                    <a:cubicBezTo>
                      <a:pt x="74" y="0"/>
                      <a:pt x="74" y="0"/>
                      <a:pt x="74" y="0"/>
                    </a:cubicBezTo>
                    <a:cubicBezTo>
                      <a:pt x="74" y="0"/>
                      <a:pt x="74" y="0"/>
                      <a:pt x="74" y="0"/>
                    </a:cubicBezTo>
                    <a:cubicBezTo>
                      <a:pt x="74" y="1"/>
                      <a:pt x="74" y="1"/>
                      <a:pt x="74" y="1"/>
                    </a:cubicBezTo>
                    <a:cubicBezTo>
                      <a:pt x="74" y="1"/>
                      <a:pt x="74" y="1"/>
                      <a:pt x="74" y="1"/>
                    </a:cubicBezTo>
                    <a:cubicBezTo>
                      <a:pt x="74" y="1"/>
                      <a:pt x="74" y="1"/>
                      <a:pt x="74" y="1"/>
                    </a:cubicBezTo>
                    <a:cubicBezTo>
                      <a:pt x="74" y="1"/>
                      <a:pt x="74" y="1"/>
                      <a:pt x="74" y="1"/>
                    </a:cubicBezTo>
                    <a:cubicBezTo>
                      <a:pt x="74" y="1"/>
                      <a:pt x="74" y="1"/>
                      <a:pt x="74" y="1"/>
                    </a:cubicBezTo>
                    <a:cubicBezTo>
                      <a:pt x="74" y="1"/>
                      <a:pt x="74" y="1"/>
                      <a:pt x="74" y="1"/>
                    </a:cubicBezTo>
                    <a:cubicBezTo>
                      <a:pt x="74" y="1"/>
                      <a:pt x="74" y="1"/>
                      <a:pt x="74" y="1"/>
                    </a:cubicBezTo>
                    <a:cubicBezTo>
                      <a:pt x="74" y="1"/>
                      <a:pt x="74" y="1"/>
                      <a:pt x="74" y="1"/>
                    </a:cubicBezTo>
                    <a:cubicBezTo>
                      <a:pt x="74" y="1"/>
                      <a:pt x="74" y="1"/>
                      <a:pt x="74" y="1"/>
                    </a:cubicBezTo>
                    <a:cubicBezTo>
                      <a:pt x="74" y="1"/>
                      <a:pt x="74" y="1"/>
                      <a:pt x="74" y="1"/>
                    </a:cubicBezTo>
                    <a:cubicBezTo>
                      <a:pt x="74" y="1"/>
                      <a:pt x="74" y="1"/>
                      <a:pt x="74" y="1"/>
                    </a:cubicBezTo>
                    <a:cubicBezTo>
                      <a:pt x="74" y="1"/>
                      <a:pt x="74" y="1"/>
                      <a:pt x="74" y="1"/>
                    </a:cubicBezTo>
                    <a:cubicBezTo>
                      <a:pt x="73" y="1"/>
                      <a:pt x="73" y="1"/>
                      <a:pt x="73" y="1"/>
                    </a:cubicBezTo>
                    <a:cubicBezTo>
                      <a:pt x="73" y="1"/>
                      <a:pt x="73" y="1"/>
                      <a:pt x="73" y="1"/>
                    </a:cubicBezTo>
                    <a:cubicBezTo>
                      <a:pt x="73" y="1"/>
                      <a:pt x="73" y="1"/>
                      <a:pt x="73" y="1"/>
                    </a:cubicBezTo>
                    <a:cubicBezTo>
                      <a:pt x="73" y="1"/>
                      <a:pt x="73" y="1"/>
                      <a:pt x="73" y="1"/>
                    </a:cubicBezTo>
                    <a:cubicBezTo>
                      <a:pt x="73" y="1"/>
                      <a:pt x="73" y="1"/>
                      <a:pt x="73" y="1"/>
                    </a:cubicBezTo>
                    <a:cubicBezTo>
                      <a:pt x="73" y="1"/>
                      <a:pt x="73" y="1"/>
                      <a:pt x="73" y="1"/>
                    </a:cubicBezTo>
                    <a:cubicBezTo>
                      <a:pt x="73" y="1"/>
                      <a:pt x="73" y="1"/>
                      <a:pt x="73" y="1"/>
                    </a:cubicBezTo>
                    <a:cubicBezTo>
                      <a:pt x="73" y="1"/>
                      <a:pt x="73" y="1"/>
                      <a:pt x="73" y="1"/>
                    </a:cubicBezTo>
                    <a:cubicBezTo>
                      <a:pt x="73" y="1"/>
                      <a:pt x="73" y="1"/>
                      <a:pt x="73" y="1"/>
                    </a:cubicBezTo>
                    <a:cubicBezTo>
                      <a:pt x="73" y="1"/>
                      <a:pt x="73" y="1"/>
                      <a:pt x="73" y="1"/>
                    </a:cubicBezTo>
                    <a:cubicBezTo>
                      <a:pt x="73" y="1"/>
                      <a:pt x="73" y="1"/>
                      <a:pt x="73" y="1"/>
                    </a:cubicBezTo>
                    <a:cubicBezTo>
                      <a:pt x="73" y="1"/>
                      <a:pt x="73" y="1"/>
                      <a:pt x="73" y="1"/>
                    </a:cubicBezTo>
                    <a:cubicBezTo>
                      <a:pt x="73" y="1"/>
                      <a:pt x="73" y="1"/>
                      <a:pt x="73" y="1"/>
                    </a:cubicBezTo>
                    <a:cubicBezTo>
                      <a:pt x="72" y="1"/>
                      <a:pt x="72" y="1"/>
                      <a:pt x="72" y="1"/>
                    </a:cubicBezTo>
                    <a:cubicBezTo>
                      <a:pt x="72" y="1"/>
                      <a:pt x="72" y="1"/>
                      <a:pt x="72" y="1"/>
                    </a:cubicBezTo>
                    <a:cubicBezTo>
                      <a:pt x="72" y="1"/>
                      <a:pt x="72" y="1"/>
                      <a:pt x="72" y="1"/>
                    </a:cubicBezTo>
                    <a:cubicBezTo>
                      <a:pt x="72" y="1"/>
                      <a:pt x="72" y="1"/>
                      <a:pt x="72" y="1"/>
                    </a:cubicBezTo>
                    <a:cubicBezTo>
                      <a:pt x="72" y="1"/>
                      <a:pt x="72" y="1"/>
                      <a:pt x="72" y="1"/>
                    </a:cubicBezTo>
                    <a:cubicBezTo>
                      <a:pt x="72" y="1"/>
                      <a:pt x="72" y="1"/>
                      <a:pt x="72" y="1"/>
                    </a:cubicBezTo>
                    <a:cubicBezTo>
                      <a:pt x="72" y="1"/>
                      <a:pt x="72" y="1"/>
                      <a:pt x="72" y="1"/>
                    </a:cubicBezTo>
                    <a:cubicBezTo>
                      <a:pt x="72" y="1"/>
                      <a:pt x="72" y="1"/>
                      <a:pt x="72" y="1"/>
                    </a:cubicBezTo>
                    <a:cubicBezTo>
                      <a:pt x="72" y="1"/>
                      <a:pt x="72" y="1"/>
                      <a:pt x="72" y="1"/>
                    </a:cubicBezTo>
                    <a:cubicBezTo>
                      <a:pt x="72" y="1"/>
                      <a:pt x="72" y="1"/>
                      <a:pt x="72" y="1"/>
                    </a:cubicBezTo>
                    <a:cubicBezTo>
                      <a:pt x="72" y="1"/>
                      <a:pt x="72" y="1"/>
                      <a:pt x="72" y="1"/>
                    </a:cubicBezTo>
                    <a:cubicBezTo>
                      <a:pt x="72" y="1"/>
                      <a:pt x="72" y="1"/>
                      <a:pt x="72" y="1"/>
                    </a:cubicBezTo>
                    <a:cubicBezTo>
                      <a:pt x="72" y="1"/>
                      <a:pt x="72" y="1"/>
                      <a:pt x="72" y="1"/>
                    </a:cubicBezTo>
                    <a:cubicBezTo>
                      <a:pt x="72" y="1"/>
                      <a:pt x="72" y="1"/>
                      <a:pt x="72" y="1"/>
                    </a:cubicBezTo>
                    <a:cubicBezTo>
                      <a:pt x="71" y="1"/>
                      <a:pt x="71" y="1"/>
                      <a:pt x="71" y="1"/>
                    </a:cubicBezTo>
                    <a:cubicBezTo>
                      <a:pt x="71" y="1"/>
                      <a:pt x="71" y="1"/>
                      <a:pt x="71" y="1"/>
                    </a:cubicBezTo>
                    <a:cubicBezTo>
                      <a:pt x="71" y="1"/>
                      <a:pt x="71" y="1"/>
                      <a:pt x="71" y="1"/>
                    </a:cubicBezTo>
                    <a:cubicBezTo>
                      <a:pt x="71" y="1"/>
                      <a:pt x="71" y="1"/>
                      <a:pt x="71" y="1"/>
                    </a:cubicBezTo>
                    <a:cubicBezTo>
                      <a:pt x="71" y="1"/>
                      <a:pt x="71" y="1"/>
                      <a:pt x="71" y="1"/>
                    </a:cubicBezTo>
                    <a:cubicBezTo>
                      <a:pt x="71" y="1"/>
                      <a:pt x="71" y="1"/>
                      <a:pt x="71" y="1"/>
                    </a:cubicBezTo>
                    <a:cubicBezTo>
                      <a:pt x="71" y="1"/>
                      <a:pt x="71" y="1"/>
                      <a:pt x="71" y="1"/>
                    </a:cubicBezTo>
                    <a:cubicBezTo>
                      <a:pt x="71" y="1"/>
                      <a:pt x="71" y="1"/>
                      <a:pt x="71" y="1"/>
                    </a:cubicBezTo>
                    <a:cubicBezTo>
                      <a:pt x="71" y="1"/>
                      <a:pt x="71" y="1"/>
                      <a:pt x="71" y="1"/>
                    </a:cubicBezTo>
                    <a:cubicBezTo>
                      <a:pt x="71" y="1"/>
                      <a:pt x="71" y="1"/>
                      <a:pt x="71" y="1"/>
                    </a:cubicBezTo>
                    <a:cubicBezTo>
                      <a:pt x="71" y="1"/>
                      <a:pt x="71" y="1"/>
                      <a:pt x="71" y="1"/>
                    </a:cubicBezTo>
                    <a:cubicBezTo>
                      <a:pt x="71" y="1"/>
                      <a:pt x="71" y="1"/>
                      <a:pt x="71" y="1"/>
                    </a:cubicBezTo>
                    <a:cubicBezTo>
                      <a:pt x="71" y="1"/>
                      <a:pt x="71" y="1"/>
                      <a:pt x="71" y="1"/>
                    </a:cubicBezTo>
                    <a:cubicBezTo>
                      <a:pt x="70" y="1"/>
                      <a:pt x="70" y="1"/>
                      <a:pt x="70" y="1"/>
                    </a:cubicBezTo>
                    <a:cubicBezTo>
                      <a:pt x="70" y="1"/>
                      <a:pt x="70" y="1"/>
                      <a:pt x="70" y="1"/>
                    </a:cubicBezTo>
                    <a:cubicBezTo>
                      <a:pt x="70" y="1"/>
                      <a:pt x="70" y="1"/>
                      <a:pt x="70" y="1"/>
                    </a:cubicBezTo>
                    <a:cubicBezTo>
                      <a:pt x="70" y="1"/>
                      <a:pt x="70" y="1"/>
                      <a:pt x="70" y="1"/>
                    </a:cubicBezTo>
                    <a:cubicBezTo>
                      <a:pt x="70" y="1"/>
                      <a:pt x="70" y="1"/>
                      <a:pt x="70" y="1"/>
                    </a:cubicBezTo>
                    <a:cubicBezTo>
                      <a:pt x="70" y="1"/>
                      <a:pt x="70" y="1"/>
                      <a:pt x="70" y="1"/>
                    </a:cubicBezTo>
                    <a:cubicBezTo>
                      <a:pt x="70" y="1"/>
                      <a:pt x="70" y="1"/>
                      <a:pt x="70" y="1"/>
                    </a:cubicBezTo>
                    <a:cubicBezTo>
                      <a:pt x="70" y="1"/>
                      <a:pt x="70" y="1"/>
                      <a:pt x="70" y="1"/>
                    </a:cubicBezTo>
                    <a:cubicBezTo>
                      <a:pt x="70" y="1"/>
                      <a:pt x="70" y="1"/>
                      <a:pt x="70" y="1"/>
                    </a:cubicBezTo>
                    <a:cubicBezTo>
                      <a:pt x="70" y="1"/>
                      <a:pt x="70" y="1"/>
                      <a:pt x="70" y="1"/>
                    </a:cubicBezTo>
                    <a:cubicBezTo>
                      <a:pt x="70" y="1"/>
                      <a:pt x="70" y="1"/>
                      <a:pt x="70" y="1"/>
                    </a:cubicBezTo>
                    <a:cubicBezTo>
                      <a:pt x="70" y="1"/>
                      <a:pt x="70" y="1"/>
                      <a:pt x="70" y="1"/>
                    </a:cubicBezTo>
                    <a:cubicBezTo>
                      <a:pt x="70" y="1"/>
                      <a:pt x="70" y="1"/>
                      <a:pt x="70" y="1"/>
                    </a:cubicBezTo>
                    <a:cubicBezTo>
                      <a:pt x="70" y="1"/>
                      <a:pt x="70" y="1"/>
                      <a:pt x="70" y="1"/>
                    </a:cubicBezTo>
                    <a:cubicBezTo>
                      <a:pt x="69" y="1"/>
                      <a:pt x="69" y="1"/>
                      <a:pt x="69" y="1"/>
                    </a:cubicBezTo>
                    <a:cubicBezTo>
                      <a:pt x="69" y="1"/>
                      <a:pt x="69" y="1"/>
                      <a:pt x="69" y="1"/>
                    </a:cubicBezTo>
                    <a:cubicBezTo>
                      <a:pt x="69" y="1"/>
                      <a:pt x="69" y="1"/>
                      <a:pt x="69" y="1"/>
                    </a:cubicBezTo>
                    <a:cubicBezTo>
                      <a:pt x="69" y="1"/>
                      <a:pt x="69" y="1"/>
                      <a:pt x="69" y="1"/>
                    </a:cubicBezTo>
                    <a:cubicBezTo>
                      <a:pt x="69" y="1"/>
                      <a:pt x="69" y="1"/>
                      <a:pt x="69" y="1"/>
                    </a:cubicBezTo>
                    <a:cubicBezTo>
                      <a:pt x="69" y="1"/>
                      <a:pt x="69" y="1"/>
                      <a:pt x="69" y="1"/>
                    </a:cubicBezTo>
                    <a:cubicBezTo>
                      <a:pt x="69" y="1"/>
                      <a:pt x="69" y="1"/>
                      <a:pt x="69" y="1"/>
                    </a:cubicBezTo>
                    <a:cubicBezTo>
                      <a:pt x="69" y="1"/>
                      <a:pt x="69" y="1"/>
                      <a:pt x="69" y="1"/>
                    </a:cubicBezTo>
                    <a:cubicBezTo>
                      <a:pt x="69" y="1"/>
                      <a:pt x="69" y="1"/>
                      <a:pt x="69" y="1"/>
                    </a:cubicBezTo>
                    <a:cubicBezTo>
                      <a:pt x="69" y="1"/>
                      <a:pt x="69" y="1"/>
                      <a:pt x="69" y="1"/>
                    </a:cubicBezTo>
                    <a:cubicBezTo>
                      <a:pt x="69" y="1"/>
                      <a:pt x="69" y="1"/>
                      <a:pt x="69" y="1"/>
                    </a:cubicBezTo>
                    <a:cubicBezTo>
                      <a:pt x="69" y="1"/>
                      <a:pt x="69" y="1"/>
                      <a:pt x="69" y="1"/>
                    </a:cubicBezTo>
                    <a:cubicBezTo>
                      <a:pt x="69" y="1"/>
                      <a:pt x="69" y="1"/>
                      <a:pt x="69" y="1"/>
                    </a:cubicBezTo>
                    <a:cubicBezTo>
                      <a:pt x="69" y="1"/>
                      <a:pt x="69" y="1"/>
                      <a:pt x="69"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7" y="1"/>
                      <a:pt x="67" y="1"/>
                      <a:pt x="67" y="1"/>
                    </a:cubicBezTo>
                    <a:cubicBezTo>
                      <a:pt x="67" y="1"/>
                      <a:pt x="67" y="1"/>
                      <a:pt x="67" y="1"/>
                    </a:cubicBezTo>
                    <a:cubicBezTo>
                      <a:pt x="67" y="1"/>
                      <a:pt x="67" y="1"/>
                      <a:pt x="67" y="1"/>
                    </a:cubicBezTo>
                    <a:cubicBezTo>
                      <a:pt x="67" y="1"/>
                      <a:pt x="67" y="1"/>
                      <a:pt x="67" y="1"/>
                    </a:cubicBezTo>
                    <a:cubicBezTo>
                      <a:pt x="67" y="1"/>
                      <a:pt x="67" y="1"/>
                      <a:pt x="67" y="1"/>
                    </a:cubicBezTo>
                    <a:cubicBezTo>
                      <a:pt x="67" y="1"/>
                      <a:pt x="67" y="1"/>
                      <a:pt x="67" y="1"/>
                    </a:cubicBezTo>
                    <a:cubicBezTo>
                      <a:pt x="67" y="1"/>
                      <a:pt x="67" y="1"/>
                      <a:pt x="67" y="1"/>
                    </a:cubicBezTo>
                    <a:cubicBezTo>
                      <a:pt x="67" y="1"/>
                      <a:pt x="67" y="1"/>
                      <a:pt x="67" y="1"/>
                    </a:cubicBezTo>
                    <a:cubicBezTo>
                      <a:pt x="67" y="1"/>
                      <a:pt x="67" y="1"/>
                      <a:pt x="67" y="1"/>
                    </a:cubicBezTo>
                    <a:cubicBezTo>
                      <a:pt x="67" y="1"/>
                      <a:pt x="67" y="1"/>
                      <a:pt x="67" y="1"/>
                    </a:cubicBezTo>
                    <a:cubicBezTo>
                      <a:pt x="67" y="1"/>
                      <a:pt x="67" y="1"/>
                      <a:pt x="67" y="1"/>
                    </a:cubicBezTo>
                    <a:cubicBezTo>
                      <a:pt x="67" y="1"/>
                      <a:pt x="67" y="1"/>
                      <a:pt x="67" y="1"/>
                    </a:cubicBezTo>
                    <a:cubicBezTo>
                      <a:pt x="67" y="1"/>
                      <a:pt x="67" y="1"/>
                      <a:pt x="67" y="1"/>
                    </a:cubicBezTo>
                    <a:cubicBezTo>
                      <a:pt x="67" y="1"/>
                      <a:pt x="67" y="1"/>
                      <a:pt x="67" y="1"/>
                    </a:cubicBezTo>
                    <a:cubicBezTo>
                      <a:pt x="66" y="1"/>
                      <a:pt x="66" y="1"/>
                      <a:pt x="66" y="1"/>
                    </a:cubicBezTo>
                    <a:cubicBezTo>
                      <a:pt x="66" y="1"/>
                      <a:pt x="66" y="1"/>
                      <a:pt x="66" y="1"/>
                    </a:cubicBezTo>
                    <a:cubicBezTo>
                      <a:pt x="66" y="1"/>
                      <a:pt x="66" y="1"/>
                      <a:pt x="66" y="1"/>
                    </a:cubicBezTo>
                    <a:cubicBezTo>
                      <a:pt x="66" y="1"/>
                      <a:pt x="66" y="1"/>
                      <a:pt x="66" y="1"/>
                    </a:cubicBezTo>
                    <a:cubicBezTo>
                      <a:pt x="66" y="1"/>
                      <a:pt x="66" y="1"/>
                      <a:pt x="66" y="1"/>
                    </a:cubicBezTo>
                    <a:cubicBezTo>
                      <a:pt x="66" y="1"/>
                      <a:pt x="66" y="1"/>
                      <a:pt x="66" y="1"/>
                    </a:cubicBezTo>
                    <a:cubicBezTo>
                      <a:pt x="66" y="1"/>
                      <a:pt x="66" y="1"/>
                      <a:pt x="66" y="1"/>
                    </a:cubicBezTo>
                    <a:cubicBezTo>
                      <a:pt x="66" y="1"/>
                      <a:pt x="66" y="1"/>
                      <a:pt x="66" y="1"/>
                    </a:cubicBezTo>
                    <a:cubicBezTo>
                      <a:pt x="66" y="1"/>
                      <a:pt x="66" y="1"/>
                      <a:pt x="66" y="1"/>
                    </a:cubicBezTo>
                    <a:cubicBezTo>
                      <a:pt x="66" y="1"/>
                      <a:pt x="66" y="1"/>
                      <a:pt x="66" y="1"/>
                    </a:cubicBezTo>
                    <a:cubicBezTo>
                      <a:pt x="66" y="1"/>
                      <a:pt x="66" y="1"/>
                      <a:pt x="66" y="1"/>
                    </a:cubicBezTo>
                    <a:cubicBezTo>
                      <a:pt x="66" y="1"/>
                      <a:pt x="66" y="1"/>
                      <a:pt x="66" y="1"/>
                    </a:cubicBezTo>
                    <a:cubicBezTo>
                      <a:pt x="66" y="1"/>
                      <a:pt x="66" y="1"/>
                      <a:pt x="66" y="1"/>
                    </a:cubicBezTo>
                    <a:cubicBezTo>
                      <a:pt x="66" y="1"/>
                      <a:pt x="66" y="1"/>
                      <a:pt x="66" y="1"/>
                    </a:cubicBezTo>
                    <a:cubicBezTo>
                      <a:pt x="65" y="1"/>
                      <a:pt x="65" y="1"/>
                      <a:pt x="65" y="1"/>
                    </a:cubicBezTo>
                    <a:cubicBezTo>
                      <a:pt x="65" y="1"/>
                      <a:pt x="65" y="1"/>
                      <a:pt x="65" y="1"/>
                    </a:cubicBezTo>
                    <a:cubicBezTo>
                      <a:pt x="65" y="1"/>
                      <a:pt x="65" y="1"/>
                      <a:pt x="65" y="1"/>
                    </a:cubicBezTo>
                    <a:cubicBezTo>
                      <a:pt x="65" y="1"/>
                      <a:pt x="65" y="1"/>
                      <a:pt x="65" y="1"/>
                    </a:cubicBezTo>
                    <a:cubicBezTo>
                      <a:pt x="65" y="1"/>
                      <a:pt x="65" y="1"/>
                      <a:pt x="65" y="1"/>
                    </a:cubicBezTo>
                    <a:cubicBezTo>
                      <a:pt x="65" y="1"/>
                      <a:pt x="65" y="1"/>
                      <a:pt x="65" y="1"/>
                    </a:cubicBezTo>
                    <a:cubicBezTo>
                      <a:pt x="65" y="1"/>
                      <a:pt x="65" y="1"/>
                      <a:pt x="65" y="1"/>
                    </a:cubicBezTo>
                    <a:cubicBezTo>
                      <a:pt x="65" y="1"/>
                      <a:pt x="65" y="1"/>
                      <a:pt x="65" y="1"/>
                    </a:cubicBezTo>
                    <a:cubicBezTo>
                      <a:pt x="65" y="1"/>
                      <a:pt x="65" y="1"/>
                      <a:pt x="65" y="1"/>
                    </a:cubicBezTo>
                    <a:cubicBezTo>
                      <a:pt x="65" y="1"/>
                      <a:pt x="65" y="1"/>
                      <a:pt x="65" y="1"/>
                    </a:cubicBezTo>
                    <a:cubicBezTo>
                      <a:pt x="65" y="1"/>
                      <a:pt x="65" y="1"/>
                      <a:pt x="65" y="1"/>
                    </a:cubicBezTo>
                    <a:cubicBezTo>
                      <a:pt x="65" y="1"/>
                      <a:pt x="65" y="1"/>
                      <a:pt x="65" y="1"/>
                    </a:cubicBezTo>
                    <a:cubicBezTo>
                      <a:pt x="65" y="1"/>
                      <a:pt x="65" y="1"/>
                      <a:pt x="65" y="1"/>
                    </a:cubicBezTo>
                    <a:cubicBezTo>
                      <a:pt x="65" y="1"/>
                      <a:pt x="65" y="1"/>
                      <a:pt x="65" y="1"/>
                    </a:cubicBezTo>
                    <a:cubicBezTo>
                      <a:pt x="64" y="1"/>
                      <a:pt x="64" y="1"/>
                      <a:pt x="64" y="1"/>
                    </a:cubicBezTo>
                    <a:cubicBezTo>
                      <a:pt x="64" y="1"/>
                      <a:pt x="64" y="1"/>
                      <a:pt x="64" y="1"/>
                    </a:cubicBezTo>
                    <a:cubicBezTo>
                      <a:pt x="64" y="1"/>
                      <a:pt x="64" y="1"/>
                      <a:pt x="64" y="1"/>
                    </a:cubicBezTo>
                    <a:cubicBezTo>
                      <a:pt x="64" y="1"/>
                      <a:pt x="64" y="1"/>
                      <a:pt x="64" y="1"/>
                    </a:cubicBezTo>
                    <a:cubicBezTo>
                      <a:pt x="64" y="1"/>
                      <a:pt x="64" y="1"/>
                      <a:pt x="64" y="1"/>
                    </a:cubicBezTo>
                    <a:cubicBezTo>
                      <a:pt x="64" y="1"/>
                      <a:pt x="64" y="1"/>
                      <a:pt x="64" y="1"/>
                    </a:cubicBezTo>
                    <a:cubicBezTo>
                      <a:pt x="64" y="1"/>
                      <a:pt x="64" y="1"/>
                      <a:pt x="64" y="1"/>
                    </a:cubicBezTo>
                    <a:cubicBezTo>
                      <a:pt x="64" y="1"/>
                      <a:pt x="64" y="1"/>
                      <a:pt x="64" y="1"/>
                    </a:cubicBezTo>
                    <a:cubicBezTo>
                      <a:pt x="64" y="1"/>
                      <a:pt x="64" y="1"/>
                      <a:pt x="64" y="1"/>
                    </a:cubicBezTo>
                    <a:cubicBezTo>
                      <a:pt x="64" y="1"/>
                      <a:pt x="64" y="1"/>
                      <a:pt x="64" y="1"/>
                    </a:cubicBezTo>
                    <a:cubicBezTo>
                      <a:pt x="64" y="1"/>
                      <a:pt x="64" y="1"/>
                      <a:pt x="64" y="1"/>
                    </a:cubicBezTo>
                    <a:cubicBezTo>
                      <a:pt x="64" y="1"/>
                      <a:pt x="64" y="1"/>
                      <a:pt x="64" y="1"/>
                    </a:cubicBezTo>
                    <a:cubicBezTo>
                      <a:pt x="64" y="1"/>
                      <a:pt x="64" y="1"/>
                      <a:pt x="64" y="1"/>
                    </a:cubicBezTo>
                    <a:cubicBezTo>
                      <a:pt x="64" y="1"/>
                      <a:pt x="64" y="1"/>
                      <a:pt x="64" y="1"/>
                    </a:cubicBezTo>
                    <a:cubicBezTo>
                      <a:pt x="63" y="1"/>
                      <a:pt x="63" y="1"/>
                      <a:pt x="63" y="1"/>
                    </a:cubicBezTo>
                    <a:cubicBezTo>
                      <a:pt x="63" y="1"/>
                      <a:pt x="63" y="1"/>
                      <a:pt x="63" y="1"/>
                    </a:cubicBezTo>
                    <a:cubicBezTo>
                      <a:pt x="63" y="1"/>
                      <a:pt x="63" y="1"/>
                      <a:pt x="63" y="1"/>
                    </a:cubicBezTo>
                    <a:cubicBezTo>
                      <a:pt x="63" y="1"/>
                      <a:pt x="63" y="1"/>
                      <a:pt x="63" y="1"/>
                    </a:cubicBezTo>
                    <a:cubicBezTo>
                      <a:pt x="63" y="1"/>
                      <a:pt x="63" y="1"/>
                      <a:pt x="63" y="1"/>
                    </a:cubicBezTo>
                    <a:cubicBezTo>
                      <a:pt x="63" y="1"/>
                      <a:pt x="63" y="1"/>
                      <a:pt x="63" y="1"/>
                    </a:cubicBezTo>
                    <a:cubicBezTo>
                      <a:pt x="63" y="1"/>
                      <a:pt x="63" y="1"/>
                      <a:pt x="63" y="1"/>
                    </a:cubicBezTo>
                    <a:cubicBezTo>
                      <a:pt x="63" y="1"/>
                      <a:pt x="63" y="1"/>
                      <a:pt x="63" y="1"/>
                    </a:cubicBezTo>
                    <a:cubicBezTo>
                      <a:pt x="63" y="1"/>
                      <a:pt x="63" y="1"/>
                      <a:pt x="63" y="1"/>
                    </a:cubicBezTo>
                    <a:cubicBezTo>
                      <a:pt x="63" y="1"/>
                      <a:pt x="63" y="1"/>
                      <a:pt x="63" y="1"/>
                    </a:cubicBezTo>
                    <a:cubicBezTo>
                      <a:pt x="63" y="1"/>
                      <a:pt x="63" y="1"/>
                      <a:pt x="63" y="1"/>
                    </a:cubicBezTo>
                    <a:cubicBezTo>
                      <a:pt x="63" y="1"/>
                      <a:pt x="63" y="1"/>
                      <a:pt x="63" y="1"/>
                    </a:cubicBezTo>
                    <a:cubicBezTo>
                      <a:pt x="63" y="1"/>
                      <a:pt x="63" y="1"/>
                      <a:pt x="63" y="1"/>
                    </a:cubicBezTo>
                    <a:cubicBezTo>
                      <a:pt x="63" y="1"/>
                      <a:pt x="63" y="1"/>
                      <a:pt x="63" y="1"/>
                    </a:cubicBezTo>
                    <a:cubicBezTo>
                      <a:pt x="62" y="1"/>
                      <a:pt x="62" y="1"/>
                      <a:pt x="62" y="1"/>
                    </a:cubicBezTo>
                    <a:cubicBezTo>
                      <a:pt x="62" y="1"/>
                      <a:pt x="62" y="1"/>
                      <a:pt x="62" y="1"/>
                    </a:cubicBezTo>
                    <a:cubicBezTo>
                      <a:pt x="62" y="1"/>
                      <a:pt x="62" y="1"/>
                      <a:pt x="62" y="1"/>
                    </a:cubicBezTo>
                    <a:cubicBezTo>
                      <a:pt x="62" y="1"/>
                      <a:pt x="62" y="1"/>
                      <a:pt x="62" y="1"/>
                    </a:cubicBezTo>
                    <a:cubicBezTo>
                      <a:pt x="62" y="1"/>
                      <a:pt x="62" y="1"/>
                      <a:pt x="62" y="1"/>
                    </a:cubicBezTo>
                    <a:cubicBezTo>
                      <a:pt x="62" y="1"/>
                      <a:pt x="62" y="1"/>
                      <a:pt x="62" y="1"/>
                    </a:cubicBezTo>
                    <a:cubicBezTo>
                      <a:pt x="62" y="1"/>
                      <a:pt x="62" y="1"/>
                      <a:pt x="62" y="1"/>
                    </a:cubicBezTo>
                    <a:cubicBezTo>
                      <a:pt x="62" y="1"/>
                      <a:pt x="62" y="1"/>
                      <a:pt x="62" y="1"/>
                    </a:cubicBezTo>
                    <a:cubicBezTo>
                      <a:pt x="62" y="1"/>
                      <a:pt x="62" y="1"/>
                      <a:pt x="62" y="1"/>
                    </a:cubicBezTo>
                    <a:cubicBezTo>
                      <a:pt x="62" y="1"/>
                      <a:pt x="62" y="1"/>
                      <a:pt x="62" y="1"/>
                    </a:cubicBezTo>
                    <a:cubicBezTo>
                      <a:pt x="62" y="1"/>
                      <a:pt x="62" y="1"/>
                      <a:pt x="62" y="1"/>
                    </a:cubicBezTo>
                    <a:cubicBezTo>
                      <a:pt x="62" y="1"/>
                      <a:pt x="62" y="1"/>
                      <a:pt x="62" y="1"/>
                    </a:cubicBezTo>
                    <a:cubicBezTo>
                      <a:pt x="62" y="1"/>
                      <a:pt x="62" y="1"/>
                      <a:pt x="62" y="1"/>
                    </a:cubicBezTo>
                    <a:cubicBezTo>
                      <a:pt x="61" y="1"/>
                      <a:pt x="61" y="1"/>
                      <a:pt x="61" y="1"/>
                    </a:cubicBezTo>
                    <a:cubicBezTo>
                      <a:pt x="61" y="1"/>
                      <a:pt x="61" y="1"/>
                      <a:pt x="61" y="1"/>
                    </a:cubicBezTo>
                    <a:cubicBezTo>
                      <a:pt x="61" y="1"/>
                      <a:pt x="61" y="1"/>
                      <a:pt x="61" y="1"/>
                    </a:cubicBezTo>
                    <a:cubicBezTo>
                      <a:pt x="61" y="2"/>
                      <a:pt x="61" y="2"/>
                      <a:pt x="61" y="2"/>
                    </a:cubicBezTo>
                    <a:cubicBezTo>
                      <a:pt x="61" y="2"/>
                      <a:pt x="61" y="2"/>
                      <a:pt x="61" y="2"/>
                    </a:cubicBezTo>
                    <a:cubicBezTo>
                      <a:pt x="61" y="2"/>
                      <a:pt x="61" y="2"/>
                      <a:pt x="61" y="2"/>
                    </a:cubicBezTo>
                    <a:cubicBezTo>
                      <a:pt x="61" y="2"/>
                      <a:pt x="61" y="2"/>
                      <a:pt x="61" y="2"/>
                    </a:cubicBezTo>
                    <a:cubicBezTo>
                      <a:pt x="61" y="2"/>
                      <a:pt x="61" y="2"/>
                      <a:pt x="61" y="2"/>
                    </a:cubicBezTo>
                    <a:cubicBezTo>
                      <a:pt x="61" y="2"/>
                      <a:pt x="61" y="2"/>
                      <a:pt x="61" y="2"/>
                    </a:cubicBezTo>
                    <a:cubicBezTo>
                      <a:pt x="61" y="2"/>
                      <a:pt x="61" y="2"/>
                      <a:pt x="61" y="2"/>
                    </a:cubicBezTo>
                    <a:cubicBezTo>
                      <a:pt x="61" y="2"/>
                      <a:pt x="61" y="2"/>
                      <a:pt x="61" y="2"/>
                    </a:cubicBezTo>
                    <a:cubicBezTo>
                      <a:pt x="61" y="2"/>
                      <a:pt x="61" y="2"/>
                      <a:pt x="61" y="2"/>
                    </a:cubicBezTo>
                    <a:cubicBezTo>
                      <a:pt x="61" y="2"/>
                      <a:pt x="61" y="2"/>
                      <a:pt x="61" y="2"/>
                    </a:cubicBezTo>
                    <a:cubicBezTo>
                      <a:pt x="61" y="2"/>
                      <a:pt x="61" y="2"/>
                      <a:pt x="61" y="2"/>
                    </a:cubicBezTo>
                    <a:cubicBezTo>
                      <a:pt x="60" y="2"/>
                      <a:pt x="60" y="2"/>
                      <a:pt x="60" y="2"/>
                    </a:cubicBezTo>
                    <a:cubicBezTo>
                      <a:pt x="60" y="2"/>
                      <a:pt x="60" y="2"/>
                      <a:pt x="60" y="2"/>
                    </a:cubicBezTo>
                    <a:cubicBezTo>
                      <a:pt x="60" y="2"/>
                      <a:pt x="60" y="2"/>
                      <a:pt x="60" y="2"/>
                    </a:cubicBezTo>
                    <a:cubicBezTo>
                      <a:pt x="60" y="2"/>
                      <a:pt x="60" y="2"/>
                      <a:pt x="60" y="2"/>
                    </a:cubicBezTo>
                    <a:cubicBezTo>
                      <a:pt x="60" y="2"/>
                      <a:pt x="60" y="2"/>
                      <a:pt x="60" y="2"/>
                    </a:cubicBezTo>
                    <a:cubicBezTo>
                      <a:pt x="60" y="2"/>
                      <a:pt x="60" y="2"/>
                      <a:pt x="60" y="2"/>
                    </a:cubicBezTo>
                    <a:cubicBezTo>
                      <a:pt x="60" y="2"/>
                      <a:pt x="60" y="2"/>
                      <a:pt x="60" y="2"/>
                    </a:cubicBezTo>
                    <a:cubicBezTo>
                      <a:pt x="60" y="2"/>
                      <a:pt x="60" y="2"/>
                      <a:pt x="60" y="2"/>
                    </a:cubicBezTo>
                    <a:cubicBezTo>
                      <a:pt x="60" y="2"/>
                      <a:pt x="60" y="2"/>
                      <a:pt x="60" y="2"/>
                    </a:cubicBezTo>
                    <a:cubicBezTo>
                      <a:pt x="60" y="2"/>
                      <a:pt x="60" y="2"/>
                      <a:pt x="60" y="2"/>
                    </a:cubicBezTo>
                    <a:cubicBezTo>
                      <a:pt x="60" y="2"/>
                      <a:pt x="60" y="2"/>
                      <a:pt x="60" y="2"/>
                    </a:cubicBezTo>
                    <a:cubicBezTo>
                      <a:pt x="60" y="2"/>
                      <a:pt x="60" y="2"/>
                      <a:pt x="60" y="2"/>
                    </a:cubicBezTo>
                    <a:cubicBezTo>
                      <a:pt x="60" y="2"/>
                      <a:pt x="60" y="2"/>
                      <a:pt x="60" y="2"/>
                    </a:cubicBezTo>
                    <a:cubicBezTo>
                      <a:pt x="60" y="2"/>
                      <a:pt x="60" y="2"/>
                      <a:pt x="60" y="2"/>
                    </a:cubicBezTo>
                    <a:cubicBezTo>
                      <a:pt x="59" y="2"/>
                      <a:pt x="59" y="2"/>
                      <a:pt x="59" y="2"/>
                    </a:cubicBezTo>
                    <a:cubicBezTo>
                      <a:pt x="59" y="2"/>
                      <a:pt x="59" y="2"/>
                      <a:pt x="59" y="2"/>
                    </a:cubicBezTo>
                    <a:cubicBezTo>
                      <a:pt x="59" y="2"/>
                      <a:pt x="59" y="2"/>
                      <a:pt x="59" y="2"/>
                    </a:cubicBezTo>
                    <a:cubicBezTo>
                      <a:pt x="59" y="2"/>
                      <a:pt x="59" y="2"/>
                      <a:pt x="59" y="2"/>
                    </a:cubicBezTo>
                    <a:cubicBezTo>
                      <a:pt x="59" y="2"/>
                      <a:pt x="59" y="2"/>
                      <a:pt x="59" y="2"/>
                    </a:cubicBezTo>
                    <a:cubicBezTo>
                      <a:pt x="59" y="2"/>
                      <a:pt x="59" y="2"/>
                      <a:pt x="59" y="2"/>
                    </a:cubicBezTo>
                    <a:cubicBezTo>
                      <a:pt x="59" y="2"/>
                      <a:pt x="59" y="2"/>
                      <a:pt x="59" y="2"/>
                    </a:cubicBezTo>
                    <a:cubicBezTo>
                      <a:pt x="59" y="2"/>
                      <a:pt x="59" y="2"/>
                      <a:pt x="59" y="2"/>
                    </a:cubicBezTo>
                    <a:cubicBezTo>
                      <a:pt x="59" y="2"/>
                      <a:pt x="59" y="2"/>
                      <a:pt x="59" y="2"/>
                    </a:cubicBezTo>
                    <a:cubicBezTo>
                      <a:pt x="59" y="2"/>
                      <a:pt x="59" y="2"/>
                      <a:pt x="59" y="2"/>
                    </a:cubicBezTo>
                    <a:cubicBezTo>
                      <a:pt x="59" y="2"/>
                      <a:pt x="59" y="2"/>
                      <a:pt x="59" y="2"/>
                    </a:cubicBezTo>
                    <a:cubicBezTo>
                      <a:pt x="59" y="2"/>
                      <a:pt x="59" y="2"/>
                      <a:pt x="59" y="2"/>
                    </a:cubicBezTo>
                    <a:cubicBezTo>
                      <a:pt x="59" y="2"/>
                      <a:pt x="59" y="2"/>
                      <a:pt x="59" y="2"/>
                    </a:cubicBezTo>
                    <a:cubicBezTo>
                      <a:pt x="59" y="2"/>
                      <a:pt x="59" y="2"/>
                      <a:pt x="59"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7" y="2"/>
                      <a:pt x="57" y="2"/>
                      <a:pt x="57" y="2"/>
                    </a:cubicBezTo>
                    <a:cubicBezTo>
                      <a:pt x="57" y="2"/>
                      <a:pt x="57" y="2"/>
                      <a:pt x="57" y="2"/>
                    </a:cubicBezTo>
                    <a:cubicBezTo>
                      <a:pt x="57" y="2"/>
                      <a:pt x="57" y="2"/>
                      <a:pt x="57" y="2"/>
                    </a:cubicBezTo>
                    <a:cubicBezTo>
                      <a:pt x="57" y="2"/>
                      <a:pt x="57" y="2"/>
                      <a:pt x="57" y="2"/>
                    </a:cubicBezTo>
                    <a:cubicBezTo>
                      <a:pt x="57" y="2"/>
                      <a:pt x="57" y="2"/>
                      <a:pt x="57" y="2"/>
                    </a:cubicBezTo>
                    <a:cubicBezTo>
                      <a:pt x="57" y="2"/>
                      <a:pt x="57" y="2"/>
                      <a:pt x="57" y="2"/>
                    </a:cubicBezTo>
                    <a:cubicBezTo>
                      <a:pt x="57" y="2"/>
                      <a:pt x="57" y="2"/>
                      <a:pt x="57" y="2"/>
                    </a:cubicBezTo>
                    <a:cubicBezTo>
                      <a:pt x="57" y="2"/>
                      <a:pt x="57" y="2"/>
                      <a:pt x="57" y="2"/>
                    </a:cubicBezTo>
                    <a:cubicBezTo>
                      <a:pt x="57" y="2"/>
                      <a:pt x="57" y="2"/>
                      <a:pt x="57" y="2"/>
                    </a:cubicBezTo>
                    <a:cubicBezTo>
                      <a:pt x="57" y="2"/>
                      <a:pt x="57" y="2"/>
                      <a:pt x="57" y="2"/>
                    </a:cubicBezTo>
                    <a:cubicBezTo>
                      <a:pt x="57" y="2"/>
                      <a:pt x="57" y="2"/>
                      <a:pt x="57" y="2"/>
                    </a:cubicBezTo>
                    <a:cubicBezTo>
                      <a:pt x="57" y="2"/>
                      <a:pt x="57" y="2"/>
                      <a:pt x="57" y="2"/>
                    </a:cubicBezTo>
                    <a:cubicBezTo>
                      <a:pt x="57" y="2"/>
                      <a:pt x="57" y="2"/>
                      <a:pt x="57" y="2"/>
                    </a:cubicBezTo>
                    <a:cubicBezTo>
                      <a:pt x="57" y="2"/>
                      <a:pt x="57" y="2"/>
                      <a:pt x="57" y="2"/>
                    </a:cubicBezTo>
                    <a:cubicBezTo>
                      <a:pt x="56" y="2"/>
                      <a:pt x="56" y="2"/>
                      <a:pt x="56" y="2"/>
                    </a:cubicBezTo>
                    <a:cubicBezTo>
                      <a:pt x="56" y="2"/>
                      <a:pt x="56" y="2"/>
                      <a:pt x="56" y="2"/>
                    </a:cubicBezTo>
                    <a:cubicBezTo>
                      <a:pt x="56" y="2"/>
                      <a:pt x="56" y="2"/>
                      <a:pt x="56" y="2"/>
                    </a:cubicBezTo>
                    <a:cubicBezTo>
                      <a:pt x="56" y="2"/>
                      <a:pt x="56" y="2"/>
                      <a:pt x="56" y="2"/>
                    </a:cubicBezTo>
                    <a:cubicBezTo>
                      <a:pt x="56" y="2"/>
                      <a:pt x="56" y="2"/>
                      <a:pt x="56" y="2"/>
                    </a:cubicBezTo>
                    <a:cubicBezTo>
                      <a:pt x="56" y="2"/>
                      <a:pt x="56" y="2"/>
                      <a:pt x="56" y="2"/>
                    </a:cubicBezTo>
                    <a:cubicBezTo>
                      <a:pt x="56" y="2"/>
                      <a:pt x="56" y="2"/>
                      <a:pt x="56" y="2"/>
                    </a:cubicBezTo>
                    <a:cubicBezTo>
                      <a:pt x="56" y="2"/>
                      <a:pt x="56" y="2"/>
                      <a:pt x="56" y="2"/>
                    </a:cubicBezTo>
                    <a:cubicBezTo>
                      <a:pt x="56" y="2"/>
                      <a:pt x="56" y="2"/>
                      <a:pt x="56" y="2"/>
                    </a:cubicBezTo>
                    <a:cubicBezTo>
                      <a:pt x="56" y="2"/>
                      <a:pt x="56" y="2"/>
                      <a:pt x="56" y="2"/>
                    </a:cubicBezTo>
                    <a:cubicBezTo>
                      <a:pt x="56" y="2"/>
                      <a:pt x="56" y="2"/>
                      <a:pt x="56" y="2"/>
                    </a:cubicBezTo>
                    <a:cubicBezTo>
                      <a:pt x="56" y="2"/>
                      <a:pt x="56" y="2"/>
                      <a:pt x="56" y="2"/>
                    </a:cubicBezTo>
                    <a:cubicBezTo>
                      <a:pt x="56" y="2"/>
                      <a:pt x="56" y="2"/>
                      <a:pt x="56" y="2"/>
                    </a:cubicBezTo>
                    <a:cubicBezTo>
                      <a:pt x="56" y="2"/>
                      <a:pt x="56" y="2"/>
                      <a:pt x="56" y="2"/>
                    </a:cubicBezTo>
                    <a:cubicBezTo>
                      <a:pt x="55" y="2"/>
                      <a:pt x="55" y="2"/>
                      <a:pt x="55" y="2"/>
                    </a:cubicBezTo>
                    <a:cubicBezTo>
                      <a:pt x="55" y="2"/>
                      <a:pt x="55" y="2"/>
                      <a:pt x="55" y="2"/>
                    </a:cubicBezTo>
                    <a:cubicBezTo>
                      <a:pt x="55" y="2"/>
                      <a:pt x="55" y="2"/>
                      <a:pt x="55" y="2"/>
                    </a:cubicBezTo>
                    <a:cubicBezTo>
                      <a:pt x="55" y="2"/>
                      <a:pt x="55" y="2"/>
                      <a:pt x="55" y="2"/>
                    </a:cubicBezTo>
                    <a:cubicBezTo>
                      <a:pt x="55" y="2"/>
                      <a:pt x="55" y="2"/>
                      <a:pt x="55" y="2"/>
                    </a:cubicBezTo>
                    <a:cubicBezTo>
                      <a:pt x="55" y="2"/>
                      <a:pt x="55" y="2"/>
                      <a:pt x="55" y="2"/>
                    </a:cubicBezTo>
                    <a:cubicBezTo>
                      <a:pt x="55" y="2"/>
                      <a:pt x="55" y="2"/>
                      <a:pt x="55" y="2"/>
                    </a:cubicBezTo>
                    <a:cubicBezTo>
                      <a:pt x="55" y="2"/>
                      <a:pt x="55" y="2"/>
                      <a:pt x="55" y="2"/>
                    </a:cubicBezTo>
                    <a:cubicBezTo>
                      <a:pt x="55" y="2"/>
                      <a:pt x="55" y="2"/>
                      <a:pt x="55" y="2"/>
                    </a:cubicBezTo>
                    <a:cubicBezTo>
                      <a:pt x="55" y="2"/>
                      <a:pt x="55" y="2"/>
                      <a:pt x="55" y="2"/>
                    </a:cubicBezTo>
                    <a:cubicBezTo>
                      <a:pt x="55" y="2"/>
                      <a:pt x="55" y="2"/>
                      <a:pt x="55" y="2"/>
                    </a:cubicBezTo>
                    <a:cubicBezTo>
                      <a:pt x="55" y="2"/>
                      <a:pt x="55" y="2"/>
                      <a:pt x="55" y="2"/>
                    </a:cubicBezTo>
                    <a:cubicBezTo>
                      <a:pt x="55" y="2"/>
                      <a:pt x="55" y="2"/>
                      <a:pt x="55" y="2"/>
                    </a:cubicBezTo>
                    <a:cubicBezTo>
                      <a:pt x="55" y="2"/>
                      <a:pt x="55" y="2"/>
                      <a:pt x="55" y="2"/>
                    </a:cubicBezTo>
                    <a:cubicBezTo>
                      <a:pt x="54" y="2"/>
                      <a:pt x="54" y="2"/>
                      <a:pt x="54" y="2"/>
                    </a:cubicBezTo>
                    <a:cubicBezTo>
                      <a:pt x="54" y="2"/>
                      <a:pt x="54" y="2"/>
                      <a:pt x="54" y="2"/>
                    </a:cubicBezTo>
                    <a:cubicBezTo>
                      <a:pt x="54" y="2"/>
                      <a:pt x="54" y="2"/>
                      <a:pt x="54" y="2"/>
                    </a:cubicBezTo>
                    <a:cubicBezTo>
                      <a:pt x="54" y="2"/>
                      <a:pt x="54" y="2"/>
                      <a:pt x="54" y="2"/>
                    </a:cubicBezTo>
                    <a:cubicBezTo>
                      <a:pt x="54" y="2"/>
                      <a:pt x="54" y="2"/>
                      <a:pt x="54" y="2"/>
                    </a:cubicBezTo>
                    <a:cubicBezTo>
                      <a:pt x="54" y="2"/>
                      <a:pt x="54" y="2"/>
                      <a:pt x="54" y="2"/>
                    </a:cubicBezTo>
                    <a:cubicBezTo>
                      <a:pt x="54" y="2"/>
                      <a:pt x="54" y="2"/>
                      <a:pt x="54" y="2"/>
                    </a:cubicBezTo>
                    <a:cubicBezTo>
                      <a:pt x="54" y="2"/>
                      <a:pt x="54" y="2"/>
                      <a:pt x="54" y="2"/>
                    </a:cubicBezTo>
                    <a:cubicBezTo>
                      <a:pt x="54" y="2"/>
                      <a:pt x="54" y="2"/>
                      <a:pt x="54" y="2"/>
                    </a:cubicBezTo>
                    <a:cubicBezTo>
                      <a:pt x="54" y="2"/>
                      <a:pt x="54" y="2"/>
                      <a:pt x="54" y="2"/>
                    </a:cubicBezTo>
                    <a:cubicBezTo>
                      <a:pt x="54" y="2"/>
                      <a:pt x="54" y="2"/>
                      <a:pt x="54" y="2"/>
                    </a:cubicBezTo>
                    <a:cubicBezTo>
                      <a:pt x="54" y="3"/>
                      <a:pt x="54" y="3"/>
                      <a:pt x="54" y="3"/>
                    </a:cubicBezTo>
                    <a:cubicBezTo>
                      <a:pt x="54" y="3"/>
                      <a:pt x="54" y="3"/>
                      <a:pt x="54" y="3"/>
                    </a:cubicBezTo>
                    <a:cubicBezTo>
                      <a:pt x="54" y="3"/>
                      <a:pt x="54" y="3"/>
                      <a:pt x="54" y="3"/>
                    </a:cubicBezTo>
                    <a:cubicBezTo>
                      <a:pt x="53" y="3"/>
                      <a:pt x="53" y="3"/>
                      <a:pt x="53" y="3"/>
                    </a:cubicBezTo>
                    <a:cubicBezTo>
                      <a:pt x="53" y="3"/>
                      <a:pt x="53" y="3"/>
                      <a:pt x="53" y="3"/>
                    </a:cubicBezTo>
                    <a:cubicBezTo>
                      <a:pt x="53" y="3"/>
                      <a:pt x="53" y="3"/>
                      <a:pt x="53" y="3"/>
                    </a:cubicBezTo>
                    <a:cubicBezTo>
                      <a:pt x="53" y="3"/>
                      <a:pt x="53" y="3"/>
                      <a:pt x="53" y="3"/>
                    </a:cubicBezTo>
                    <a:cubicBezTo>
                      <a:pt x="53" y="3"/>
                      <a:pt x="53" y="3"/>
                      <a:pt x="53" y="3"/>
                    </a:cubicBezTo>
                    <a:cubicBezTo>
                      <a:pt x="53" y="3"/>
                      <a:pt x="53" y="3"/>
                      <a:pt x="53" y="3"/>
                    </a:cubicBezTo>
                    <a:cubicBezTo>
                      <a:pt x="53" y="3"/>
                      <a:pt x="53" y="3"/>
                      <a:pt x="53" y="3"/>
                    </a:cubicBezTo>
                    <a:cubicBezTo>
                      <a:pt x="53" y="3"/>
                      <a:pt x="53" y="3"/>
                      <a:pt x="53" y="3"/>
                    </a:cubicBezTo>
                    <a:cubicBezTo>
                      <a:pt x="53" y="3"/>
                      <a:pt x="53" y="3"/>
                      <a:pt x="53" y="3"/>
                    </a:cubicBezTo>
                    <a:cubicBezTo>
                      <a:pt x="53" y="3"/>
                      <a:pt x="53" y="3"/>
                      <a:pt x="53" y="3"/>
                    </a:cubicBezTo>
                    <a:cubicBezTo>
                      <a:pt x="53" y="3"/>
                      <a:pt x="53" y="3"/>
                      <a:pt x="53" y="3"/>
                    </a:cubicBezTo>
                    <a:cubicBezTo>
                      <a:pt x="53" y="3"/>
                      <a:pt x="53" y="3"/>
                      <a:pt x="53" y="3"/>
                    </a:cubicBezTo>
                    <a:cubicBezTo>
                      <a:pt x="53" y="3"/>
                      <a:pt x="53" y="3"/>
                      <a:pt x="53" y="3"/>
                    </a:cubicBezTo>
                    <a:cubicBezTo>
                      <a:pt x="53" y="3"/>
                      <a:pt x="53" y="3"/>
                      <a:pt x="53" y="3"/>
                    </a:cubicBezTo>
                    <a:cubicBezTo>
                      <a:pt x="53" y="3"/>
                      <a:pt x="53" y="3"/>
                      <a:pt x="53" y="3"/>
                    </a:cubicBezTo>
                    <a:cubicBezTo>
                      <a:pt x="52" y="3"/>
                      <a:pt x="52" y="3"/>
                      <a:pt x="52" y="3"/>
                    </a:cubicBezTo>
                    <a:cubicBezTo>
                      <a:pt x="52" y="3"/>
                      <a:pt x="52" y="3"/>
                      <a:pt x="52" y="3"/>
                    </a:cubicBezTo>
                    <a:cubicBezTo>
                      <a:pt x="52" y="3"/>
                      <a:pt x="52" y="3"/>
                      <a:pt x="52" y="3"/>
                    </a:cubicBezTo>
                    <a:cubicBezTo>
                      <a:pt x="52" y="3"/>
                      <a:pt x="52" y="3"/>
                      <a:pt x="52" y="3"/>
                    </a:cubicBezTo>
                    <a:cubicBezTo>
                      <a:pt x="52" y="3"/>
                      <a:pt x="52" y="3"/>
                      <a:pt x="52" y="3"/>
                    </a:cubicBezTo>
                    <a:cubicBezTo>
                      <a:pt x="52" y="3"/>
                      <a:pt x="52" y="3"/>
                      <a:pt x="52" y="3"/>
                    </a:cubicBezTo>
                    <a:cubicBezTo>
                      <a:pt x="52" y="3"/>
                      <a:pt x="52" y="3"/>
                      <a:pt x="52" y="3"/>
                    </a:cubicBezTo>
                    <a:cubicBezTo>
                      <a:pt x="52" y="3"/>
                      <a:pt x="52" y="3"/>
                      <a:pt x="52" y="3"/>
                    </a:cubicBezTo>
                    <a:cubicBezTo>
                      <a:pt x="52" y="3"/>
                      <a:pt x="52" y="3"/>
                      <a:pt x="52" y="3"/>
                    </a:cubicBezTo>
                    <a:cubicBezTo>
                      <a:pt x="52" y="3"/>
                      <a:pt x="52" y="3"/>
                      <a:pt x="52" y="3"/>
                    </a:cubicBezTo>
                    <a:cubicBezTo>
                      <a:pt x="52" y="3"/>
                      <a:pt x="52" y="3"/>
                      <a:pt x="52" y="3"/>
                    </a:cubicBezTo>
                    <a:cubicBezTo>
                      <a:pt x="52" y="3"/>
                      <a:pt x="52" y="3"/>
                      <a:pt x="52" y="3"/>
                    </a:cubicBezTo>
                    <a:cubicBezTo>
                      <a:pt x="52" y="3"/>
                      <a:pt x="52" y="3"/>
                      <a:pt x="52" y="3"/>
                    </a:cubicBezTo>
                    <a:cubicBezTo>
                      <a:pt x="52" y="3"/>
                      <a:pt x="52" y="3"/>
                      <a:pt x="52" y="3"/>
                    </a:cubicBezTo>
                    <a:cubicBezTo>
                      <a:pt x="51" y="3"/>
                      <a:pt x="51" y="3"/>
                      <a:pt x="51" y="3"/>
                    </a:cubicBezTo>
                    <a:cubicBezTo>
                      <a:pt x="51" y="3"/>
                      <a:pt x="51" y="3"/>
                      <a:pt x="51" y="3"/>
                    </a:cubicBezTo>
                    <a:cubicBezTo>
                      <a:pt x="51" y="3"/>
                      <a:pt x="51" y="3"/>
                      <a:pt x="51" y="3"/>
                    </a:cubicBezTo>
                    <a:cubicBezTo>
                      <a:pt x="51" y="3"/>
                      <a:pt x="51" y="3"/>
                      <a:pt x="51" y="3"/>
                    </a:cubicBezTo>
                    <a:cubicBezTo>
                      <a:pt x="51" y="3"/>
                      <a:pt x="51" y="3"/>
                      <a:pt x="51" y="3"/>
                    </a:cubicBezTo>
                    <a:cubicBezTo>
                      <a:pt x="51" y="3"/>
                      <a:pt x="51" y="3"/>
                      <a:pt x="51" y="3"/>
                    </a:cubicBezTo>
                    <a:cubicBezTo>
                      <a:pt x="51" y="3"/>
                      <a:pt x="51" y="3"/>
                      <a:pt x="51" y="3"/>
                    </a:cubicBezTo>
                    <a:cubicBezTo>
                      <a:pt x="51" y="3"/>
                      <a:pt x="51" y="3"/>
                      <a:pt x="51" y="3"/>
                    </a:cubicBezTo>
                    <a:cubicBezTo>
                      <a:pt x="51" y="3"/>
                      <a:pt x="51" y="3"/>
                      <a:pt x="51" y="3"/>
                    </a:cubicBezTo>
                    <a:cubicBezTo>
                      <a:pt x="51" y="3"/>
                      <a:pt x="51" y="3"/>
                      <a:pt x="51" y="3"/>
                    </a:cubicBezTo>
                    <a:cubicBezTo>
                      <a:pt x="51" y="3"/>
                      <a:pt x="51" y="3"/>
                      <a:pt x="51" y="3"/>
                    </a:cubicBezTo>
                    <a:cubicBezTo>
                      <a:pt x="51" y="3"/>
                      <a:pt x="51" y="3"/>
                      <a:pt x="51" y="3"/>
                    </a:cubicBezTo>
                    <a:cubicBezTo>
                      <a:pt x="51" y="3"/>
                      <a:pt x="51" y="3"/>
                      <a:pt x="51" y="3"/>
                    </a:cubicBezTo>
                    <a:cubicBezTo>
                      <a:pt x="51" y="3"/>
                      <a:pt x="51" y="3"/>
                      <a:pt x="51" y="3"/>
                    </a:cubicBezTo>
                    <a:cubicBezTo>
                      <a:pt x="50" y="3"/>
                      <a:pt x="50" y="3"/>
                      <a:pt x="50" y="3"/>
                    </a:cubicBezTo>
                    <a:cubicBezTo>
                      <a:pt x="50" y="3"/>
                      <a:pt x="50" y="3"/>
                      <a:pt x="50" y="3"/>
                    </a:cubicBezTo>
                    <a:cubicBezTo>
                      <a:pt x="50" y="3"/>
                      <a:pt x="50" y="3"/>
                      <a:pt x="50" y="3"/>
                    </a:cubicBezTo>
                    <a:cubicBezTo>
                      <a:pt x="50" y="3"/>
                      <a:pt x="50" y="3"/>
                      <a:pt x="50" y="3"/>
                    </a:cubicBezTo>
                    <a:cubicBezTo>
                      <a:pt x="50" y="3"/>
                      <a:pt x="50" y="3"/>
                      <a:pt x="50" y="3"/>
                    </a:cubicBezTo>
                    <a:cubicBezTo>
                      <a:pt x="50" y="3"/>
                      <a:pt x="50" y="3"/>
                      <a:pt x="50" y="3"/>
                    </a:cubicBezTo>
                    <a:cubicBezTo>
                      <a:pt x="50" y="3"/>
                      <a:pt x="50" y="3"/>
                      <a:pt x="50" y="3"/>
                    </a:cubicBezTo>
                    <a:cubicBezTo>
                      <a:pt x="50" y="3"/>
                      <a:pt x="50" y="3"/>
                      <a:pt x="50" y="3"/>
                    </a:cubicBezTo>
                    <a:cubicBezTo>
                      <a:pt x="50" y="3"/>
                      <a:pt x="50" y="3"/>
                      <a:pt x="50" y="3"/>
                    </a:cubicBezTo>
                    <a:cubicBezTo>
                      <a:pt x="50" y="3"/>
                      <a:pt x="50" y="3"/>
                      <a:pt x="50" y="3"/>
                    </a:cubicBezTo>
                    <a:cubicBezTo>
                      <a:pt x="50" y="3"/>
                      <a:pt x="50" y="3"/>
                      <a:pt x="50" y="3"/>
                    </a:cubicBezTo>
                    <a:cubicBezTo>
                      <a:pt x="50" y="3"/>
                      <a:pt x="50" y="3"/>
                      <a:pt x="50" y="3"/>
                    </a:cubicBezTo>
                    <a:cubicBezTo>
                      <a:pt x="50" y="3"/>
                      <a:pt x="50" y="3"/>
                      <a:pt x="50" y="3"/>
                    </a:cubicBezTo>
                    <a:cubicBezTo>
                      <a:pt x="50" y="3"/>
                      <a:pt x="50" y="3"/>
                      <a:pt x="50" y="3"/>
                    </a:cubicBezTo>
                    <a:cubicBezTo>
                      <a:pt x="49" y="3"/>
                      <a:pt x="49" y="3"/>
                      <a:pt x="49" y="3"/>
                    </a:cubicBezTo>
                    <a:cubicBezTo>
                      <a:pt x="49" y="3"/>
                      <a:pt x="49" y="3"/>
                      <a:pt x="49" y="3"/>
                    </a:cubicBezTo>
                    <a:cubicBezTo>
                      <a:pt x="49" y="3"/>
                      <a:pt x="49" y="3"/>
                      <a:pt x="49" y="3"/>
                    </a:cubicBezTo>
                    <a:cubicBezTo>
                      <a:pt x="49" y="3"/>
                      <a:pt x="49" y="3"/>
                      <a:pt x="49" y="3"/>
                    </a:cubicBezTo>
                    <a:cubicBezTo>
                      <a:pt x="49" y="3"/>
                      <a:pt x="49" y="3"/>
                      <a:pt x="49" y="3"/>
                    </a:cubicBezTo>
                    <a:cubicBezTo>
                      <a:pt x="49" y="3"/>
                      <a:pt x="49" y="3"/>
                      <a:pt x="49" y="3"/>
                    </a:cubicBezTo>
                    <a:cubicBezTo>
                      <a:pt x="49" y="3"/>
                      <a:pt x="49" y="3"/>
                      <a:pt x="49" y="3"/>
                    </a:cubicBezTo>
                    <a:cubicBezTo>
                      <a:pt x="49" y="3"/>
                      <a:pt x="49" y="3"/>
                      <a:pt x="49" y="3"/>
                    </a:cubicBezTo>
                    <a:cubicBezTo>
                      <a:pt x="49" y="3"/>
                      <a:pt x="49" y="3"/>
                      <a:pt x="49" y="3"/>
                    </a:cubicBezTo>
                    <a:cubicBezTo>
                      <a:pt x="49" y="3"/>
                      <a:pt x="49" y="3"/>
                      <a:pt x="49" y="3"/>
                    </a:cubicBezTo>
                    <a:cubicBezTo>
                      <a:pt x="49" y="3"/>
                      <a:pt x="49" y="3"/>
                      <a:pt x="49" y="3"/>
                    </a:cubicBezTo>
                    <a:cubicBezTo>
                      <a:pt x="49" y="3"/>
                      <a:pt x="49" y="3"/>
                      <a:pt x="49" y="3"/>
                    </a:cubicBezTo>
                    <a:cubicBezTo>
                      <a:pt x="49" y="3"/>
                      <a:pt x="49" y="3"/>
                      <a:pt x="49" y="3"/>
                    </a:cubicBezTo>
                    <a:cubicBezTo>
                      <a:pt x="49" y="3"/>
                      <a:pt x="49" y="3"/>
                      <a:pt x="49" y="3"/>
                    </a:cubicBezTo>
                    <a:cubicBezTo>
                      <a:pt x="49" y="3"/>
                      <a:pt x="49" y="3"/>
                      <a:pt x="49" y="3"/>
                    </a:cubicBezTo>
                    <a:cubicBezTo>
                      <a:pt x="48" y="3"/>
                      <a:pt x="48" y="3"/>
                      <a:pt x="48" y="3"/>
                    </a:cubicBezTo>
                    <a:cubicBezTo>
                      <a:pt x="48" y="3"/>
                      <a:pt x="48" y="3"/>
                      <a:pt x="48" y="3"/>
                    </a:cubicBezTo>
                    <a:cubicBezTo>
                      <a:pt x="48" y="3"/>
                      <a:pt x="48" y="3"/>
                      <a:pt x="48" y="3"/>
                    </a:cubicBezTo>
                    <a:cubicBezTo>
                      <a:pt x="48" y="3"/>
                      <a:pt x="48" y="3"/>
                      <a:pt x="48" y="3"/>
                    </a:cubicBezTo>
                    <a:cubicBezTo>
                      <a:pt x="48" y="3"/>
                      <a:pt x="48" y="3"/>
                      <a:pt x="48" y="3"/>
                    </a:cubicBezTo>
                    <a:cubicBezTo>
                      <a:pt x="48" y="3"/>
                      <a:pt x="48" y="3"/>
                      <a:pt x="48" y="3"/>
                    </a:cubicBezTo>
                    <a:cubicBezTo>
                      <a:pt x="48" y="3"/>
                      <a:pt x="48" y="3"/>
                      <a:pt x="48" y="3"/>
                    </a:cubicBezTo>
                    <a:cubicBezTo>
                      <a:pt x="48" y="4"/>
                      <a:pt x="48" y="4"/>
                      <a:pt x="48" y="4"/>
                    </a:cubicBezTo>
                    <a:cubicBezTo>
                      <a:pt x="48" y="4"/>
                      <a:pt x="48" y="4"/>
                      <a:pt x="48" y="4"/>
                    </a:cubicBezTo>
                    <a:cubicBezTo>
                      <a:pt x="48" y="4"/>
                      <a:pt x="48" y="4"/>
                      <a:pt x="48" y="4"/>
                    </a:cubicBezTo>
                    <a:cubicBezTo>
                      <a:pt x="48" y="4"/>
                      <a:pt x="48" y="4"/>
                      <a:pt x="48" y="4"/>
                    </a:cubicBezTo>
                    <a:cubicBezTo>
                      <a:pt x="48" y="4"/>
                      <a:pt x="48" y="4"/>
                      <a:pt x="48" y="4"/>
                    </a:cubicBezTo>
                    <a:cubicBezTo>
                      <a:pt x="48" y="4"/>
                      <a:pt x="48" y="4"/>
                      <a:pt x="48" y="4"/>
                    </a:cubicBezTo>
                    <a:cubicBezTo>
                      <a:pt x="48" y="4"/>
                      <a:pt x="48" y="4"/>
                      <a:pt x="48" y="4"/>
                    </a:cubicBezTo>
                    <a:cubicBezTo>
                      <a:pt x="47" y="4"/>
                      <a:pt x="47" y="4"/>
                      <a:pt x="47" y="4"/>
                    </a:cubicBezTo>
                    <a:cubicBezTo>
                      <a:pt x="47" y="4"/>
                      <a:pt x="47" y="4"/>
                      <a:pt x="47" y="4"/>
                    </a:cubicBezTo>
                    <a:cubicBezTo>
                      <a:pt x="47" y="4"/>
                      <a:pt x="47" y="4"/>
                      <a:pt x="47" y="4"/>
                    </a:cubicBezTo>
                    <a:cubicBezTo>
                      <a:pt x="47" y="4"/>
                      <a:pt x="47" y="4"/>
                      <a:pt x="47" y="4"/>
                    </a:cubicBezTo>
                    <a:cubicBezTo>
                      <a:pt x="47" y="4"/>
                      <a:pt x="47" y="4"/>
                      <a:pt x="47" y="4"/>
                    </a:cubicBezTo>
                    <a:cubicBezTo>
                      <a:pt x="47" y="4"/>
                      <a:pt x="47" y="4"/>
                      <a:pt x="47" y="4"/>
                    </a:cubicBezTo>
                    <a:cubicBezTo>
                      <a:pt x="47" y="4"/>
                      <a:pt x="47" y="4"/>
                      <a:pt x="47" y="4"/>
                    </a:cubicBezTo>
                    <a:cubicBezTo>
                      <a:pt x="47" y="4"/>
                      <a:pt x="47" y="4"/>
                      <a:pt x="47" y="4"/>
                    </a:cubicBezTo>
                    <a:cubicBezTo>
                      <a:pt x="47" y="4"/>
                      <a:pt x="47" y="4"/>
                      <a:pt x="47" y="4"/>
                    </a:cubicBezTo>
                    <a:cubicBezTo>
                      <a:pt x="47" y="4"/>
                      <a:pt x="47" y="4"/>
                      <a:pt x="47" y="4"/>
                    </a:cubicBezTo>
                    <a:cubicBezTo>
                      <a:pt x="47" y="4"/>
                      <a:pt x="47" y="4"/>
                      <a:pt x="47" y="4"/>
                    </a:cubicBezTo>
                    <a:cubicBezTo>
                      <a:pt x="47" y="4"/>
                      <a:pt x="47" y="4"/>
                      <a:pt x="47" y="4"/>
                    </a:cubicBezTo>
                    <a:cubicBezTo>
                      <a:pt x="46" y="4"/>
                      <a:pt x="46" y="4"/>
                      <a:pt x="46" y="4"/>
                    </a:cubicBezTo>
                    <a:cubicBezTo>
                      <a:pt x="46" y="4"/>
                      <a:pt x="46" y="4"/>
                      <a:pt x="46" y="4"/>
                    </a:cubicBezTo>
                    <a:cubicBezTo>
                      <a:pt x="46" y="4"/>
                      <a:pt x="46" y="4"/>
                      <a:pt x="46" y="4"/>
                    </a:cubicBezTo>
                    <a:cubicBezTo>
                      <a:pt x="46" y="4"/>
                      <a:pt x="46" y="4"/>
                      <a:pt x="46" y="4"/>
                    </a:cubicBezTo>
                    <a:cubicBezTo>
                      <a:pt x="46" y="4"/>
                      <a:pt x="46" y="4"/>
                      <a:pt x="46" y="4"/>
                    </a:cubicBezTo>
                    <a:cubicBezTo>
                      <a:pt x="46" y="4"/>
                      <a:pt x="46" y="4"/>
                      <a:pt x="46" y="4"/>
                    </a:cubicBezTo>
                    <a:cubicBezTo>
                      <a:pt x="46" y="4"/>
                      <a:pt x="46" y="4"/>
                      <a:pt x="46" y="4"/>
                    </a:cubicBezTo>
                    <a:cubicBezTo>
                      <a:pt x="46" y="4"/>
                      <a:pt x="46" y="4"/>
                      <a:pt x="46" y="4"/>
                    </a:cubicBezTo>
                    <a:cubicBezTo>
                      <a:pt x="46" y="4"/>
                      <a:pt x="46" y="4"/>
                      <a:pt x="46" y="4"/>
                    </a:cubicBezTo>
                    <a:cubicBezTo>
                      <a:pt x="46" y="4"/>
                      <a:pt x="46" y="4"/>
                      <a:pt x="46" y="4"/>
                    </a:cubicBezTo>
                    <a:cubicBezTo>
                      <a:pt x="46" y="4"/>
                      <a:pt x="46" y="4"/>
                      <a:pt x="46" y="4"/>
                    </a:cubicBezTo>
                    <a:cubicBezTo>
                      <a:pt x="46" y="4"/>
                      <a:pt x="46" y="4"/>
                      <a:pt x="46" y="4"/>
                    </a:cubicBezTo>
                    <a:cubicBezTo>
                      <a:pt x="45" y="4"/>
                      <a:pt x="45" y="4"/>
                      <a:pt x="45" y="4"/>
                    </a:cubicBezTo>
                    <a:cubicBezTo>
                      <a:pt x="45" y="4"/>
                      <a:pt x="45" y="4"/>
                      <a:pt x="45" y="4"/>
                    </a:cubicBezTo>
                    <a:cubicBezTo>
                      <a:pt x="45" y="4"/>
                      <a:pt x="45" y="4"/>
                      <a:pt x="45" y="4"/>
                    </a:cubicBezTo>
                    <a:cubicBezTo>
                      <a:pt x="45" y="4"/>
                      <a:pt x="45" y="4"/>
                      <a:pt x="45" y="4"/>
                    </a:cubicBezTo>
                    <a:cubicBezTo>
                      <a:pt x="45" y="4"/>
                      <a:pt x="45" y="4"/>
                      <a:pt x="45" y="4"/>
                    </a:cubicBezTo>
                    <a:cubicBezTo>
                      <a:pt x="45" y="4"/>
                      <a:pt x="45" y="4"/>
                      <a:pt x="45" y="4"/>
                    </a:cubicBezTo>
                    <a:cubicBezTo>
                      <a:pt x="45" y="4"/>
                      <a:pt x="45" y="4"/>
                      <a:pt x="45" y="4"/>
                    </a:cubicBezTo>
                    <a:cubicBezTo>
                      <a:pt x="45" y="4"/>
                      <a:pt x="45" y="4"/>
                      <a:pt x="45" y="4"/>
                    </a:cubicBezTo>
                    <a:cubicBezTo>
                      <a:pt x="45" y="4"/>
                      <a:pt x="45" y="4"/>
                      <a:pt x="45" y="4"/>
                    </a:cubicBezTo>
                    <a:cubicBezTo>
                      <a:pt x="45" y="4"/>
                      <a:pt x="45" y="4"/>
                      <a:pt x="45" y="4"/>
                    </a:cubicBezTo>
                    <a:cubicBezTo>
                      <a:pt x="45" y="4"/>
                      <a:pt x="45" y="4"/>
                      <a:pt x="45" y="4"/>
                    </a:cubicBezTo>
                    <a:cubicBezTo>
                      <a:pt x="45" y="4"/>
                      <a:pt x="45" y="4"/>
                      <a:pt x="45" y="4"/>
                    </a:cubicBezTo>
                    <a:cubicBezTo>
                      <a:pt x="45" y="4"/>
                      <a:pt x="45" y="4"/>
                      <a:pt x="45" y="4"/>
                    </a:cubicBezTo>
                    <a:cubicBezTo>
                      <a:pt x="44" y="4"/>
                      <a:pt x="44" y="4"/>
                      <a:pt x="44" y="4"/>
                    </a:cubicBezTo>
                    <a:cubicBezTo>
                      <a:pt x="44" y="4"/>
                      <a:pt x="44" y="4"/>
                      <a:pt x="44" y="4"/>
                    </a:cubicBezTo>
                    <a:cubicBezTo>
                      <a:pt x="44" y="4"/>
                      <a:pt x="44" y="4"/>
                      <a:pt x="44" y="4"/>
                    </a:cubicBezTo>
                    <a:cubicBezTo>
                      <a:pt x="44" y="4"/>
                      <a:pt x="44" y="4"/>
                      <a:pt x="44" y="4"/>
                    </a:cubicBezTo>
                    <a:cubicBezTo>
                      <a:pt x="44" y="4"/>
                      <a:pt x="44" y="4"/>
                      <a:pt x="44" y="4"/>
                    </a:cubicBezTo>
                    <a:cubicBezTo>
                      <a:pt x="44" y="4"/>
                      <a:pt x="44" y="4"/>
                      <a:pt x="44" y="4"/>
                    </a:cubicBezTo>
                    <a:cubicBezTo>
                      <a:pt x="44" y="4"/>
                      <a:pt x="44" y="4"/>
                      <a:pt x="44" y="4"/>
                    </a:cubicBezTo>
                    <a:cubicBezTo>
                      <a:pt x="44" y="4"/>
                      <a:pt x="44" y="4"/>
                      <a:pt x="44" y="4"/>
                    </a:cubicBezTo>
                    <a:cubicBezTo>
                      <a:pt x="44" y="4"/>
                      <a:pt x="44" y="4"/>
                      <a:pt x="44" y="4"/>
                    </a:cubicBezTo>
                    <a:cubicBezTo>
                      <a:pt x="44" y="4"/>
                      <a:pt x="44" y="4"/>
                      <a:pt x="44" y="4"/>
                    </a:cubicBezTo>
                    <a:cubicBezTo>
                      <a:pt x="44" y="4"/>
                      <a:pt x="44" y="4"/>
                      <a:pt x="44" y="4"/>
                    </a:cubicBezTo>
                    <a:cubicBezTo>
                      <a:pt x="44" y="4"/>
                      <a:pt x="44" y="4"/>
                      <a:pt x="44" y="4"/>
                    </a:cubicBezTo>
                    <a:cubicBezTo>
                      <a:pt x="44" y="4"/>
                      <a:pt x="44" y="4"/>
                      <a:pt x="44" y="4"/>
                    </a:cubicBezTo>
                    <a:cubicBezTo>
                      <a:pt x="44" y="4"/>
                      <a:pt x="44" y="4"/>
                      <a:pt x="44" y="4"/>
                    </a:cubicBezTo>
                    <a:cubicBezTo>
                      <a:pt x="43" y="4"/>
                      <a:pt x="43" y="4"/>
                      <a:pt x="43" y="4"/>
                    </a:cubicBezTo>
                    <a:cubicBezTo>
                      <a:pt x="43" y="4"/>
                      <a:pt x="43" y="4"/>
                      <a:pt x="43" y="4"/>
                    </a:cubicBezTo>
                    <a:cubicBezTo>
                      <a:pt x="43" y="4"/>
                      <a:pt x="43" y="4"/>
                      <a:pt x="43" y="4"/>
                    </a:cubicBezTo>
                    <a:cubicBezTo>
                      <a:pt x="43" y="4"/>
                      <a:pt x="43" y="4"/>
                      <a:pt x="43" y="4"/>
                    </a:cubicBezTo>
                    <a:cubicBezTo>
                      <a:pt x="43" y="4"/>
                      <a:pt x="43" y="4"/>
                      <a:pt x="43" y="4"/>
                    </a:cubicBezTo>
                    <a:cubicBezTo>
                      <a:pt x="43" y="4"/>
                      <a:pt x="43" y="4"/>
                      <a:pt x="43" y="4"/>
                    </a:cubicBezTo>
                    <a:cubicBezTo>
                      <a:pt x="43" y="5"/>
                      <a:pt x="43" y="5"/>
                      <a:pt x="43" y="5"/>
                    </a:cubicBezTo>
                    <a:cubicBezTo>
                      <a:pt x="43" y="5"/>
                      <a:pt x="43" y="5"/>
                      <a:pt x="43" y="5"/>
                    </a:cubicBezTo>
                    <a:cubicBezTo>
                      <a:pt x="43" y="5"/>
                      <a:pt x="43" y="5"/>
                      <a:pt x="43" y="5"/>
                    </a:cubicBezTo>
                    <a:cubicBezTo>
                      <a:pt x="43" y="5"/>
                      <a:pt x="43" y="5"/>
                      <a:pt x="43" y="5"/>
                    </a:cubicBezTo>
                    <a:cubicBezTo>
                      <a:pt x="43" y="5"/>
                      <a:pt x="43" y="5"/>
                      <a:pt x="43" y="5"/>
                    </a:cubicBezTo>
                    <a:cubicBezTo>
                      <a:pt x="43" y="5"/>
                      <a:pt x="43" y="5"/>
                      <a:pt x="43" y="5"/>
                    </a:cubicBezTo>
                    <a:cubicBezTo>
                      <a:pt x="42" y="5"/>
                      <a:pt x="42" y="5"/>
                      <a:pt x="42" y="5"/>
                    </a:cubicBezTo>
                    <a:cubicBezTo>
                      <a:pt x="42" y="5"/>
                      <a:pt x="42" y="5"/>
                      <a:pt x="42" y="5"/>
                    </a:cubicBezTo>
                    <a:cubicBezTo>
                      <a:pt x="42" y="5"/>
                      <a:pt x="42" y="5"/>
                      <a:pt x="42" y="5"/>
                    </a:cubicBezTo>
                    <a:cubicBezTo>
                      <a:pt x="42" y="5"/>
                      <a:pt x="42" y="5"/>
                      <a:pt x="42" y="5"/>
                    </a:cubicBezTo>
                    <a:cubicBezTo>
                      <a:pt x="42" y="5"/>
                      <a:pt x="42" y="5"/>
                      <a:pt x="42" y="5"/>
                    </a:cubicBezTo>
                    <a:cubicBezTo>
                      <a:pt x="42" y="5"/>
                      <a:pt x="42" y="5"/>
                      <a:pt x="42" y="5"/>
                    </a:cubicBezTo>
                    <a:cubicBezTo>
                      <a:pt x="42" y="5"/>
                      <a:pt x="42" y="5"/>
                      <a:pt x="42" y="5"/>
                    </a:cubicBezTo>
                    <a:cubicBezTo>
                      <a:pt x="42" y="5"/>
                      <a:pt x="42" y="5"/>
                      <a:pt x="42" y="5"/>
                    </a:cubicBezTo>
                    <a:cubicBezTo>
                      <a:pt x="42" y="5"/>
                      <a:pt x="42" y="5"/>
                      <a:pt x="42" y="5"/>
                    </a:cubicBezTo>
                    <a:cubicBezTo>
                      <a:pt x="42" y="5"/>
                      <a:pt x="42" y="5"/>
                      <a:pt x="42"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39" y="5"/>
                      <a:pt x="39" y="5"/>
                      <a:pt x="39" y="5"/>
                    </a:cubicBezTo>
                    <a:cubicBezTo>
                      <a:pt x="39" y="5"/>
                      <a:pt x="39" y="5"/>
                      <a:pt x="39" y="5"/>
                    </a:cubicBezTo>
                    <a:cubicBezTo>
                      <a:pt x="39" y="5"/>
                      <a:pt x="39" y="5"/>
                      <a:pt x="39" y="5"/>
                    </a:cubicBezTo>
                    <a:cubicBezTo>
                      <a:pt x="39" y="5"/>
                      <a:pt x="39" y="5"/>
                      <a:pt x="39" y="5"/>
                    </a:cubicBezTo>
                    <a:cubicBezTo>
                      <a:pt x="39" y="5"/>
                      <a:pt x="39" y="5"/>
                      <a:pt x="39" y="5"/>
                    </a:cubicBezTo>
                    <a:cubicBezTo>
                      <a:pt x="39" y="5"/>
                      <a:pt x="39" y="5"/>
                      <a:pt x="39" y="5"/>
                    </a:cubicBezTo>
                    <a:cubicBezTo>
                      <a:pt x="39" y="5"/>
                      <a:pt x="39" y="5"/>
                      <a:pt x="39" y="5"/>
                    </a:cubicBezTo>
                    <a:cubicBezTo>
                      <a:pt x="39" y="5"/>
                      <a:pt x="39" y="5"/>
                      <a:pt x="39" y="5"/>
                    </a:cubicBezTo>
                    <a:cubicBezTo>
                      <a:pt x="39" y="5"/>
                      <a:pt x="39" y="5"/>
                      <a:pt x="39" y="5"/>
                    </a:cubicBezTo>
                    <a:cubicBezTo>
                      <a:pt x="39" y="5"/>
                      <a:pt x="39" y="5"/>
                      <a:pt x="39" y="5"/>
                    </a:cubicBezTo>
                    <a:cubicBezTo>
                      <a:pt x="39" y="5"/>
                      <a:pt x="39" y="5"/>
                      <a:pt x="39" y="5"/>
                    </a:cubicBezTo>
                    <a:cubicBezTo>
                      <a:pt x="39" y="6"/>
                      <a:pt x="39" y="6"/>
                      <a:pt x="39" y="6"/>
                    </a:cubicBezTo>
                    <a:cubicBezTo>
                      <a:pt x="39" y="6"/>
                      <a:pt x="39" y="6"/>
                      <a:pt x="39" y="6"/>
                    </a:cubicBezTo>
                    <a:cubicBezTo>
                      <a:pt x="38" y="6"/>
                      <a:pt x="38" y="6"/>
                      <a:pt x="38" y="6"/>
                    </a:cubicBezTo>
                    <a:cubicBezTo>
                      <a:pt x="38" y="6"/>
                      <a:pt x="38" y="6"/>
                      <a:pt x="38" y="6"/>
                    </a:cubicBezTo>
                    <a:cubicBezTo>
                      <a:pt x="38" y="6"/>
                      <a:pt x="38" y="6"/>
                      <a:pt x="38" y="6"/>
                    </a:cubicBezTo>
                    <a:cubicBezTo>
                      <a:pt x="38" y="6"/>
                      <a:pt x="38" y="6"/>
                      <a:pt x="38" y="6"/>
                    </a:cubicBezTo>
                    <a:cubicBezTo>
                      <a:pt x="38" y="6"/>
                      <a:pt x="38" y="6"/>
                      <a:pt x="38" y="6"/>
                    </a:cubicBezTo>
                    <a:cubicBezTo>
                      <a:pt x="38" y="6"/>
                      <a:pt x="38" y="6"/>
                      <a:pt x="38" y="6"/>
                    </a:cubicBezTo>
                    <a:cubicBezTo>
                      <a:pt x="38" y="6"/>
                      <a:pt x="38" y="6"/>
                      <a:pt x="38" y="6"/>
                    </a:cubicBezTo>
                    <a:cubicBezTo>
                      <a:pt x="38" y="6"/>
                      <a:pt x="38" y="6"/>
                      <a:pt x="38" y="6"/>
                    </a:cubicBezTo>
                    <a:cubicBezTo>
                      <a:pt x="38" y="6"/>
                      <a:pt x="38" y="6"/>
                      <a:pt x="38" y="6"/>
                    </a:cubicBezTo>
                    <a:cubicBezTo>
                      <a:pt x="38" y="6"/>
                      <a:pt x="38" y="6"/>
                      <a:pt x="38" y="6"/>
                    </a:cubicBezTo>
                    <a:cubicBezTo>
                      <a:pt x="38" y="6"/>
                      <a:pt x="38" y="6"/>
                      <a:pt x="38" y="6"/>
                    </a:cubicBezTo>
                    <a:cubicBezTo>
                      <a:pt x="38" y="6"/>
                      <a:pt x="38" y="6"/>
                      <a:pt x="38"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5" y="6"/>
                      <a:pt x="35" y="6"/>
                      <a:pt x="35" y="6"/>
                    </a:cubicBezTo>
                    <a:cubicBezTo>
                      <a:pt x="35" y="6"/>
                      <a:pt x="35" y="6"/>
                      <a:pt x="35" y="6"/>
                    </a:cubicBezTo>
                    <a:cubicBezTo>
                      <a:pt x="35" y="6"/>
                      <a:pt x="35" y="6"/>
                      <a:pt x="35" y="6"/>
                    </a:cubicBezTo>
                    <a:cubicBezTo>
                      <a:pt x="35" y="6"/>
                      <a:pt x="35" y="6"/>
                      <a:pt x="35" y="6"/>
                    </a:cubicBezTo>
                    <a:cubicBezTo>
                      <a:pt x="35" y="6"/>
                      <a:pt x="35" y="6"/>
                      <a:pt x="35" y="6"/>
                    </a:cubicBezTo>
                    <a:cubicBezTo>
                      <a:pt x="35" y="6"/>
                      <a:pt x="35" y="6"/>
                      <a:pt x="35" y="6"/>
                    </a:cubicBezTo>
                    <a:cubicBezTo>
                      <a:pt x="35" y="6"/>
                      <a:pt x="35" y="6"/>
                      <a:pt x="35" y="6"/>
                    </a:cubicBezTo>
                    <a:cubicBezTo>
                      <a:pt x="35" y="6"/>
                      <a:pt x="35" y="6"/>
                      <a:pt x="35" y="6"/>
                    </a:cubicBezTo>
                    <a:cubicBezTo>
                      <a:pt x="35" y="7"/>
                      <a:pt x="35" y="7"/>
                      <a:pt x="35" y="7"/>
                    </a:cubicBezTo>
                    <a:cubicBezTo>
                      <a:pt x="35" y="7"/>
                      <a:pt x="35" y="7"/>
                      <a:pt x="35" y="7"/>
                    </a:cubicBezTo>
                    <a:cubicBezTo>
                      <a:pt x="35" y="7"/>
                      <a:pt x="35" y="7"/>
                      <a:pt x="35" y="7"/>
                    </a:cubicBezTo>
                    <a:cubicBezTo>
                      <a:pt x="35" y="7"/>
                      <a:pt x="35" y="7"/>
                      <a:pt x="35" y="7"/>
                    </a:cubicBezTo>
                    <a:cubicBezTo>
                      <a:pt x="34" y="7"/>
                      <a:pt x="34" y="7"/>
                      <a:pt x="34" y="7"/>
                    </a:cubicBezTo>
                    <a:cubicBezTo>
                      <a:pt x="34" y="7"/>
                      <a:pt x="34" y="7"/>
                      <a:pt x="34" y="7"/>
                    </a:cubicBezTo>
                    <a:cubicBezTo>
                      <a:pt x="34" y="7"/>
                      <a:pt x="34" y="7"/>
                      <a:pt x="34" y="7"/>
                    </a:cubicBezTo>
                    <a:cubicBezTo>
                      <a:pt x="34" y="7"/>
                      <a:pt x="34" y="7"/>
                      <a:pt x="34" y="7"/>
                    </a:cubicBezTo>
                    <a:cubicBezTo>
                      <a:pt x="34" y="7"/>
                      <a:pt x="34" y="7"/>
                      <a:pt x="34" y="7"/>
                    </a:cubicBezTo>
                    <a:cubicBezTo>
                      <a:pt x="34" y="7"/>
                      <a:pt x="34" y="7"/>
                      <a:pt x="34" y="7"/>
                    </a:cubicBezTo>
                    <a:cubicBezTo>
                      <a:pt x="34" y="7"/>
                      <a:pt x="34" y="7"/>
                      <a:pt x="34" y="7"/>
                    </a:cubicBezTo>
                    <a:cubicBezTo>
                      <a:pt x="34" y="7"/>
                      <a:pt x="34" y="7"/>
                      <a:pt x="34" y="7"/>
                    </a:cubicBezTo>
                    <a:cubicBezTo>
                      <a:pt x="34" y="7"/>
                      <a:pt x="34" y="7"/>
                      <a:pt x="34" y="7"/>
                    </a:cubicBezTo>
                    <a:cubicBezTo>
                      <a:pt x="34" y="7"/>
                      <a:pt x="34" y="7"/>
                      <a:pt x="34" y="7"/>
                    </a:cubicBezTo>
                    <a:cubicBezTo>
                      <a:pt x="33" y="7"/>
                      <a:pt x="33" y="7"/>
                      <a:pt x="33" y="7"/>
                    </a:cubicBezTo>
                    <a:cubicBezTo>
                      <a:pt x="33" y="7"/>
                      <a:pt x="33" y="7"/>
                      <a:pt x="33" y="7"/>
                    </a:cubicBezTo>
                    <a:cubicBezTo>
                      <a:pt x="33" y="7"/>
                      <a:pt x="33" y="7"/>
                      <a:pt x="33" y="7"/>
                    </a:cubicBezTo>
                    <a:cubicBezTo>
                      <a:pt x="33" y="7"/>
                      <a:pt x="33" y="7"/>
                      <a:pt x="33" y="7"/>
                    </a:cubicBezTo>
                    <a:cubicBezTo>
                      <a:pt x="33" y="7"/>
                      <a:pt x="33" y="7"/>
                      <a:pt x="33" y="7"/>
                    </a:cubicBezTo>
                    <a:cubicBezTo>
                      <a:pt x="33" y="7"/>
                      <a:pt x="33" y="7"/>
                      <a:pt x="33" y="7"/>
                    </a:cubicBezTo>
                    <a:cubicBezTo>
                      <a:pt x="33" y="7"/>
                      <a:pt x="33" y="7"/>
                      <a:pt x="33" y="7"/>
                    </a:cubicBezTo>
                    <a:cubicBezTo>
                      <a:pt x="33" y="7"/>
                      <a:pt x="33" y="7"/>
                      <a:pt x="33" y="7"/>
                    </a:cubicBezTo>
                    <a:cubicBezTo>
                      <a:pt x="33" y="7"/>
                      <a:pt x="33" y="7"/>
                      <a:pt x="33" y="7"/>
                    </a:cubicBezTo>
                    <a:cubicBezTo>
                      <a:pt x="33" y="7"/>
                      <a:pt x="33" y="7"/>
                      <a:pt x="33" y="7"/>
                    </a:cubicBezTo>
                    <a:cubicBezTo>
                      <a:pt x="33" y="7"/>
                      <a:pt x="33" y="7"/>
                      <a:pt x="33" y="7"/>
                    </a:cubicBezTo>
                    <a:cubicBezTo>
                      <a:pt x="33" y="7"/>
                      <a:pt x="33" y="7"/>
                      <a:pt x="33" y="7"/>
                    </a:cubicBezTo>
                    <a:cubicBezTo>
                      <a:pt x="32" y="7"/>
                      <a:pt x="32" y="7"/>
                      <a:pt x="32" y="7"/>
                    </a:cubicBezTo>
                    <a:cubicBezTo>
                      <a:pt x="32" y="7"/>
                      <a:pt x="32" y="7"/>
                      <a:pt x="32" y="7"/>
                    </a:cubicBezTo>
                    <a:cubicBezTo>
                      <a:pt x="32" y="7"/>
                      <a:pt x="32" y="7"/>
                      <a:pt x="32" y="7"/>
                    </a:cubicBezTo>
                    <a:cubicBezTo>
                      <a:pt x="32" y="7"/>
                      <a:pt x="32" y="7"/>
                      <a:pt x="32" y="7"/>
                    </a:cubicBezTo>
                    <a:cubicBezTo>
                      <a:pt x="32" y="7"/>
                      <a:pt x="32" y="7"/>
                      <a:pt x="32" y="7"/>
                    </a:cubicBezTo>
                    <a:cubicBezTo>
                      <a:pt x="32" y="7"/>
                      <a:pt x="32" y="7"/>
                      <a:pt x="32" y="7"/>
                    </a:cubicBezTo>
                    <a:cubicBezTo>
                      <a:pt x="32" y="7"/>
                      <a:pt x="32" y="7"/>
                      <a:pt x="32" y="7"/>
                    </a:cubicBezTo>
                    <a:cubicBezTo>
                      <a:pt x="32" y="7"/>
                      <a:pt x="32" y="7"/>
                      <a:pt x="32" y="7"/>
                    </a:cubicBezTo>
                    <a:cubicBezTo>
                      <a:pt x="32" y="7"/>
                      <a:pt x="32" y="7"/>
                      <a:pt x="32" y="7"/>
                    </a:cubicBezTo>
                    <a:cubicBezTo>
                      <a:pt x="31" y="7"/>
                      <a:pt x="31" y="7"/>
                      <a:pt x="31" y="7"/>
                    </a:cubicBezTo>
                    <a:cubicBezTo>
                      <a:pt x="31" y="7"/>
                      <a:pt x="31" y="7"/>
                      <a:pt x="31" y="7"/>
                    </a:cubicBezTo>
                    <a:cubicBezTo>
                      <a:pt x="31" y="7"/>
                      <a:pt x="31" y="7"/>
                      <a:pt x="31" y="7"/>
                    </a:cubicBezTo>
                    <a:cubicBezTo>
                      <a:pt x="31" y="7"/>
                      <a:pt x="31" y="7"/>
                      <a:pt x="31" y="7"/>
                    </a:cubicBezTo>
                    <a:cubicBezTo>
                      <a:pt x="31" y="7"/>
                      <a:pt x="31" y="7"/>
                      <a:pt x="31" y="7"/>
                    </a:cubicBezTo>
                    <a:cubicBezTo>
                      <a:pt x="31" y="7"/>
                      <a:pt x="31" y="7"/>
                      <a:pt x="31" y="7"/>
                    </a:cubicBezTo>
                    <a:cubicBezTo>
                      <a:pt x="31" y="8"/>
                      <a:pt x="31" y="8"/>
                      <a:pt x="31" y="8"/>
                    </a:cubicBezTo>
                    <a:cubicBezTo>
                      <a:pt x="31" y="8"/>
                      <a:pt x="31" y="8"/>
                      <a:pt x="31" y="8"/>
                    </a:cubicBezTo>
                    <a:cubicBezTo>
                      <a:pt x="31" y="8"/>
                      <a:pt x="31" y="8"/>
                      <a:pt x="31" y="8"/>
                    </a:cubicBezTo>
                    <a:cubicBezTo>
                      <a:pt x="31" y="8"/>
                      <a:pt x="31" y="8"/>
                      <a:pt x="31" y="8"/>
                    </a:cubicBezTo>
                    <a:cubicBezTo>
                      <a:pt x="31" y="8"/>
                      <a:pt x="31" y="8"/>
                      <a:pt x="31" y="8"/>
                    </a:cubicBezTo>
                    <a:cubicBezTo>
                      <a:pt x="31" y="8"/>
                      <a:pt x="31" y="8"/>
                      <a:pt x="31" y="8"/>
                    </a:cubicBezTo>
                    <a:cubicBezTo>
                      <a:pt x="30" y="8"/>
                      <a:pt x="30" y="8"/>
                      <a:pt x="30" y="8"/>
                    </a:cubicBezTo>
                    <a:cubicBezTo>
                      <a:pt x="30" y="8"/>
                      <a:pt x="30" y="8"/>
                      <a:pt x="30" y="8"/>
                    </a:cubicBezTo>
                    <a:cubicBezTo>
                      <a:pt x="30" y="8"/>
                      <a:pt x="30" y="8"/>
                      <a:pt x="30" y="8"/>
                    </a:cubicBezTo>
                    <a:cubicBezTo>
                      <a:pt x="30" y="8"/>
                      <a:pt x="30" y="8"/>
                      <a:pt x="30" y="8"/>
                    </a:cubicBezTo>
                    <a:cubicBezTo>
                      <a:pt x="30" y="8"/>
                      <a:pt x="30" y="8"/>
                      <a:pt x="30" y="8"/>
                    </a:cubicBezTo>
                    <a:cubicBezTo>
                      <a:pt x="30" y="8"/>
                      <a:pt x="30" y="8"/>
                      <a:pt x="30" y="8"/>
                    </a:cubicBezTo>
                    <a:cubicBezTo>
                      <a:pt x="30" y="8"/>
                      <a:pt x="30" y="8"/>
                      <a:pt x="30" y="8"/>
                    </a:cubicBezTo>
                    <a:cubicBezTo>
                      <a:pt x="30" y="8"/>
                      <a:pt x="30" y="8"/>
                      <a:pt x="30" y="8"/>
                    </a:cubicBezTo>
                    <a:cubicBezTo>
                      <a:pt x="30" y="8"/>
                      <a:pt x="30" y="8"/>
                      <a:pt x="30" y="8"/>
                    </a:cubicBezTo>
                    <a:cubicBezTo>
                      <a:pt x="30" y="8"/>
                      <a:pt x="30" y="8"/>
                      <a:pt x="30" y="8"/>
                    </a:cubicBezTo>
                    <a:cubicBezTo>
                      <a:pt x="30" y="8"/>
                      <a:pt x="30" y="8"/>
                      <a:pt x="30" y="8"/>
                    </a:cubicBezTo>
                    <a:cubicBezTo>
                      <a:pt x="30" y="8"/>
                      <a:pt x="30" y="8"/>
                      <a:pt x="30" y="8"/>
                    </a:cubicBezTo>
                    <a:cubicBezTo>
                      <a:pt x="30" y="8"/>
                      <a:pt x="30" y="8"/>
                      <a:pt x="30" y="8"/>
                    </a:cubicBezTo>
                    <a:cubicBezTo>
                      <a:pt x="30" y="8"/>
                      <a:pt x="30" y="8"/>
                      <a:pt x="30" y="8"/>
                    </a:cubicBezTo>
                    <a:cubicBezTo>
                      <a:pt x="29" y="8"/>
                      <a:pt x="29" y="8"/>
                      <a:pt x="29" y="8"/>
                    </a:cubicBezTo>
                    <a:cubicBezTo>
                      <a:pt x="29" y="8"/>
                      <a:pt x="29" y="8"/>
                      <a:pt x="29" y="8"/>
                    </a:cubicBezTo>
                    <a:cubicBezTo>
                      <a:pt x="29" y="8"/>
                      <a:pt x="29" y="8"/>
                      <a:pt x="29" y="8"/>
                    </a:cubicBezTo>
                    <a:cubicBezTo>
                      <a:pt x="29" y="8"/>
                      <a:pt x="29" y="8"/>
                      <a:pt x="29" y="8"/>
                    </a:cubicBezTo>
                    <a:cubicBezTo>
                      <a:pt x="29" y="8"/>
                      <a:pt x="29" y="8"/>
                      <a:pt x="29" y="8"/>
                    </a:cubicBezTo>
                    <a:cubicBezTo>
                      <a:pt x="29" y="8"/>
                      <a:pt x="29" y="8"/>
                      <a:pt x="29" y="8"/>
                    </a:cubicBezTo>
                    <a:cubicBezTo>
                      <a:pt x="29" y="8"/>
                      <a:pt x="29" y="8"/>
                      <a:pt x="29" y="8"/>
                    </a:cubicBezTo>
                    <a:cubicBezTo>
                      <a:pt x="29" y="8"/>
                      <a:pt x="29" y="8"/>
                      <a:pt x="29" y="8"/>
                    </a:cubicBezTo>
                    <a:cubicBezTo>
                      <a:pt x="29" y="8"/>
                      <a:pt x="29" y="8"/>
                      <a:pt x="29" y="8"/>
                    </a:cubicBezTo>
                    <a:cubicBezTo>
                      <a:pt x="29" y="8"/>
                      <a:pt x="29" y="8"/>
                      <a:pt x="29" y="8"/>
                    </a:cubicBezTo>
                    <a:cubicBezTo>
                      <a:pt x="29" y="8"/>
                      <a:pt x="29" y="8"/>
                      <a:pt x="29" y="8"/>
                    </a:cubicBezTo>
                    <a:cubicBezTo>
                      <a:pt x="29" y="8"/>
                      <a:pt x="29" y="8"/>
                      <a:pt x="29" y="8"/>
                    </a:cubicBezTo>
                    <a:cubicBezTo>
                      <a:pt x="28" y="8"/>
                      <a:pt x="28" y="8"/>
                      <a:pt x="28" y="8"/>
                    </a:cubicBezTo>
                    <a:cubicBezTo>
                      <a:pt x="28" y="8"/>
                      <a:pt x="28" y="8"/>
                      <a:pt x="28" y="8"/>
                    </a:cubicBezTo>
                    <a:cubicBezTo>
                      <a:pt x="28" y="8"/>
                      <a:pt x="28" y="8"/>
                      <a:pt x="28" y="8"/>
                    </a:cubicBezTo>
                    <a:cubicBezTo>
                      <a:pt x="28" y="8"/>
                      <a:pt x="28" y="8"/>
                      <a:pt x="28" y="8"/>
                    </a:cubicBezTo>
                    <a:cubicBezTo>
                      <a:pt x="28" y="8"/>
                      <a:pt x="28" y="8"/>
                      <a:pt x="28" y="8"/>
                    </a:cubicBezTo>
                    <a:cubicBezTo>
                      <a:pt x="28" y="8"/>
                      <a:pt x="28" y="8"/>
                      <a:pt x="28" y="8"/>
                    </a:cubicBezTo>
                    <a:cubicBezTo>
                      <a:pt x="28" y="8"/>
                      <a:pt x="28" y="8"/>
                      <a:pt x="28" y="8"/>
                    </a:cubicBezTo>
                    <a:cubicBezTo>
                      <a:pt x="28" y="8"/>
                      <a:pt x="28" y="8"/>
                      <a:pt x="28" y="8"/>
                    </a:cubicBezTo>
                    <a:cubicBezTo>
                      <a:pt x="28" y="9"/>
                      <a:pt x="28" y="9"/>
                      <a:pt x="28" y="9"/>
                    </a:cubicBezTo>
                    <a:cubicBezTo>
                      <a:pt x="28" y="9"/>
                      <a:pt x="28" y="9"/>
                      <a:pt x="28" y="9"/>
                    </a:cubicBezTo>
                    <a:cubicBezTo>
                      <a:pt x="28" y="9"/>
                      <a:pt x="28" y="9"/>
                      <a:pt x="28"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10"/>
                      <a:pt x="25" y="10"/>
                      <a:pt x="25" y="10"/>
                    </a:cubicBezTo>
                    <a:cubicBezTo>
                      <a:pt x="25" y="10"/>
                      <a:pt x="25" y="10"/>
                      <a:pt x="25" y="10"/>
                    </a:cubicBezTo>
                    <a:cubicBezTo>
                      <a:pt x="25" y="10"/>
                      <a:pt x="25" y="10"/>
                      <a:pt x="25" y="10"/>
                    </a:cubicBezTo>
                    <a:cubicBezTo>
                      <a:pt x="24" y="10"/>
                      <a:pt x="24" y="10"/>
                      <a:pt x="24" y="10"/>
                    </a:cubicBezTo>
                    <a:cubicBezTo>
                      <a:pt x="24" y="10"/>
                      <a:pt x="24" y="10"/>
                      <a:pt x="24" y="10"/>
                    </a:cubicBezTo>
                    <a:cubicBezTo>
                      <a:pt x="24" y="10"/>
                      <a:pt x="24" y="10"/>
                      <a:pt x="24" y="10"/>
                    </a:cubicBezTo>
                    <a:cubicBezTo>
                      <a:pt x="24" y="10"/>
                      <a:pt x="24" y="10"/>
                      <a:pt x="24" y="10"/>
                    </a:cubicBezTo>
                    <a:cubicBezTo>
                      <a:pt x="24" y="10"/>
                      <a:pt x="24" y="10"/>
                      <a:pt x="24" y="10"/>
                    </a:cubicBezTo>
                    <a:cubicBezTo>
                      <a:pt x="24" y="10"/>
                      <a:pt x="24" y="10"/>
                      <a:pt x="24" y="10"/>
                    </a:cubicBezTo>
                    <a:cubicBezTo>
                      <a:pt x="24" y="10"/>
                      <a:pt x="24" y="10"/>
                      <a:pt x="24" y="10"/>
                    </a:cubicBezTo>
                    <a:cubicBezTo>
                      <a:pt x="24" y="10"/>
                      <a:pt x="24" y="10"/>
                      <a:pt x="24" y="10"/>
                    </a:cubicBezTo>
                    <a:cubicBezTo>
                      <a:pt x="24" y="10"/>
                      <a:pt x="24" y="10"/>
                      <a:pt x="24" y="10"/>
                    </a:cubicBezTo>
                    <a:cubicBezTo>
                      <a:pt x="24" y="10"/>
                      <a:pt x="24" y="10"/>
                      <a:pt x="24" y="10"/>
                    </a:cubicBezTo>
                    <a:cubicBezTo>
                      <a:pt x="24" y="10"/>
                      <a:pt x="24" y="10"/>
                      <a:pt x="24" y="10"/>
                    </a:cubicBezTo>
                    <a:cubicBezTo>
                      <a:pt x="24" y="10"/>
                      <a:pt x="24" y="10"/>
                      <a:pt x="24" y="10"/>
                    </a:cubicBezTo>
                    <a:cubicBezTo>
                      <a:pt x="24" y="10"/>
                      <a:pt x="24" y="10"/>
                      <a:pt x="24" y="10"/>
                    </a:cubicBezTo>
                    <a:cubicBezTo>
                      <a:pt x="24" y="10"/>
                      <a:pt x="24" y="10"/>
                      <a:pt x="24" y="10"/>
                    </a:cubicBezTo>
                    <a:cubicBezTo>
                      <a:pt x="24" y="10"/>
                      <a:pt x="24" y="10"/>
                      <a:pt x="24" y="10"/>
                    </a:cubicBezTo>
                    <a:cubicBezTo>
                      <a:pt x="23" y="10"/>
                      <a:pt x="23" y="10"/>
                      <a:pt x="23" y="10"/>
                    </a:cubicBezTo>
                    <a:cubicBezTo>
                      <a:pt x="23" y="10"/>
                      <a:pt x="23" y="10"/>
                      <a:pt x="23" y="10"/>
                    </a:cubicBezTo>
                    <a:cubicBezTo>
                      <a:pt x="23" y="10"/>
                      <a:pt x="23" y="10"/>
                      <a:pt x="23" y="10"/>
                    </a:cubicBezTo>
                    <a:cubicBezTo>
                      <a:pt x="23" y="10"/>
                      <a:pt x="23" y="10"/>
                      <a:pt x="23" y="10"/>
                    </a:cubicBezTo>
                    <a:cubicBezTo>
                      <a:pt x="23" y="10"/>
                      <a:pt x="23" y="10"/>
                      <a:pt x="23" y="10"/>
                    </a:cubicBezTo>
                    <a:cubicBezTo>
                      <a:pt x="23" y="10"/>
                      <a:pt x="23" y="10"/>
                      <a:pt x="23" y="10"/>
                    </a:cubicBezTo>
                    <a:cubicBezTo>
                      <a:pt x="23" y="10"/>
                      <a:pt x="23" y="10"/>
                      <a:pt x="23" y="10"/>
                    </a:cubicBezTo>
                    <a:cubicBezTo>
                      <a:pt x="23" y="10"/>
                      <a:pt x="23" y="10"/>
                      <a:pt x="23" y="10"/>
                    </a:cubicBezTo>
                    <a:cubicBezTo>
                      <a:pt x="23" y="10"/>
                      <a:pt x="23" y="10"/>
                      <a:pt x="23" y="10"/>
                    </a:cubicBezTo>
                    <a:cubicBezTo>
                      <a:pt x="23" y="10"/>
                      <a:pt x="23" y="10"/>
                      <a:pt x="23" y="10"/>
                    </a:cubicBezTo>
                    <a:cubicBezTo>
                      <a:pt x="23" y="10"/>
                      <a:pt x="23" y="10"/>
                      <a:pt x="23" y="10"/>
                    </a:cubicBezTo>
                    <a:cubicBezTo>
                      <a:pt x="23" y="10"/>
                      <a:pt x="23" y="10"/>
                      <a:pt x="23" y="10"/>
                    </a:cubicBezTo>
                    <a:cubicBezTo>
                      <a:pt x="23" y="10"/>
                      <a:pt x="23" y="10"/>
                      <a:pt x="23" y="10"/>
                    </a:cubicBezTo>
                    <a:cubicBezTo>
                      <a:pt x="23" y="10"/>
                      <a:pt x="23" y="10"/>
                      <a:pt x="23" y="10"/>
                    </a:cubicBezTo>
                    <a:cubicBezTo>
                      <a:pt x="23" y="10"/>
                      <a:pt x="23" y="10"/>
                      <a:pt x="23"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1"/>
                      <a:pt x="22" y="11"/>
                      <a:pt x="22" y="11"/>
                    </a:cubicBezTo>
                    <a:cubicBezTo>
                      <a:pt x="22" y="11"/>
                      <a:pt x="22" y="11"/>
                      <a:pt x="22" y="11"/>
                    </a:cubicBezTo>
                    <a:cubicBezTo>
                      <a:pt x="22" y="11"/>
                      <a:pt x="22" y="11"/>
                      <a:pt x="22"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0"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19" y="11"/>
                      <a:pt x="19" y="11"/>
                      <a:pt x="19" y="11"/>
                    </a:cubicBezTo>
                    <a:cubicBezTo>
                      <a:pt x="19" y="11"/>
                      <a:pt x="19" y="11"/>
                      <a:pt x="19" y="11"/>
                    </a:cubicBezTo>
                    <a:cubicBezTo>
                      <a:pt x="19" y="11"/>
                      <a:pt x="19" y="11"/>
                      <a:pt x="19" y="11"/>
                    </a:cubicBezTo>
                    <a:cubicBezTo>
                      <a:pt x="19" y="11"/>
                      <a:pt x="19" y="11"/>
                      <a:pt x="19" y="11"/>
                    </a:cubicBezTo>
                    <a:cubicBezTo>
                      <a:pt x="19" y="11"/>
                      <a:pt x="19" y="11"/>
                      <a:pt x="19" y="11"/>
                    </a:cubicBezTo>
                    <a:cubicBezTo>
                      <a:pt x="19" y="11"/>
                      <a:pt x="19" y="11"/>
                      <a:pt x="19" y="11"/>
                    </a:cubicBezTo>
                    <a:cubicBezTo>
                      <a:pt x="19" y="11"/>
                      <a:pt x="19" y="11"/>
                      <a:pt x="19" y="11"/>
                    </a:cubicBezTo>
                    <a:cubicBezTo>
                      <a:pt x="19" y="11"/>
                      <a:pt x="19" y="11"/>
                      <a:pt x="19" y="11"/>
                    </a:cubicBezTo>
                    <a:cubicBezTo>
                      <a:pt x="19" y="11"/>
                      <a:pt x="19" y="11"/>
                      <a:pt x="19" y="11"/>
                    </a:cubicBezTo>
                    <a:cubicBezTo>
                      <a:pt x="19" y="12"/>
                      <a:pt x="19" y="12"/>
                      <a:pt x="19" y="12"/>
                    </a:cubicBezTo>
                    <a:cubicBezTo>
                      <a:pt x="19" y="12"/>
                      <a:pt x="19" y="12"/>
                      <a:pt x="19" y="12"/>
                    </a:cubicBezTo>
                    <a:cubicBezTo>
                      <a:pt x="19" y="12"/>
                      <a:pt x="19" y="12"/>
                      <a:pt x="19" y="12"/>
                    </a:cubicBezTo>
                    <a:cubicBezTo>
                      <a:pt x="19" y="12"/>
                      <a:pt x="19" y="12"/>
                      <a:pt x="19" y="12"/>
                    </a:cubicBezTo>
                    <a:cubicBezTo>
                      <a:pt x="19" y="12"/>
                      <a:pt x="19" y="12"/>
                      <a:pt x="19" y="12"/>
                    </a:cubicBezTo>
                    <a:cubicBezTo>
                      <a:pt x="19" y="12"/>
                      <a:pt x="19" y="12"/>
                      <a:pt x="19"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7" y="12"/>
                      <a:pt x="17" y="12"/>
                      <a:pt x="17" y="12"/>
                    </a:cubicBezTo>
                    <a:cubicBezTo>
                      <a:pt x="17" y="12"/>
                      <a:pt x="17" y="12"/>
                      <a:pt x="17" y="12"/>
                    </a:cubicBezTo>
                    <a:cubicBezTo>
                      <a:pt x="17" y="12"/>
                      <a:pt x="17" y="12"/>
                      <a:pt x="17" y="12"/>
                    </a:cubicBezTo>
                    <a:cubicBezTo>
                      <a:pt x="17" y="12"/>
                      <a:pt x="17" y="12"/>
                      <a:pt x="17" y="12"/>
                    </a:cubicBezTo>
                    <a:cubicBezTo>
                      <a:pt x="17" y="12"/>
                      <a:pt x="17" y="12"/>
                      <a:pt x="17" y="12"/>
                    </a:cubicBezTo>
                    <a:cubicBezTo>
                      <a:pt x="17" y="12"/>
                      <a:pt x="17" y="12"/>
                      <a:pt x="17" y="12"/>
                    </a:cubicBezTo>
                    <a:cubicBezTo>
                      <a:pt x="17" y="12"/>
                      <a:pt x="17" y="12"/>
                      <a:pt x="17" y="12"/>
                    </a:cubicBezTo>
                    <a:cubicBezTo>
                      <a:pt x="17" y="12"/>
                      <a:pt x="17" y="12"/>
                      <a:pt x="17" y="12"/>
                    </a:cubicBezTo>
                    <a:cubicBezTo>
                      <a:pt x="17" y="12"/>
                      <a:pt x="17" y="12"/>
                      <a:pt x="17" y="12"/>
                    </a:cubicBezTo>
                    <a:cubicBezTo>
                      <a:pt x="17" y="12"/>
                      <a:pt x="17" y="12"/>
                      <a:pt x="17" y="12"/>
                    </a:cubicBezTo>
                    <a:cubicBezTo>
                      <a:pt x="17" y="12"/>
                      <a:pt x="17" y="12"/>
                      <a:pt x="17" y="12"/>
                    </a:cubicBezTo>
                    <a:cubicBezTo>
                      <a:pt x="17" y="12"/>
                      <a:pt x="17" y="12"/>
                      <a:pt x="17" y="12"/>
                    </a:cubicBezTo>
                    <a:cubicBezTo>
                      <a:pt x="17" y="12"/>
                      <a:pt x="17" y="12"/>
                      <a:pt x="17" y="12"/>
                    </a:cubicBezTo>
                    <a:cubicBezTo>
                      <a:pt x="17" y="12"/>
                      <a:pt x="17" y="12"/>
                      <a:pt x="17" y="12"/>
                    </a:cubicBezTo>
                    <a:cubicBezTo>
                      <a:pt x="17" y="12"/>
                      <a:pt x="17" y="12"/>
                      <a:pt x="17" y="12"/>
                    </a:cubicBezTo>
                    <a:cubicBezTo>
                      <a:pt x="17" y="12"/>
                      <a:pt x="17" y="12"/>
                      <a:pt x="17" y="12"/>
                    </a:cubicBezTo>
                    <a:cubicBezTo>
                      <a:pt x="16" y="12"/>
                      <a:pt x="16" y="12"/>
                      <a:pt x="16" y="12"/>
                    </a:cubicBezTo>
                    <a:cubicBezTo>
                      <a:pt x="16" y="12"/>
                      <a:pt x="16" y="12"/>
                      <a:pt x="16" y="12"/>
                    </a:cubicBezTo>
                    <a:cubicBezTo>
                      <a:pt x="16" y="12"/>
                      <a:pt x="16" y="12"/>
                      <a:pt x="16" y="12"/>
                    </a:cubicBezTo>
                    <a:cubicBezTo>
                      <a:pt x="16" y="13"/>
                      <a:pt x="16" y="13"/>
                      <a:pt x="16" y="13"/>
                    </a:cubicBezTo>
                    <a:cubicBezTo>
                      <a:pt x="16" y="13"/>
                      <a:pt x="16" y="13"/>
                      <a:pt x="16" y="13"/>
                    </a:cubicBezTo>
                    <a:cubicBezTo>
                      <a:pt x="16" y="13"/>
                      <a:pt x="16" y="13"/>
                      <a:pt x="16" y="13"/>
                    </a:cubicBezTo>
                    <a:cubicBezTo>
                      <a:pt x="16" y="13"/>
                      <a:pt x="16" y="13"/>
                      <a:pt x="16" y="13"/>
                    </a:cubicBezTo>
                    <a:cubicBezTo>
                      <a:pt x="16" y="13"/>
                      <a:pt x="16" y="13"/>
                      <a:pt x="16" y="13"/>
                    </a:cubicBezTo>
                    <a:cubicBezTo>
                      <a:pt x="16" y="13"/>
                      <a:pt x="16" y="13"/>
                      <a:pt x="16" y="13"/>
                    </a:cubicBezTo>
                    <a:cubicBezTo>
                      <a:pt x="16" y="13"/>
                      <a:pt x="16" y="13"/>
                      <a:pt x="16" y="13"/>
                    </a:cubicBezTo>
                    <a:cubicBezTo>
                      <a:pt x="16" y="13"/>
                      <a:pt x="16" y="13"/>
                      <a:pt x="16" y="13"/>
                    </a:cubicBezTo>
                    <a:cubicBezTo>
                      <a:pt x="16" y="13"/>
                      <a:pt x="16" y="13"/>
                      <a:pt x="16" y="13"/>
                    </a:cubicBezTo>
                    <a:cubicBezTo>
                      <a:pt x="16" y="13"/>
                      <a:pt x="16" y="13"/>
                      <a:pt x="16" y="13"/>
                    </a:cubicBezTo>
                    <a:cubicBezTo>
                      <a:pt x="15" y="13"/>
                      <a:pt x="15" y="13"/>
                      <a:pt x="15" y="13"/>
                    </a:cubicBezTo>
                    <a:cubicBezTo>
                      <a:pt x="15" y="13"/>
                      <a:pt x="15" y="13"/>
                      <a:pt x="15" y="13"/>
                    </a:cubicBezTo>
                    <a:cubicBezTo>
                      <a:pt x="15" y="13"/>
                      <a:pt x="15" y="13"/>
                      <a:pt x="15" y="13"/>
                    </a:cubicBezTo>
                    <a:cubicBezTo>
                      <a:pt x="15" y="13"/>
                      <a:pt x="15" y="13"/>
                      <a:pt x="15" y="13"/>
                    </a:cubicBezTo>
                    <a:cubicBezTo>
                      <a:pt x="15" y="13"/>
                      <a:pt x="15" y="13"/>
                      <a:pt x="15" y="13"/>
                    </a:cubicBezTo>
                    <a:cubicBezTo>
                      <a:pt x="15" y="13"/>
                      <a:pt x="15" y="13"/>
                      <a:pt x="15" y="13"/>
                    </a:cubicBezTo>
                    <a:cubicBezTo>
                      <a:pt x="15" y="13"/>
                      <a:pt x="15" y="13"/>
                      <a:pt x="15" y="13"/>
                    </a:cubicBezTo>
                    <a:cubicBezTo>
                      <a:pt x="15" y="13"/>
                      <a:pt x="15" y="13"/>
                      <a:pt x="15" y="13"/>
                    </a:cubicBezTo>
                    <a:cubicBezTo>
                      <a:pt x="15" y="13"/>
                      <a:pt x="15" y="13"/>
                      <a:pt x="15" y="13"/>
                    </a:cubicBezTo>
                    <a:cubicBezTo>
                      <a:pt x="15" y="13"/>
                      <a:pt x="15" y="13"/>
                      <a:pt x="15" y="13"/>
                    </a:cubicBezTo>
                    <a:cubicBezTo>
                      <a:pt x="15" y="13"/>
                      <a:pt x="15" y="13"/>
                      <a:pt x="15" y="13"/>
                    </a:cubicBezTo>
                    <a:cubicBezTo>
                      <a:pt x="15" y="13"/>
                      <a:pt x="15" y="13"/>
                      <a:pt x="15" y="13"/>
                    </a:cubicBezTo>
                    <a:cubicBezTo>
                      <a:pt x="15" y="13"/>
                      <a:pt x="15" y="13"/>
                      <a:pt x="15" y="13"/>
                    </a:cubicBezTo>
                    <a:cubicBezTo>
                      <a:pt x="15" y="13"/>
                      <a:pt x="15" y="13"/>
                      <a:pt x="15" y="13"/>
                    </a:cubicBezTo>
                    <a:cubicBezTo>
                      <a:pt x="15" y="13"/>
                      <a:pt x="15" y="13"/>
                      <a:pt x="15" y="13"/>
                    </a:cubicBezTo>
                    <a:cubicBezTo>
                      <a:pt x="14" y="13"/>
                      <a:pt x="14" y="13"/>
                      <a:pt x="14" y="13"/>
                    </a:cubicBezTo>
                    <a:cubicBezTo>
                      <a:pt x="14" y="13"/>
                      <a:pt x="14" y="13"/>
                      <a:pt x="14" y="13"/>
                    </a:cubicBezTo>
                    <a:cubicBezTo>
                      <a:pt x="14" y="13"/>
                      <a:pt x="14" y="13"/>
                      <a:pt x="14" y="13"/>
                    </a:cubicBezTo>
                    <a:cubicBezTo>
                      <a:pt x="14" y="13"/>
                      <a:pt x="14" y="13"/>
                      <a:pt x="14" y="13"/>
                    </a:cubicBezTo>
                    <a:cubicBezTo>
                      <a:pt x="14" y="13"/>
                      <a:pt x="14" y="13"/>
                      <a:pt x="14" y="13"/>
                    </a:cubicBezTo>
                    <a:cubicBezTo>
                      <a:pt x="14" y="13"/>
                      <a:pt x="14" y="13"/>
                      <a:pt x="14" y="13"/>
                    </a:cubicBezTo>
                    <a:cubicBezTo>
                      <a:pt x="14" y="13"/>
                      <a:pt x="14" y="13"/>
                      <a:pt x="14" y="13"/>
                    </a:cubicBezTo>
                    <a:cubicBezTo>
                      <a:pt x="14" y="14"/>
                      <a:pt x="14" y="14"/>
                      <a:pt x="14" y="14"/>
                    </a:cubicBezTo>
                    <a:cubicBezTo>
                      <a:pt x="14" y="14"/>
                      <a:pt x="14" y="14"/>
                      <a:pt x="14" y="14"/>
                    </a:cubicBezTo>
                    <a:cubicBezTo>
                      <a:pt x="14" y="14"/>
                      <a:pt x="14" y="14"/>
                      <a:pt x="14" y="14"/>
                    </a:cubicBezTo>
                    <a:cubicBezTo>
                      <a:pt x="13" y="14"/>
                      <a:pt x="13" y="14"/>
                      <a:pt x="13" y="14"/>
                    </a:cubicBezTo>
                    <a:cubicBezTo>
                      <a:pt x="13" y="14"/>
                      <a:pt x="13" y="14"/>
                      <a:pt x="13" y="14"/>
                    </a:cubicBezTo>
                    <a:cubicBezTo>
                      <a:pt x="13" y="14"/>
                      <a:pt x="13" y="14"/>
                      <a:pt x="13" y="14"/>
                    </a:cubicBezTo>
                    <a:cubicBezTo>
                      <a:pt x="13" y="14"/>
                      <a:pt x="13" y="14"/>
                      <a:pt x="13" y="14"/>
                    </a:cubicBezTo>
                    <a:cubicBezTo>
                      <a:pt x="13" y="14"/>
                      <a:pt x="13" y="14"/>
                      <a:pt x="13" y="14"/>
                    </a:cubicBezTo>
                    <a:cubicBezTo>
                      <a:pt x="12" y="14"/>
                      <a:pt x="12" y="14"/>
                      <a:pt x="12" y="14"/>
                    </a:cubicBezTo>
                    <a:cubicBezTo>
                      <a:pt x="8" y="16"/>
                      <a:pt x="4" y="18"/>
                      <a:pt x="0" y="20"/>
                    </a:cubicBezTo>
                    <a:cubicBezTo>
                      <a:pt x="19" y="58"/>
                      <a:pt x="19" y="58"/>
                      <a:pt x="19" y="58"/>
                    </a:cubicBezTo>
                    <a:cubicBezTo>
                      <a:pt x="39" y="48"/>
                      <a:pt x="60" y="43"/>
                      <a:pt x="82" y="4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1" name="Google Shape;731;p11"/>
              <p:cNvSpPr/>
              <p:nvPr/>
            </p:nvSpPr>
            <p:spPr>
              <a:xfrm>
                <a:off x="7908925" y="3230563"/>
                <a:ext cx="238125" cy="247650"/>
              </a:xfrm>
              <a:custGeom>
                <a:avLst/>
                <a:gdLst/>
                <a:ahLst/>
                <a:cxnLst/>
                <a:rect l="l" t="t" r="r" b="b"/>
                <a:pathLst>
                  <a:path w="80" h="83" extrusionOk="0">
                    <a:moveTo>
                      <a:pt x="59" y="31"/>
                    </a:moveTo>
                    <a:cubicBezTo>
                      <a:pt x="50" y="21"/>
                      <a:pt x="43" y="11"/>
                      <a:pt x="37" y="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3"/>
                      <a:pt x="1" y="23"/>
                      <a:pt x="1" y="23"/>
                    </a:cubicBezTo>
                    <a:cubicBezTo>
                      <a:pt x="1" y="23"/>
                      <a:pt x="1" y="23"/>
                      <a:pt x="1" y="23"/>
                    </a:cubicBezTo>
                    <a:cubicBezTo>
                      <a:pt x="1" y="23"/>
                      <a:pt x="1" y="23"/>
                      <a:pt x="1" y="23"/>
                    </a:cubicBezTo>
                    <a:cubicBezTo>
                      <a:pt x="1" y="23"/>
                      <a:pt x="1" y="23"/>
                      <a:pt x="1" y="23"/>
                    </a:cubicBezTo>
                    <a:cubicBezTo>
                      <a:pt x="1" y="23"/>
                      <a:pt x="1" y="23"/>
                      <a:pt x="1" y="23"/>
                    </a:cubicBezTo>
                    <a:cubicBezTo>
                      <a:pt x="1" y="23"/>
                      <a:pt x="1" y="23"/>
                      <a:pt x="1" y="23"/>
                    </a:cubicBezTo>
                    <a:cubicBezTo>
                      <a:pt x="1" y="23"/>
                      <a:pt x="1" y="23"/>
                      <a:pt x="1" y="23"/>
                    </a:cubicBezTo>
                    <a:cubicBezTo>
                      <a:pt x="2" y="23"/>
                      <a:pt x="2" y="23"/>
                      <a:pt x="2" y="23"/>
                    </a:cubicBezTo>
                    <a:cubicBezTo>
                      <a:pt x="2" y="23"/>
                      <a:pt x="2" y="23"/>
                      <a:pt x="2" y="23"/>
                    </a:cubicBezTo>
                    <a:cubicBezTo>
                      <a:pt x="2" y="24"/>
                      <a:pt x="2" y="24"/>
                      <a:pt x="2" y="24"/>
                    </a:cubicBezTo>
                    <a:cubicBezTo>
                      <a:pt x="2" y="24"/>
                      <a:pt x="2" y="24"/>
                      <a:pt x="2" y="24"/>
                    </a:cubicBezTo>
                    <a:cubicBezTo>
                      <a:pt x="2" y="24"/>
                      <a:pt x="2" y="24"/>
                      <a:pt x="2" y="24"/>
                    </a:cubicBezTo>
                    <a:cubicBezTo>
                      <a:pt x="2" y="24"/>
                      <a:pt x="2" y="24"/>
                      <a:pt x="2" y="24"/>
                    </a:cubicBezTo>
                    <a:cubicBezTo>
                      <a:pt x="2" y="24"/>
                      <a:pt x="2" y="24"/>
                      <a:pt x="2" y="24"/>
                    </a:cubicBezTo>
                    <a:cubicBezTo>
                      <a:pt x="2" y="24"/>
                      <a:pt x="2" y="24"/>
                      <a:pt x="2" y="24"/>
                    </a:cubicBezTo>
                    <a:cubicBezTo>
                      <a:pt x="2" y="24"/>
                      <a:pt x="2" y="24"/>
                      <a:pt x="2" y="24"/>
                    </a:cubicBezTo>
                    <a:cubicBezTo>
                      <a:pt x="2" y="25"/>
                      <a:pt x="2" y="25"/>
                      <a:pt x="2" y="25"/>
                    </a:cubicBezTo>
                    <a:cubicBezTo>
                      <a:pt x="2" y="25"/>
                      <a:pt x="2" y="25"/>
                      <a:pt x="2" y="25"/>
                    </a:cubicBezTo>
                    <a:cubicBezTo>
                      <a:pt x="2" y="25"/>
                      <a:pt x="2" y="25"/>
                      <a:pt x="2" y="25"/>
                    </a:cubicBezTo>
                    <a:cubicBezTo>
                      <a:pt x="2" y="25"/>
                      <a:pt x="2" y="25"/>
                      <a:pt x="2" y="25"/>
                    </a:cubicBezTo>
                    <a:cubicBezTo>
                      <a:pt x="3" y="25"/>
                      <a:pt x="3" y="25"/>
                      <a:pt x="3" y="25"/>
                    </a:cubicBezTo>
                    <a:cubicBezTo>
                      <a:pt x="3" y="25"/>
                      <a:pt x="3" y="25"/>
                      <a:pt x="3" y="25"/>
                    </a:cubicBezTo>
                    <a:cubicBezTo>
                      <a:pt x="3" y="25"/>
                      <a:pt x="3" y="25"/>
                      <a:pt x="3" y="25"/>
                    </a:cubicBezTo>
                    <a:cubicBezTo>
                      <a:pt x="3" y="25"/>
                      <a:pt x="3" y="25"/>
                      <a:pt x="3" y="25"/>
                    </a:cubicBezTo>
                    <a:cubicBezTo>
                      <a:pt x="3" y="25"/>
                      <a:pt x="3" y="25"/>
                      <a:pt x="3" y="25"/>
                    </a:cubicBezTo>
                    <a:cubicBezTo>
                      <a:pt x="3" y="25"/>
                      <a:pt x="3" y="25"/>
                      <a:pt x="3" y="25"/>
                    </a:cubicBezTo>
                    <a:cubicBezTo>
                      <a:pt x="3" y="26"/>
                      <a:pt x="3" y="26"/>
                      <a:pt x="3" y="26"/>
                    </a:cubicBezTo>
                    <a:cubicBezTo>
                      <a:pt x="3" y="26"/>
                      <a:pt x="3" y="26"/>
                      <a:pt x="3" y="26"/>
                    </a:cubicBezTo>
                    <a:cubicBezTo>
                      <a:pt x="3" y="26"/>
                      <a:pt x="3" y="26"/>
                      <a:pt x="3" y="26"/>
                    </a:cubicBezTo>
                    <a:cubicBezTo>
                      <a:pt x="3" y="26"/>
                      <a:pt x="3" y="26"/>
                      <a:pt x="3" y="26"/>
                    </a:cubicBezTo>
                    <a:cubicBezTo>
                      <a:pt x="3" y="26"/>
                      <a:pt x="3" y="26"/>
                      <a:pt x="3" y="26"/>
                    </a:cubicBezTo>
                    <a:cubicBezTo>
                      <a:pt x="3" y="27"/>
                      <a:pt x="3" y="27"/>
                      <a:pt x="3" y="27"/>
                    </a:cubicBezTo>
                    <a:cubicBezTo>
                      <a:pt x="3" y="27"/>
                      <a:pt x="3" y="27"/>
                      <a:pt x="3" y="27"/>
                    </a:cubicBezTo>
                    <a:cubicBezTo>
                      <a:pt x="4" y="27"/>
                      <a:pt x="4" y="27"/>
                      <a:pt x="4" y="27"/>
                    </a:cubicBezTo>
                    <a:cubicBezTo>
                      <a:pt x="4" y="27"/>
                      <a:pt x="4" y="27"/>
                      <a:pt x="4" y="27"/>
                    </a:cubicBezTo>
                    <a:cubicBezTo>
                      <a:pt x="4" y="27"/>
                      <a:pt x="4" y="27"/>
                      <a:pt x="4" y="27"/>
                    </a:cubicBezTo>
                    <a:cubicBezTo>
                      <a:pt x="4" y="27"/>
                      <a:pt x="4" y="27"/>
                      <a:pt x="4" y="27"/>
                    </a:cubicBezTo>
                    <a:cubicBezTo>
                      <a:pt x="4" y="27"/>
                      <a:pt x="4" y="27"/>
                      <a:pt x="4" y="27"/>
                    </a:cubicBezTo>
                    <a:cubicBezTo>
                      <a:pt x="4" y="27"/>
                      <a:pt x="4" y="27"/>
                      <a:pt x="4" y="27"/>
                    </a:cubicBezTo>
                    <a:cubicBezTo>
                      <a:pt x="4" y="27"/>
                      <a:pt x="4" y="27"/>
                      <a:pt x="4" y="27"/>
                    </a:cubicBezTo>
                    <a:cubicBezTo>
                      <a:pt x="4" y="28"/>
                      <a:pt x="4" y="28"/>
                      <a:pt x="4" y="28"/>
                    </a:cubicBezTo>
                    <a:cubicBezTo>
                      <a:pt x="4" y="28"/>
                      <a:pt x="4" y="28"/>
                      <a:pt x="4" y="28"/>
                    </a:cubicBezTo>
                    <a:cubicBezTo>
                      <a:pt x="4" y="28"/>
                      <a:pt x="4" y="28"/>
                      <a:pt x="4" y="28"/>
                    </a:cubicBezTo>
                    <a:cubicBezTo>
                      <a:pt x="4" y="28"/>
                      <a:pt x="4" y="28"/>
                      <a:pt x="4" y="28"/>
                    </a:cubicBezTo>
                    <a:cubicBezTo>
                      <a:pt x="4" y="28"/>
                      <a:pt x="4" y="28"/>
                      <a:pt x="4" y="28"/>
                    </a:cubicBezTo>
                    <a:cubicBezTo>
                      <a:pt x="4" y="28"/>
                      <a:pt x="4" y="28"/>
                      <a:pt x="4" y="28"/>
                    </a:cubicBezTo>
                    <a:cubicBezTo>
                      <a:pt x="4" y="28"/>
                      <a:pt x="4" y="28"/>
                      <a:pt x="4" y="28"/>
                    </a:cubicBezTo>
                    <a:cubicBezTo>
                      <a:pt x="4" y="28"/>
                      <a:pt x="4" y="28"/>
                      <a:pt x="4" y="28"/>
                    </a:cubicBezTo>
                    <a:cubicBezTo>
                      <a:pt x="4" y="28"/>
                      <a:pt x="4" y="28"/>
                      <a:pt x="4" y="28"/>
                    </a:cubicBezTo>
                    <a:cubicBezTo>
                      <a:pt x="5" y="28"/>
                      <a:pt x="5" y="28"/>
                      <a:pt x="5" y="28"/>
                    </a:cubicBezTo>
                    <a:cubicBezTo>
                      <a:pt x="5" y="28"/>
                      <a:pt x="5" y="28"/>
                      <a:pt x="5" y="28"/>
                    </a:cubicBezTo>
                    <a:cubicBezTo>
                      <a:pt x="5" y="29"/>
                      <a:pt x="5" y="29"/>
                      <a:pt x="5" y="29"/>
                    </a:cubicBezTo>
                    <a:cubicBezTo>
                      <a:pt x="5" y="29"/>
                      <a:pt x="5" y="29"/>
                      <a:pt x="5" y="29"/>
                    </a:cubicBezTo>
                    <a:cubicBezTo>
                      <a:pt x="5" y="29"/>
                      <a:pt x="5" y="29"/>
                      <a:pt x="5" y="29"/>
                    </a:cubicBezTo>
                    <a:cubicBezTo>
                      <a:pt x="5" y="29"/>
                      <a:pt x="5" y="29"/>
                      <a:pt x="5" y="29"/>
                    </a:cubicBezTo>
                    <a:cubicBezTo>
                      <a:pt x="5" y="29"/>
                      <a:pt x="5" y="29"/>
                      <a:pt x="5" y="29"/>
                    </a:cubicBezTo>
                    <a:cubicBezTo>
                      <a:pt x="5" y="29"/>
                      <a:pt x="5" y="29"/>
                      <a:pt x="5" y="29"/>
                    </a:cubicBezTo>
                    <a:cubicBezTo>
                      <a:pt x="5" y="29"/>
                      <a:pt x="5" y="29"/>
                      <a:pt x="5" y="29"/>
                    </a:cubicBezTo>
                    <a:cubicBezTo>
                      <a:pt x="5" y="29"/>
                      <a:pt x="5" y="29"/>
                      <a:pt x="5" y="29"/>
                    </a:cubicBezTo>
                    <a:cubicBezTo>
                      <a:pt x="5" y="29"/>
                      <a:pt x="5" y="29"/>
                      <a:pt x="5" y="29"/>
                    </a:cubicBezTo>
                    <a:cubicBezTo>
                      <a:pt x="5" y="29"/>
                      <a:pt x="5" y="29"/>
                      <a:pt x="5" y="29"/>
                    </a:cubicBezTo>
                    <a:cubicBezTo>
                      <a:pt x="5" y="29"/>
                      <a:pt x="5" y="29"/>
                      <a:pt x="5" y="29"/>
                    </a:cubicBezTo>
                    <a:cubicBezTo>
                      <a:pt x="5" y="29"/>
                      <a:pt x="5" y="29"/>
                      <a:pt x="5" y="29"/>
                    </a:cubicBezTo>
                    <a:cubicBezTo>
                      <a:pt x="5" y="29"/>
                      <a:pt x="5" y="29"/>
                      <a:pt x="5" y="29"/>
                    </a:cubicBezTo>
                    <a:cubicBezTo>
                      <a:pt x="5" y="29"/>
                      <a:pt x="5" y="29"/>
                      <a:pt x="5" y="29"/>
                    </a:cubicBezTo>
                    <a:cubicBezTo>
                      <a:pt x="5" y="30"/>
                      <a:pt x="5" y="30"/>
                      <a:pt x="5" y="30"/>
                    </a:cubicBezTo>
                    <a:cubicBezTo>
                      <a:pt x="5" y="30"/>
                      <a:pt x="5" y="30"/>
                      <a:pt x="5" y="30"/>
                    </a:cubicBezTo>
                    <a:cubicBezTo>
                      <a:pt x="5" y="30"/>
                      <a:pt x="5" y="30"/>
                      <a:pt x="5" y="30"/>
                    </a:cubicBezTo>
                    <a:cubicBezTo>
                      <a:pt x="5" y="30"/>
                      <a:pt x="5" y="30"/>
                      <a:pt x="5"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2"/>
                      <a:pt x="6" y="32"/>
                      <a:pt x="6" y="32"/>
                    </a:cubicBezTo>
                    <a:cubicBezTo>
                      <a:pt x="6" y="32"/>
                      <a:pt x="6" y="32"/>
                      <a:pt x="6" y="32"/>
                    </a:cubicBezTo>
                    <a:cubicBezTo>
                      <a:pt x="6" y="32"/>
                      <a:pt x="6" y="32"/>
                      <a:pt x="6" y="32"/>
                    </a:cubicBezTo>
                    <a:cubicBezTo>
                      <a:pt x="7" y="32"/>
                      <a:pt x="7" y="32"/>
                      <a:pt x="7" y="32"/>
                    </a:cubicBezTo>
                    <a:cubicBezTo>
                      <a:pt x="7" y="32"/>
                      <a:pt x="7" y="32"/>
                      <a:pt x="7" y="32"/>
                    </a:cubicBezTo>
                    <a:cubicBezTo>
                      <a:pt x="7" y="32"/>
                      <a:pt x="7" y="32"/>
                      <a:pt x="7" y="32"/>
                    </a:cubicBezTo>
                    <a:cubicBezTo>
                      <a:pt x="7" y="32"/>
                      <a:pt x="7" y="32"/>
                      <a:pt x="7" y="32"/>
                    </a:cubicBezTo>
                    <a:cubicBezTo>
                      <a:pt x="7" y="32"/>
                      <a:pt x="7" y="32"/>
                      <a:pt x="7" y="32"/>
                    </a:cubicBezTo>
                    <a:cubicBezTo>
                      <a:pt x="7" y="32"/>
                      <a:pt x="7" y="32"/>
                      <a:pt x="7" y="32"/>
                    </a:cubicBezTo>
                    <a:cubicBezTo>
                      <a:pt x="7" y="32"/>
                      <a:pt x="7" y="32"/>
                      <a:pt x="7" y="32"/>
                    </a:cubicBezTo>
                    <a:cubicBezTo>
                      <a:pt x="7" y="32"/>
                      <a:pt x="7" y="32"/>
                      <a:pt x="7" y="32"/>
                    </a:cubicBezTo>
                    <a:cubicBezTo>
                      <a:pt x="7" y="32"/>
                      <a:pt x="7" y="32"/>
                      <a:pt x="7" y="32"/>
                    </a:cubicBezTo>
                    <a:cubicBezTo>
                      <a:pt x="7" y="32"/>
                      <a:pt x="7" y="32"/>
                      <a:pt x="7" y="32"/>
                    </a:cubicBezTo>
                    <a:cubicBezTo>
                      <a:pt x="7" y="32"/>
                      <a:pt x="7" y="32"/>
                      <a:pt x="7" y="32"/>
                    </a:cubicBezTo>
                    <a:cubicBezTo>
                      <a:pt x="7" y="32"/>
                      <a:pt x="7" y="32"/>
                      <a:pt x="7" y="32"/>
                    </a:cubicBezTo>
                    <a:cubicBezTo>
                      <a:pt x="7" y="32"/>
                      <a:pt x="7" y="32"/>
                      <a:pt x="7" y="32"/>
                    </a:cubicBezTo>
                    <a:cubicBezTo>
                      <a:pt x="7" y="33"/>
                      <a:pt x="7" y="33"/>
                      <a:pt x="7" y="33"/>
                    </a:cubicBezTo>
                    <a:cubicBezTo>
                      <a:pt x="7" y="33"/>
                      <a:pt x="7" y="33"/>
                      <a:pt x="7" y="33"/>
                    </a:cubicBezTo>
                    <a:cubicBezTo>
                      <a:pt x="7" y="33"/>
                      <a:pt x="7" y="33"/>
                      <a:pt x="7" y="33"/>
                    </a:cubicBezTo>
                    <a:cubicBezTo>
                      <a:pt x="7" y="33"/>
                      <a:pt x="7" y="33"/>
                      <a:pt x="7" y="33"/>
                    </a:cubicBezTo>
                    <a:cubicBezTo>
                      <a:pt x="7" y="33"/>
                      <a:pt x="7" y="33"/>
                      <a:pt x="7" y="33"/>
                    </a:cubicBezTo>
                    <a:cubicBezTo>
                      <a:pt x="7" y="33"/>
                      <a:pt x="7" y="33"/>
                      <a:pt x="7" y="33"/>
                    </a:cubicBezTo>
                    <a:cubicBezTo>
                      <a:pt x="7" y="33"/>
                      <a:pt x="7" y="33"/>
                      <a:pt x="7" y="33"/>
                    </a:cubicBezTo>
                    <a:cubicBezTo>
                      <a:pt x="7" y="33"/>
                      <a:pt x="7" y="33"/>
                      <a:pt x="7" y="33"/>
                    </a:cubicBezTo>
                    <a:cubicBezTo>
                      <a:pt x="7" y="33"/>
                      <a:pt x="7" y="33"/>
                      <a:pt x="7" y="33"/>
                    </a:cubicBezTo>
                    <a:cubicBezTo>
                      <a:pt x="7" y="33"/>
                      <a:pt x="7" y="33"/>
                      <a:pt x="7" y="33"/>
                    </a:cubicBezTo>
                    <a:cubicBezTo>
                      <a:pt x="8" y="33"/>
                      <a:pt x="8" y="33"/>
                      <a:pt x="8" y="33"/>
                    </a:cubicBezTo>
                    <a:cubicBezTo>
                      <a:pt x="8" y="33"/>
                      <a:pt x="8" y="33"/>
                      <a:pt x="8" y="33"/>
                    </a:cubicBezTo>
                    <a:cubicBezTo>
                      <a:pt x="8" y="33"/>
                      <a:pt x="8" y="33"/>
                      <a:pt x="8" y="33"/>
                    </a:cubicBezTo>
                    <a:cubicBezTo>
                      <a:pt x="8" y="33"/>
                      <a:pt x="8" y="33"/>
                      <a:pt x="8" y="33"/>
                    </a:cubicBezTo>
                    <a:cubicBezTo>
                      <a:pt x="8" y="33"/>
                      <a:pt x="8" y="33"/>
                      <a:pt x="8" y="33"/>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5"/>
                      <a:pt x="8" y="35"/>
                      <a:pt x="8" y="35"/>
                    </a:cubicBezTo>
                    <a:cubicBezTo>
                      <a:pt x="8" y="35"/>
                      <a:pt x="8" y="35"/>
                      <a:pt x="8" y="35"/>
                    </a:cubicBezTo>
                    <a:cubicBezTo>
                      <a:pt x="8" y="35"/>
                      <a:pt x="8" y="35"/>
                      <a:pt x="8" y="35"/>
                    </a:cubicBezTo>
                    <a:cubicBezTo>
                      <a:pt x="8" y="35"/>
                      <a:pt x="8" y="35"/>
                      <a:pt x="8"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10" y="36"/>
                      <a:pt x="10" y="36"/>
                      <a:pt x="10" y="36"/>
                    </a:cubicBezTo>
                    <a:cubicBezTo>
                      <a:pt x="10" y="36"/>
                      <a:pt x="10" y="36"/>
                      <a:pt x="10" y="36"/>
                    </a:cubicBezTo>
                    <a:cubicBezTo>
                      <a:pt x="10" y="36"/>
                      <a:pt x="10" y="36"/>
                      <a:pt x="10" y="36"/>
                    </a:cubicBezTo>
                    <a:cubicBezTo>
                      <a:pt x="10" y="36"/>
                      <a:pt x="10" y="36"/>
                      <a:pt x="10" y="36"/>
                    </a:cubicBezTo>
                    <a:cubicBezTo>
                      <a:pt x="10" y="36"/>
                      <a:pt x="10" y="36"/>
                      <a:pt x="10" y="36"/>
                    </a:cubicBezTo>
                    <a:cubicBezTo>
                      <a:pt x="10" y="36"/>
                      <a:pt x="10" y="36"/>
                      <a:pt x="10" y="36"/>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8"/>
                      <a:pt x="10" y="38"/>
                      <a:pt x="10" y="38"/>
                    </a:cubicBezTo>
                    <a:cubicBezTo>
                      <a:pt x="10" y="38"/>
                      <a:pt x="10" y="38"/>
                      <a:pt x="10" y="38"/>
                    </a:cubicBezTo>
                    <a:cubicBezTo>
                      <a:pt x="10" y="38"/>
                      <a:pt x="10" y="38"/>
                      <a:pt x="10"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2" y="39"/>
                      <a:pt x="12" y="39"/>
                      <a:pt x="12" y="39"/>
                    </a:cubicBezTo>
                    <a:cubicBezTo>
                      <a:pt x="12" y="39"/>
                      <a:pt x="12" y="39"/>
                      <a:pt x="12" y="39"/>
                    </a:cubicBezTo>
                    <a:cubicBezTo>
                      <a:pt x="12" y="39"/>
                      <a:pt x="12" y="39"/>
                      <a:pt x="12" y="39"/>
                    </a:cubicBezTo>
                    <a:cubicBezTo>
                      <a:pt x="12" y="39"/>
                      <a:pt x="12" y="39"/>
                      <a:pt x="12" y="39"/>
                    </a:cubicBezTo>
                    <a:cubicBezTo>
                      <a:pt x="12" y="39"/>
                      <a:pt x="12" y="39"/>
                      <a:pt x="12" y="39"/>
                    </a:cubicBezTo>
                    <a:cubicBezTo>
                      <a:pt x="12" y="39"/>
                      <a:pt x="12" y="39"/>
                      <a:pt x="12" y="39"/>
                    </a:cubicBezTo>
                    <a:cubicBezTo>
                      <a:pt x="12" y="40"/>
                      <a:pt x="12" y="40"/>
                      <a:pt x="12" y="40"/>
                    </a:cubicBezTo>
                    <a:cubicBezTo>
                      <a:pt x="12" y="40"/>
                      <a:pt x="12" y="40"/>
                      <a:pt x="12" y="40"/>
                    </a:cubicBezTo>
                    <a:cubicBezTo>
                      <a:pt x="12" y="40"/>
                      <a:pt x="12" y="40"/>
                      <a:pt x="12" y="40"/>
                    </a:cubicBezTo>
                    <a:cubicBezTo>
                      <a:pt x="12" y="40"/>
                      <a:pt x="12" y="40"/>
                      <a:pt x="12" y="40"/>
                    </a:cubicBezTo>
                    <a:cubicBezTo>
                      <a:pt x="12" y="40"/>
                      <a:pt x="12" y="40"/>
                      <a:pt x="12" y="40"/>
                    </a:cubicBezTo>
                    <a:cubicBezTo>
                      <a:pt x="12" y="40"/>
                      <a:pt x="12" y="40"/>
                      <a:pt x="12" y="40"/>
                    </a:cubicBezTo>
                    <a:cubicBezTo>
                      <a:pt x="12" y="40"/>
                      <a:pt x="12" y="40"/>
                      <a:pt x="12" y="40"/>
                    </a:cubicBezTo>
                    <a:cubicBezTo>
                      <a:pt x="12" y="40"/>
                      <a:pt x="12" y="40"/>
                      <a:pt x="12" y="40"/>
                    </a:cubicBezTo>
                    <a:cubicBezTo>
                      <a:pt x="12" y="40"/>
                      <a:pt x="12" y="40"/>
                      <a:pt x="12" y="40"/>
                    </a:cubicBezTo>
                    <a:cubicBezTo>
                      <a:pt x="12" y="40"/>
                      <a:pt x="12" y="40"/>
                      <a:pt x="12" y="40"/>
                    </a:cubicBezTo>
                    <a:cubicBezTo>
                      <a:pt x="12" y="40"/>
                      <a:pt x="12" y="40"/>
                      <a:pt x="12" y="40"/>
                    </a:cubicBezTo>
                    <a:cubicBezTo>
                      <a:pt x="12" y="40"/>
                      <a:pt x="12" y="40"/>
                      <a:pt x="12" y="40"/>
                    </a:cubicBezTo>
                    <a:cubicBezTo>
                      <a:pt x="12" y="40"/>
                      <a:pt x="12" y="40"/>
                      <a:pt x="12" y="40"/>
                    </a:cubicBezTo>
                    <a:cubicBezTo>
                      <a:pt x="12" y="40"/>
                      <a:pt x="12" y="40"/>
                      <a:pt x="12" y="40"/>
                    </a:cubicBezTo>
                    <a:cubicBezTo>
                      <a:pt x="12" y="40"/>
                      <a:pt x="12" y="40"/>
                      <a:pt x="12" y="40"/>
                    </a:cubicBezTo>
                    <a:cubicBezTo>
                      <a:pt x="12" y="40"/>
                      <a:pt x="12" y="40"/>
                      <a:pt x="12" y="40"/>
                    </a:cubicBezTo>
                    <a:cubicBezTo>
                      <a:pt x="13" y="41"/>
                      <a:pt x="13" y="41"/>
                      <a:pt x="13" y="41"/>
                    </a:cubicBezTo>
                    <a:cubicBezTo>
                      <a:pt x="13" y="41"/>
                      <a:pt x="13" y="41"/>
                      <a:pt x="13" y="41"/>
                    </a:cubicBezTo>
                    <a:cubicBezTo>
                      <a:pt x="13" y="41"/>
                      <a:pt x="13" y="41"/>
                      <a:pt x="13" y="41"/>
                    </a:cubicBezTo>
                    <a:cubicBezTo>
                      <a:pt x="13" y="41"/>
                      <a:pt x="13" y="41"/>
                      <a:pt x="13" y="41"/>
                    </a:cubicBezTo>
                    <a:cubicBezTo>
                      <a:pt x="13" y="41"/>
                      <a:pt x="13" y="41"/>
                      <a:pt x="13" y="41"/>
                    </a:cubicBezTo>
                    <a:cubicBezTo>
                      <a:pt x="13" y="41"/>
                      <a:pt x="13" y="41"/>
                      <a:pt x="13" y="41"/>
                    </a:cubicBezTo>
                    <a:cubicBezTo>
                      <a:pt x="13" y="41"/>
                      <a:pt x="13" y="41"/>
                      <a:pt x="13" y="41"/>
                    </a:cubicBezTo>
                    <a:cubicBezTo>
                      <a:pt x="13" y="41"/>
                      <a:pt x="13" y="41"/>
                      <a:pt x="13" y="41"/>
                    </a:cubicBezTo>
                    <a:cubicBezTo>
                      <a:pt x="13" y="41"/>
                      <a:pt x="13" y="41"/>
                      <a:pt x="13" y="41"/>
                    </a:cubicBezTo>
                    <a:cubicBezTo>
                      <a:pt x="13" y="42"/>
                      <a:pt x="13" y="42"/>
                      <a:pt x="13" y="42"/>
                    </a:cubicBezTo>
                    <a:cubicBezTo>
                      <a:pt x="13" y="42"/>
                      <a:pt x="13" y="42"/>
                      <a:pt x="13" y="42"/>
                    </a:cubicBezTo>
                    <a:cubicBezTo>
                      <a:pt x="13" y="42"/>
                      <a:pt x="13" y="42"/>
                      <a:pt x="13" y="42"/>
                    </a:cubicBezTo>
                    <a:cubicBezTo>
                      <a:pt x="13" y="42"/>
                      <a:pt x="13" y="42"/>
                      <a:pt x="13" y="42"/>
                    </a:cubicBezTo>
                    <a:cubicBezTo>
                      <a:pt x="14" y="42"/>
                      <a:pt x="14" y="42"/>
                      <a:pt x="14" y="42"/>
                    </a:cubicBezTo>
                    <a:cubicBezTo>
                      <a:pt x="14" y="42"/>
                      <a:pt x="14" y="42"/>
                      <a:pt x="14" y="42"/>
                    </a:cubicBezTo>
                    <a:cubicBezTo>
                      <a:pt x="14" y="42"/>
                      <a:pt x="14" y="42"/>
                      <a:pt x="14" y="42"/>
                    </a:cubicBezTo>
                    <a:cubicBezTo>
                      <a:pt x="14" y="42"/>
                      <a:pt x="14" y="42"/>
                      <a:pt x="14" y="42"/>
                    </a:cubicBezTo>
                    <a:cubicBezTo>
                      <a:pt x="14" y="42"/>
                      <a:pt x="14" y="42"/>
                      <a:pt x="14" y="42"/>
                    </a:cubicBezTo>
                    <a:cubicBezTo>
                      <a:pt x="14" y="43"/>
                      <a:pt x="14" y="43"/>
                      <a:pt x="14" y="43"/>
                    </a:cubicBezTo>
                    <a:cubicBezTo>
                      <a:pt x="14" y="43"/>
                      <a:pt x="14" y="43"/>
                      <a:pt x="14" y="43"/>
                    </a:cubicBezTo>
                    <a:cubicBezTo>
                      <a:pt x="18" y="48"/>
                      <a:pt x="22" y="53"/>
                      <a:pt x="27" y="58"/>
                    </a:cubicBezTo>
                    <a:cubicBezTo>
                      <a:pt x="27" y="58"/>
                      <a:pt x="27" y="58"/>
                      <a:pt x="27" y="58"/>
                    </a:cubicBezTo>
                    <a:cubicBezTo>
                      <a:pt x="27" y="58"/>
                      <a:pt x="27" y="58"/>
                      <a:pt x="27" y="58"/>
                    </a:cubicBezTo>
                    <a:cubicBezTo>
                      <a:pt x="27" y="58"/>
                      <a:pt x="27" y="58"/>
                      <a:pt x="27" y="58"/>
                    </a:cubicBezTo>
                    <a:cubicBezTo>
                      <a:pt x="27" y="58"/>
                      <a:pt x="27" y="58"/>
                      <a:pt x="27" y="58"/>
                    </a:cubicBezTo>
                    <a:cubicBezTo>
                      <a:pt x="27" y="58"/>
                      <a:pt x="27" y="58"/>
                      <a:pt x="27" y="58"/>
                    </a:cubicBezTo>
                    <a:cubicBezTo>
                      <a:pt x="27" y="58"/>
                      <a:pt x="27" y="58"/>
                      <a:pt x="27" y="58"/>
                    </a:cubicBezTo>
                    <a:cubicBezTo>
                      <a:pt x="27" y="59"/>
                      <a:pt x="27" y="59"/>
                      <a:pt x="27" y="59"/>
                    </a:cubicBezTo>
                    <a:cubicBezTo>
                      <a:pt x="27" y="59"/>
                      <a:pt x="27" y="59"/>
                      <a:pt x="27" y="59"/>
                    </a:cubicBezTo>
                    <a:cubicBezTo>
                      <a:pt x="28" y="59"/>
                      <a:pt x="28" y="59"/>
                      <a:pt x="28" y="59"/>
                    </a:cubicBezTo>
                    <a:cubicBezTo>
                      <a:pt x="28" y="59"/>
                      <a:pt x="28" y="59"/>
                      <a:pt x="28" y="59"/>
                    </a:cubicBezTo>
                    <a:cubicBezTo>
                      <a:pt x="28" y="59"/>
                      <a:pt x="28" y="59"/>
                      <a:pt x="28" y="59"/>
                    </a:cubicBezTo>
                    <a:cubicBezTo>
                      <a:pt x="28" y="59"/>
                      <a:pt x="28" y="59"/>
                      <a:pt x="28" y="59"/>
                    </a:cubicBezTo>
                    <a:cubicBezTo>
                      <a:pt x="28" y="59"/>
                      <a:pt x="28" y="59"/>
                      <a:pt x="28" y="59"/>
                    </a:cubicBezTo>
                    <a:cubicBezTo>
                      <a:pt x="28" y="59"/>
                      <a:pt x="28" y="59"/>
                      <a:pt x="28" y="59"/>
                    </a:cubicBezTo>
                    <a:cubicBezTo>
                      <a:pt x="28" y="59"/>
                      <a:pt x="28" y="59"/>
                      <a:pt x="28" y="59"/>
                    </a:cubicBezTo>
                    <a:cubicBezTo>
                      <a:pt x="28" y="59"/>
                      <a:pt x="28" y="59"/>
                      <a:pt x="28" y="59"/>
                    </a:cubicBezTo>
                    <a:cubicBezTo>
                      <a:pt x="28" y="59"/>
                      <a:pt x="28" y="59"/>
                      <a:pt x="28" y="59"/>
                    </a:cubicBezTo>
                    <a:cubicBezTo>
                      <a:pt x="28" y="59"/>
                      <a:pt x="28" y="59"/>
                      <a:pt x="28" y="59"/>
                    </a:cubicBezTo>
                    <a:cubicBezTo>
                      <a:pt x="28" y="59"/>
                      <a:pt x="28" y="59"/>
                      <a:pt x="28" y="59"/>
                    </a:cubicBezTo>
                    <a:cubicBezTo>
                      <a:pt x="28" y="59"/>
                      <a:pt x="28" y="59"/>
                      <a:pt x="28" y="59"/>
                    </a:cubicBezTo>
                    <a:cubicBezTo>
                      <a:pt x="28" y="60"/>
                      <a:pt x="28" y="60"/>
                      <a:pt x="28" y="60"/>
                    </a:cubicBezTo>
                    <a:cubicBezTo>
                      <a:pt x="28" y="60"/>
                      <a:pt x="28" y="60"/>
                      <a:pt x="28" y="60"/>
                    </a:cubicBezTo>
                    <a:cubicBezTo>
                      <a:pt x="28" y="60"/>
                      <a:pt x="28" y="60"/>
                      <a:pt x="28" y="60"/>
                    </a:cubicBezTo>
                    <a:cubicBezTo>
                      <a:pt x="28" y="60"/>
                      <a:pt x="28" y="60"/>
                      <a:pt x="28" y="60"/>
                    </a:cubicBezTo>
                    <a:cubicBezTo>
                      <a:pt x="28" y="60"/>
                      <a:pt x="28" y="60"/>
                      <a:pt x="28" y="60"/>
                    </a:cubicBezTo>
                    <a:cubicBezTo>
                      <a:pt x="29" y="60"/>
                      <a:pt x="29" y="60"/>
                      <a:pt x="29" y="60"/>
                    </a:cubicBezTo>
                    <a:cubicBezTo>
                      <a:pt x="29" y="60"/>
                      <a:pt x="29" y="60"/>
                      <a:pt x="29" y="60"/>
                    </a:cubicBezTo>
                    <a:cubicBezTo>
                      <a:pt x="29" y="60"/>
                      <a:pt x="29" y="60"/>
                      <a:pt x="29" y="60"/>
                    </a:cubicBezTo>
                    <a:cubicBezTo>
                      <a:pt x="29" y="60"/>
                      <a:pt x="29" y="60"/>
                      <a:pt x="29" y="60"/>
                    </a:cubicBezTo>
                    <a:cubicBezTo>
                      <a:pt x="29" y="60"/>
                      <a:pt x="29" y="60"/>
                      <a:pt x="29" y="60"/>
                    </a:cubicBezTo>
                    <a:cubicBezTo>
                      <a:pt x="29" y="60"/>
                      <a:pt x="29" y="60"/>
                      <a:pt x="29" y="60"/>
                    </a:cubicBezTo>
                    <a:cubicBezTo>
                      <a:pt x="29" y="60"/>
                      <a:pt x="29" y="60"/>
                      <a:pt x="29" y="60"/>
                    </a:cubicBezTo>
                    <a:cubicBezTo>
                      <a:pt x="29" y="60"/>
                      <a:pt x="29" y="60"/>
                      <a:pt x="29" y="60"/>
                    </a:cubicBezTo>
                    <a:cubicBezTo>
                      <a:pt x="29" y="60"/>
                      <a:pt x="29" y="60"/>
                      <a:pt x="29" y="60"/>
                    </a:cubicBezTo>
                    <a:cubicBezTo>
                      <a:pt x="29" y="60"/>
                      <a:pt x="29" y="60"/>
                      <a:pt x="29" y="60"/>
                    </a:cubicBezTo>
                    <a:cubicBezTo>
                      <a:pt x="29" y="60"/>
                      <a:pt x="29" y="60"/>
                      <a:pt x="29" y="60"/>
                    </a:cubicBezTo>
                    <a:cubicBezTo>
                      <a:pt x="29" y="60"/>
                      <a:pt x="29" y="60"/>
                      <a:pt x="29" y="60"/>
                    </a:cubicBezTo>
                    <a:cubicBezTo>
                      <a:pt x="29" y="61"/>
                      <a:pt x="29" y="61"/>
                      <a:pt x="29" y="61"/>
                    </a:cubicBezTo>
                    <a:cubicBezTo>
                      <a:pt x="29" y="61"/>
                      <a:pt x="29" y="61"/>
                      <a:pt x="29" y="61"/>
                    </a:cubicBezTo>
                    <a:cubicBezTo>
                      <a:pt x="29" y="61"/>
                      <a:pt x="29" y="61"/>
                      <a:pt x="29" y="61"/>
                    </a:cubicBezTo>
                    <a:cubicBezTo>
                      <a:pt x="29" y="61"/>
                      <a:pt x="29" y="61"/>
                      <a:pt x="29" y="61"/>
                    </a:cubicBezTo>
                    <a:cubicBezTo>
                      <a:pt x="29" y="61"/>
                      <a:pt x="29" y="61"/>
                      <a:pt x="29" y="61"/>
                    </a:cubicBezTo>
                    <a:cubicBezTo>
                      <a:pt x="29" y="61"/>
                      <a:pt x="29" y="61"/>
                      <a:pt x="29" y="61"/>
                    </a:cubicBezTo>
                    <a:cubicBezTo>
                      <a:pt x="29" y="61"/>
                      <a:pt x="29" y="61"/>
                      <a:pt x="29" y="61"/>
                    </a:cubicBezTo>
                    <a:cubicBezTo>
                      <a:pt x="30" y="61"/>
                      <a:pt x="30" y="61"/>
                      <a:pt x="30" y="61"/>
                    </a:cubicBezTo>
                    <a:cubicBezTo>
                      <a:pt x="30" y="61"/>
                      <a:pt x="30" y="61"/>
                      <a:pt x="30" y="61"/>
                    </a:cubicBezTo>
                    <a:cubicBezTo>
                      <a:pt x="30" y="61"/>
                      <a:pt x="30" y="61"/>
                      <a:pt x="30" y="61"/>
                    </a:cubicBezTo>
                    <a:cubicBezTo>
                      <a:pt x="30" y="61"/>
                      <a:pt x="30" y="61"/>
                      <a:pt x="30" y="61"/>
                    </a:cubicBezTo>
                    <a:cubicBezTo>
                      <a:pt x="30" y="61"/>
                      <a:pt x="30" y="61"/>
                      <a:pt x="30" y="61"/>
                    </a:cubicBezTo>
                    <a:cubicBezTo>
                      <a:pt x="30" y="61"/>
                      <a:pt x="30" y="61"/>
                      <a:pt x="30" y="61"/>
                    </a:cubicBezTo>
                    <a:cubicBezTo>
                      <a:pt x="30" y="61"/>
                      <a:pt x="30" y="61"/>
                      <a:pt x="30" y="61"/>
                    </a:cubicBezTo>
                    <a:cubicBezTo>
                      <a:pt x="30" y="61"/>
                      <a:pt x="30" y="61"/>
                      <a:pt x="30" y="61"/>
                    </a:cubicBezTo>
                    <a:cubicBezTo>
                      <a:pt x="30" y="61"/>
                      <a:pt x="30" y="61"/>
                      <a:pt x="30" y="61"/>
                    </a:cubicBezTo>
                    <a:cubicBezTo>
                      <a:pt x="30" y="61"/>
                      <a:pt x="30" y="61"/>
                      <a:pt x="30" y="61"/>
                    </a:cubicBezTo>
                    <a:cubicBezTo>
                      <a:pt x="30" y="61"/>
                      <a:pt x="30" y="61"/>
                      <a:pt x="30" y="61"/>
                    </a:cubicBezTo>
                    <a:cubicBezTo>
                      <a:pt x="30" y="61"/>
                      <a:pt x="30" y="61"/>
                      <a:pt x="30" y="61"/>
                    </a:cubicBezTo>
                    <a:cubicBezTo>
                      <a:pt x="30" y="61"/>
                      <a:pt x="30" y="61"/>
                      <a:pt x="30" y="61"/>
                    </a:cubicBezTo>
                    <a:cubicBezTo>
                      <a:pt x="30" y="62"/>
                      <a:pt x="30" y="62"/>
                      <a:pt x="30" y="62"/>
                    </a:cubicBezTo>
                    <a:cubicBezTo>
                      <a:pt x="30" y="62"/>
                      <a:pt x="30" y="62"/>
                      <a:pt x="30" y="62"/>
                    </a:cubicBezTo>
                    <a:cubicBezTo>
                      <a:pt x="30" y="62"/>
                      <a:pt x="30" y="62"/>
                      <a:pt x="30" y="62"/>
                    </a:cubicBezTo>
                    <a:cubicBezTo>
                      <a:pt x="30" y="62"/>
                      <a:pt x="30" y="62"/>
                      <a:pt x="30" y="62"/>
                    </a:cubicBezTo>
                    <a:cubicBezTo>
                      <a:pt x="30" y="62"/>
                      <a:pt x="30" y="62"/>
                      <a:pt x="30" y="62"/>
                    </a:cubicBezTo>
                    <a:cubicBezTo>
                      <a:pt x="30" y="62"/>
                      <a:pt x="30" y="62"/>
                      <a:pt x="30" y="62"/>
                    </a:cubicBezTo>
                    <a:cubicBezTo>
                      <a:pt x="30" y="62"/>
                      <a:pt x="30" y="62"/>
                      <a:pt x="30" y="62"/>
                    </a:cubicBezTo>
                    <a:cubicBezTo>
                      <a:pt x="30" y="62"/>
                      <a:pt x="30" y="62"/>
                      <a:pt x="30" y="62"/>
                    </a:cubicBezTo>
                    <a:cubicBezTo>
                      <a:pt x="31" y="62"/>
                      <a:pt x="31" y="62"/>
                      <a:pt x="31" y="62"/>
                    </a:cubicBezTo>
                    <a:cubicBezTo>
                      <a:pt x="31" y="62"/>
                      <a:pt x="31" y="62"/>
                      <a:pt x="31" y="62"/>
                    </a:cubicBezTo>
                    <a:cubicBezTo>
                      <a:pt x="31" y="62"/>
                      <a:pt x="31" y="62"/>
                      <a:pt x="31" y="62"/>
                    </a:cubicBezTo>
                    <a:cubicBezTo>
                      <a:pt x="31" y="62"/>
                      <a:pt x="31" y="62"/>
                      <a:pt x="31" y="62"/>
                    </a:cubicBezTo>
                    <a:cubicBezTo>
                      <a:pt x="31" y="62"/>
                      <a:pt x="31" y="62"/>
                      <a:pt x="31" y="62"/>
                    </a:cubicBezTo>
                    <a:cubicBezTo>
                      <a:pt x="31" y="62"/>
                      <a:pt x="31" y="62"/>
                      <a:pt x="31" y="62"/>
                    </a:cubicBezTo>
                    <a:cubicBezTo>
                      <a:pt x="31" y="62"/>
                      <a:pt x="31" y="62"/>
                      <a:pt x="31" y="62"/>
                    </a:cubicBezTo>
                    <a:cubicBezTo>
                      <a:pt x="31" y="62"/>
                      <a:pt x="31" y="62"/>
                      <a:pt x="31" y="62"/>
                    </a:cubicBezTo>
                    <a:cubicBezTo>
                      <a:pt x="31" y="62"/>
                      <a:pt x="31" y="62"/>
                      <a:pt x="31" y="62"/>
                    </a:cubicBezTo>
                    <a:cubicBezTo>
                      <a:pt x="31" y="62"/>
                      <a:pt x="31" y="62"/>
                      <a:pt x="31" y="62"/>
                    </a:cubicBezTo>
                    <a:cubicBezTo>
                      <a:pt x="31" y="62"/>
                      <a:pt x="31" y="62"/>
                      <a:pt x="31" y="62"/>
                    </a:cubicBezTo>
                    <a:cubicBezTo>
                      <a:pt x="31" y="62"/>
                      <a:pt x="31" y="62"/>
                      <a:pt x="31" y="62"/>
                    </a:cubicBezTo>
                    <a:cubicBezTo>
                      <a:pt x="31" y="63"/>
                      <a:pt x="31" y="63"/>
                      <a:pt x="31" y="63"/>
                    </a:cubicBezTo>
                    <a:cubicBezTo>
                      <a:pt x="31" y="63"/>
                      <a:pt x="31" y="63"/>
                      <a:pt x="31" y="63"/>
                    </a:cubicBezTo>
                    <a:cubicBezTo>
                      <a:pt x="31" y="63"/>
                      <a:pt x="31" y="63"/>
                      <a:pt x="31" y="63"/>
                    </a:cubicBezTo>
                    <a:cubicBezTo>
                      <a:pt x="31" y="63"/>
                      <a:pt x="31" y="63"/>
                      <a:pt x="31" y="63"/>
                    </a:cubicBezTo>
                    <a:cubicBezTo>
                      <a:pt x="31" y="63"/>
                      <a:pt x="31" y="63"/>
                      <a:pt x="31" y="63"/>
                    </a:cubicBezTo>
                    <a:cubicBezTo>
                      <a:pt x="31" y="63"/>
                      <a:pt x="31" y="63"/>
                      <a:pt x="31" y="63"/>
                    </a:cubicBezTo>
                    <a:cubicBezTo>
                      <a:pt x="39" y="70"/>
                      <a:pt x="47" y="77"/>
                      <a:pt x="55" y="83"/>
                    </a:cubicBezTo>
                    <a:cubicBezTo>
                      <a:pt x="80" y="49"/>
                      <a:pt x="80" y="49"/>
                      <a:pt x="80" y="49"/>
                    </a:cubicBezTo>
                    <a:cubicBezTo>
                      <a:pt x="72" y="43"/>
                      <a:pt x="65" y="37"/>
                      <a:pt x="59" y="31"/>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2" name="Google Shape;732;p11"/>
              <p:cNvSpPr/>
              <p:nvPr/>
            </p:nvSpPr>
            <p:spPr>
              <a:xfrm>
                <a:off x="8734425" y="3087688"/>
                <a:ext cx="195262" cy="250825"/>
              </a:xfrm>
              <a:custGeom>
                <a:avLst/>
                <a:gdLst/>
                <a:ahLst/>
                <a:cxnLst/>
                <a:rect l="l" t="t" r="r" b="b"/>
                <a:pathLst>
                  <a:path w="65" h="84" extrusionOk="0">
                    <a:moveTo>
                      <a:pt x="0" y="60"/>
                    </a:moveTo>
                    <a:cubicBezTo>
                      <a:pt x="35" y="84"/>
                      <a:pt x="35" y="84"/>
                      <a:pt x="35" y="84"/>
                    </a:cubicBezTo>
                    <a:cubicBezTo>
                      <a:pt x="51" y="61"/>
                      <a:pt x="61" y="34"/>
                      <a:pt x="65" y="5"/>
                    </a:cubicBezTo>
                    <a:cubicBezTo>
                      <a:pt x="23" y="0"/>
                      <a:pt x="23" y="0"/>
                      <a:pt x="23" y="0"/>
                    </a:cubicBezTo>
                    <a:cubicBezTo>
                      <a:pt x="20" y="22"/>
                      <a:pt x="13" y="42"/>
                      <a:pt x="0" y="6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733;p11"/>
              <p:cNvSpPr/>
              <p:nvPr/>
            </p:nvSpPr>
            <p:spPr>
              <a:xfrm>
                <a:off x="8777288" y="2827338"/>
                <a:ext cx="157162" cy="247650"/>
              </a:xfrm>
              <a:custGeom>
                <a:avLst/>
                <a:gdLst/>
                <a:ahLst/>
                <a:cxnLst/>
                <a:rect l="l" t="t" r="r" b="b"/>
                <a:pathLst>
                  <a:path w="53" h="83" extrusionOk="0">
                    <a:moveTo>
                      <a:pt x="53" y="69"/>
                    </a:moveTo>
                    <a:cubicBezTo>
                      <a:pt x="53" y="68"/>
                      <a:pt x="53" y="68"/>
                      <a:pt x="53" y="68"/>
                    </a:cubicBezTo>
                    <a:cubicBezTo>
                      <a:pt x="53" y="68"/>
                      <a:pt x="53" y="68"/>
                      <a:pt x="53" y="68"/>
                    </a:cubicBezTo>
                    <a:cubicBezTo>
                      <a:pt x="53" y="68"/>
                      <a:pt x="53" y="68"/>
                      <a:pt x="53" y="68"/>
                    </a:cubicBezTo>
                    <a:cubicBezTo>
                      <a:pt x="53" y="68"/>
                      <a:pt x="53" y="68"/>
                      <a:pt x="53" y="68"/>
                    </a:cubicBezTo>
                    <a:cubicBezTo>
                      <a:pt x="53" y="68"/>
                      <a:pt x="53" y="68"/>
                      <a:pt x="53" y="68"/>
                    </a:cubicBezTo>
                    <a:cubicBezTo>
                      <a:pt x="53" y="68"/>
                      <a:pt x="53" y="68"/>
                      <a:pt x="53" y="68"/>
                    </a:cubicBezTo>
                    <a:cubicBezTo>
                      <a:pt x="53" y="68"/>
                      <a:pt x="53" y="68"/>
                      <a:pt x="53" y="68"/>
                    </a:cubicBezTo>
                    <a:cubicBezTo>
                      <a:pt x="53" y="68"/>
                      <a:pt x="53" y="68"/>
                      <a:pt x="53" y="68"/>
                    </a:cubicBezTo>
                    <a:cubicBezTo>
                      <a:pt x="53" y="68"/>
                      <a:pt x="53" y="68"/>
                      <a:pt x="53" y="68"/>
                    </a:cubicBezTo>
                    <a:cubicBezTo>
                      <a:pt x="53" y="68"/>
                      <a:pt x="53" y="68"/>
                      <a:pt x="53" y="68"/>
                    </a:cubicBezTo>
                    <a:cubicBezTo>
                      <a:pt x="53" y="68"/>
                      <a:pt x="53" y="68"/>
                      <a:pt x="53" y="68"/>
                    </a:cubicBezTo>
                    <a:cubicBezTo>
                      <a:pt x="53" y="68"/>
                      <a:pt x="53" y="68"/>
                      <a:pt x="53" y="68"/>
                    </a:cubicBezTo>
                    <a:cubicBezTo>
                      <a:pt x="53" y="68"/>
                      <a:pt x="53" y="68"/>
                      <a:pt x="53" y="68"/>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6"/>
                      <a:pt x="53" y="66"/>
                      <a:pt x="53" y="66"/>
                    </a:cubicBezTo>
                    <a:cubicBezTo>
                      <a:pt x="53" y="66"/>
                      <a:pt x="53" y="66"/>
                      <a:pt x="53" y="66"/>
                    </a:cubicBezTo>
                    <a:cubicBezTo>
                      <a:pt x="53" y="66"/>
                      <a:pt x="53" y="66"/>
                      <a:pt x="53" y="66"/>
                    </a:cubicBezTo>
                    <a:cubicBezTo>
                      <a:pt x="53" y="66"/>
                      <a:pt x="53" y="66"/>
                      <a:pt x="53" y="66"/>
                    </a:cubicBezTo>
                    <a:cubicBezTo>
                      <a:pt x="53" y="66"/>
                      <a:pt x="53" y="66"/>
                      <a:pt x="53" y="66"/>
                    </a:cubicBezTo>
                    <a:cubicBezTo>
                      <a:pt x="53" y="66"/>
                      <a:pt x="53" y="66"/>
                      <a:pt x="53" y="66"/>
                    </a:cubicBezTo>
                    <a:cubicBezTo>
                      <a:pt x="53" y="66"/>
                      <a:pt x="53" y="66"/>
                      <a:pt x="53" y="66"/>
                    </a:cubicBezTo>
                    <a:cubicBezTo>
                      <a:pt x="53" y="66"/>
                      <a:pt x="53" y="66"/>
                      <a:pt x="53" y="66"/>
                    </a:cubicBezTo>
                    <a:cubicBezTo>
                      <a:pt x="53" y="66"/>
                      <a:pt x="53" y="66"/>
                      <a:pt x="53" y="66"/>
                    </a:cubicBezTo>
                    <a:cubicBezTo>
                      <a:pt x="53" y="66"/>
                      <a:pt x="53" y="66"/>
                      <a:pt x="53" y="66"/>
                    </a:cubicBezTo>
                    <a:cubicBezTo>
                      <a:pt x="53" y="66"/>
                      <a:pt x="53" y="66"/>
                      <a:pt x="53" y="66"/>
                    </a:cubicBezTo>
                    <a:cubicBezTo>
                      <a:pt x="53" y="66"/>
                      <a:pt x="53" y="66"/>
                      <a:pt x="53" y="66"/>
                    </a:cubicBezTo>
                    <a:cubicBezTo>
                      <a:pt x="53" y="66"/>
                      <a:pt x="53" y="66"/>
                      <a:pt x="53" y="66"/>
                    </a:cubicBezTo>
                    <a:cubicBezTo>
                      <a:pt x="53" y="66"/>
                      <a:pt x="53" y="66"/>
                      <a:pt x="53" y="66"/>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4"/>
                      <a:pt x="53" y="64"/>
                      <a:pt x="53" y="64"/>
                    </a:cubicBezTo>
                    <a:cubicBezTo>
                      <a:pt x="53" y="64"/>
                      <a:pt x="53" y="64"/>
                      <a:pt x="53" y="64"/>
                    </a:cubicBezTo>
                    <a:cubicBezTo>
                      <a:pt x="53" y="64"/>
                      <a:pt x="53" y="64"/>
                      <a:pt x="53" y="64"/>
                    </a:cubicBezTo>
                    <a:cubicBezTo>
                      <a:pt x="53" y="64"/>
                      <a:pt x="53" y="64"/>
                      <a:pt x="53" y="64"/>
                    </a:cubicBezTo>
                    <a:cubicBezTo>
                      <a:pt x="53" y="64"/>
                      <a:pt x="53" y="64"/>
                      <a:pt x="53" y="64"/>
                    </a:cubicBezTo>
                    <a:cubicBezTo>
                      <a:pt x="53" y="64"/>
                      <a:pt x="53" y="64"/>
                      <a:pt x="53" y="64"/>
                    </a:cubicBezTo>
                    <a:cubicBezTo>
                      <a:pt x="53" y="64"/>
                      <a:pt x="53" y="64"/>
                      <a:pt x="53" y="64"/>
                    </a:cubicBezTo>
                    <a:cubicBezTo>
                      <a:pt x="53" y="64"/>
                      <a:pt x="53" y="64"/>
                      <a:pt x="53" y="64"/>
                    </a:cubicBezTo>
                    <a:cubicBezTo>
                      <a:pt x="53" y="64"/>
                      <a:pt x="53" y="64"/>
                      <a:pt x="53" y="64"/>
                    </a:cubicBezTo>
                    <a:cubicBezTo>
                      <a:pt x="53" y="64"/>
                      <a:pt x="53" y="64"/>
                      <a:pt x="53" y="64"/>
                    </a:cubicBezTo>
                    <a:cubicBezTo>
                      <a:pt x="53" y="64"/>
                      <a:pt x="53" y="64"/>
                      <a:pt x="53" y="64"/>
                    </a:cubicBezTo>
                    <a:cubicBezTo>
                      <a:pt x="53" y="64"/>
                      <a:pt x="53" y="64"/>
                      <a:pt x="53" y="64"/>
                    </a:cubicBezTo>
                    <a:cubicBezTo>
                      <a:pt x="53" y="64"/>
                      <a:pt x="53" y="64"/>
                      <a:pt x="53" y="64"/>
                    </a:cubicBezTo>
                    <a:cubicBezTo>
                      <a:pt x="53" y="64"/>
                      <a:pt x="53" y="64"/>
                      <a:pt x="53" y="64"/>
                    </a:cubicBezTo>
                    <a:cubicBezTo>
                      <a:pt x="52" y="63"/>
                      <a:pt x="52" y="63"/>
                      <a:pt x="52" y="63"/>
                    </a:cubicBezTo>
                    <a:cubicBezTo>
                      <a:pt x="52" y="63"/>
                      <a:pt x="52" y="63"/>
                      <a:pt x="52" y="63"/>
                    </a:cubicBezTo>
                    <a:cubicBezTo>
                      <a:pt x="52" y="63"/>
                      <a:pt x="52" y="63"/>
                      <a:pt x="52" y="63"/>
                    </a:cubicBezTo>
                    <a:cubicBezTo>
                      <a:pt x="52" y="63"/>
                      <a:pt x="52" y="63"/>
                      <a:pt x="52" y="63"/>
                    </a:cubicBezTo>
                    <a:cubicBezTo>
                      <a:pt x="52" y="63"/>
                      <a:pt x="52" y="63"/>
                      <a:pt x="52" y="63"/>
                    </a:cubicBezTo>
                    <a:cubicBezTo>
                      <a:pt x="52" y="63"/>
                      <a:pt x="52" y="63"/>
                      <a:pt x="52" y="63"/>
                    </a:cubicBezTo>
                    <a:cubicBezTo>
                      <a:pt x="52" y="63"/>
                      <a:pt x="52" y="63"/>
                      <a:pt x="52" y="63"/>
                    </a:cubicBezTo>
                    <a:cubicBezTo>
                      <a:pt x="52" y="63"/>
                      <a:pt x="52" y="63"/>
                      <a:pt x="52" y="63"/>
                    </a:cubicBezTo>
                    <a:cubicBezTo>
                      <a:pt x="52" y="63"/>
                      <a:pt x="52" y="63"/>
                      <a:pt x="52" y="63"/>
                    </a:cubicBezTo>
                    <a:cubicBezTo>
                      <a:pt x="52" y="63"/>
                      <a:pt x="52" y="63"/>
                      <a:pt x="52" y="63"/>
                    </a:cubicBezTo>
                    <a:cubicBezTo>
                      <a:pt x="52" y="63"/>
                      <a:pt x="52" y="63"/>
                      <a:pt x="52" y="63"/>
                    </a:cubicBezTo>
                    <a:cubicBezTo>
                      <a:pt x="52" y="63"/>
                      <a:pt x="52" y="63"/>
                      <a:pt x="52" y="63"/>
                    </a:cubicBezTo>
                    <a:cubicBezTo>
                      <a:pt x="52" y="63"/>
                      <a:pt x="52" y="63"/>
                      <a:pt x="52" y="63"/>
                    </a:cubicBezTo>
                    <a:cubicBezTo>
                      <a:pt x="52" y="62"/>
                      <a:pt x="52" y="62"/>
                      <a:pt x="52" y="62"/>
                    </a:cubicBezTo>
                    <a:cubicBezTo>
                      <a:pt x="52" y="62"/>
                      <a:pt x="52" y="62"/>
                      <a:pt x="52" y="62"/>
                    </a:cubicBezTo>
                    <a:cubicBezTo>
                      <a:pt x="52" y="62"/>
                      <a:pt x="52" y="62"/>
                      <a:pt x="52" y="62"/>
                    </a:cubicBezTo>
                    <a:cubicBezTo>
                      <a:pt x="52" y="62"/>
                      <a:pt x="52" y="62"/>
                      <a:pt x="52" y="62"/>
                    </a:cubicBezTo>
                    <a:cubicBezTo>
                      <a:pt x="52" y="62"/>
                      <a:pt x="52" y="62"/>
                      <a:pt x="52" y="62"/>
                    </a:cubicBezTo>
                    <a:cubicBezTo>
                      <a:pt x="52" y="62"/>
                      <a:pt x="52" y="62"/>
                      <a:pt x="52" y="62"/>
                    </a:cubicBezTo>
                    <a:cubicBezTo>
                      <a:pt x="52" y="62"/>
                      <a:pt x="52" y="62"/>
                      <a:pt x="52" y="62"/>
                    </a:cubicBezTo>
                    <a:cubicBezTo>
                      <a:pt x="52" y="62"/>
                      <a:pt x="52" y="62"/>
                      <a:pt x="52" y="62"/>
                    </a:cubicBezTo>
                    <a:cubicBezTo>
                      <a:pt x="52" y="62"/>
                      <a:pt x="52" y="62"/>
                      <a:pt x="52" y="62"/>
                    </a:cubicBezTo>
                    <a:cubicBezTo>
                      <a:pt x="52" y="62"/>
                      <a:pt x="52" y="62"/>
                      <a:pt x="52" y="62"/>
                    </a:cubicBezTo>
                    <a:cubicBezTo>
                      <a:pt x="52" y="62"/>
                      <a:pt x="52" y="62"/>
                      <a:pt x="52" y="62"/>
                    </a:cubicBezTo>
                    <a:cubicBezTo>
                      <a:pt x="52" y="62"/>
                      <a:pt x="52" y="62"/>
                      <a:pt x="52" y="62"/>
                    </a:cubicBezTo>
                    <a:cubicBezTo>
                      <a:pt x="52" y="62"/>
                      <a:pt x="52" y="62"/>
                      <a:pt x="52" y="62"/>
                    </a:cubicBezTo>
                    <a:cubicBezTo>
                      <a:pt x="52" y="62"/>
                      <a:pt x="52" y="62"/>
                      <a:pt x="52" y="62"/>
                    </a:cubicBezTo>
                    <a:cubicBezTo>
                      <a:pt x="52" y="61"/>
                      <a:pt x="52" y="61"/>
                      <a:pt x="52" y="61"/>
                    </a:cubicBezTo>
                    <a:cubicBezTo>
                      <a:pt x="52" y="61"/>
                      <a:pt x="52" y="61"/>
                      <a:pt x="52" y="61"/>
                    </a:cubicBezTo>
                    <a:cubicBezTo>
                      <a:pt x="52" y="61"/>
                      <a:pt x="52" y="61"/>
                      <a:pt x="52" y="61"/>
                    </a:cubicBezTo>
                    <a:cubicBezTo>
                      <a:pt x="52" y="61"/>
                      <a:pt x="52" y="61"/>
                      <a:pt x="52" y="61"/>
                    </a:cubicBezTo>
                    <a:cubicBezTo>
                      <a:pt x="52" y="61"/>
                      <a:pt x="52" y="61"/>
                      <a:pt x="52" y="61"/>
                    </a:cubicBezTo>
                    <a:cubicBezTo>
                      <a:pt x="52" y="61"/>
                      <a:pt x="52" y="61"/>
                      <a:pt x="52" y="61"/>
                    </a:cubicBezTo>
                    <a:cubicBezTo>
                      <a:pt x="52" y="61"/>
                      <a:pt x="52" y="61"/>
                      <a:pt x="52" y="61"/>
                    </a:cubicBezTo>
                    <a:cubicBezTo>
                      <a:pt x="52" y="61"/>
                      <a:pt x="52" y="61"/>
                      <a:pt x="52" y="61"/>
                    </a:cubicBezTo>
                    <a:cubicBezTo>
                      <a:pt x="52" y="61"/>
                      <a:pt x="52" y="61"/>
                      <a:pt x="52" y="61"/>
                    </a:cubicBezTo>
                    <a:cubicBezTo>
                      <a:pt x="52" y="61"/>
                      <a:pt x="52" y="61"/>
                      <a:pt x="52" y="61"/>
                    </a:cubicBezTo>
                    <a:cubicBezTo>
                      <a:pt x="52" y="61"/>
                      <a:pt x="52" y="61"/>
                      <a:pt x="52" y="61"/>
                    </a:cubicBezTo>
                    <a:cubicBezTo>
                      <a:pt x="52" y="61"/>
                      <a:pt x="52" y="61"/>
                      <a:pt x="52" y="61"/>
                    </a:cubicBezTo>
                    <a:cubicBezTo>
                      <a:pt x="52" y="61"/>
                      <a:pt x="52" y="61"/>
                      <a:pt x="52" y="61"/>
                    </a:cubicBezTo>
                    <a:cubicBezTo>
                      <a:pt x="52" y="60"/>
                      <a:pt x="52" y="60"/>
                      <a:pt x="52" y="60"/>
                    </a:cubicBezTo>
                    <a:cubicBezTo>
                      <a:pt x="52" y="60"/>
                      <a:pt x="52" y="60"/>
                      <a:pt x="52" y="60"/>
                    </a:cubicBezTo>
                    <a:cubicBezTo>
                      <a:pt x="52" y="60"/>
                      <a:pt x="52" y="60"/>
                      <a:pt x="52" y="60"/>
                    </a:cubicBezTo>
                    <a:cubicBezTo>
                      <a:pt x="52" y="60"/>
                      <a:pt x="52" y="60"/>
                      <a:pt x="52" y="60"/>
                    </a:cubicBezTo>
                    <a:cubicBezTo>
                      <a:pt x="52" y="60"/>
                      <a:pt x="52" y="60"/>
                      <a:pt x="52" y="60"/>
                    </a:cubicBezTo>
                    <a:cubicBezTo>
                      <a:pt x="52" y="60"/>
                      <a:pt x="52" y="60"/>
                      <a:pt x="52" y="60"/>
                    </a:cubicBezTo>
                    <a:cubicBezTo>
                      <a:pt x="52" y="60"/>
                      <a:pt x="52" y="60"/>
                      <a:pt x="52" y="60"/>
                    </a:cubicBezTo>
                    <a:cubicBezTo>
                      <a:pt x="52" y="59"/>
                      <a:pt x="52" y="59"/>
                      <a:pt x="52" y="59"/>
                    </a:cubicBezTo>
                    <a:cubicBezTo>
                      <a:pt x="52" y="59"/>
                      <a:pt x="52" y="59"/>
                      <a:pt x="52" y="59"/>
                    </a:cubicBezTo>
                    <a:cubicBezTo>
                      <a:pt x="52" y="59"/>
                      <a:pt x="52" y="59"/>
                      <a:pt x="52" y="59"/>
                    </a:cubicBezTo>
                    <a:cubicBezTo>
                      <a:pt x="52" y="59"/>
                      <a:pt x="52" y="59"/>
                      <a:pt x="52" y="59"/>
                    </a:cubicBezTo>
                    <a:cubicBezTo>
                      <a:pt x="52" y="59"/>
                      <a:pt x="52" y="59"/>
                      <a:pt x="52" y="59"/>
                    </a:cubicBezTo>
                    <a:cubicBezTo>
                      <a:pt x="52" y="59"/>
                      <a:pt x="52" y="59"/>
                      <a:pt x="52" y="59"/>
                    </a:cubicBezTo>
                    <a:cubicBezTo>
                      <a:pt x="52" y="59"/>
                      <a:pt x="52" y="59"/>
                      <a:pt x="52" y="59"/>
                    </a:cubicBezTo>
                    <a:cubicBezTo>
                      <a:pt x="52" y="59"/>
                      <a:pt x="52" y="59"/>
                      <a:pt x="52" y="59"/>
                    </a:cubicBezTo>
                    <a:cubicBezTo>
                      <a:pt x="52" y="59"/>
                      <a:pt x="52" y="59"/>
                      <a:pt x="52" y="59"/>
                    </a:cubicBezTo>
                    <a:cubicBezTo>
                      <a:pt x="52" y="59"/>
                      <a:pt x="52" y="59"/>
                      <a:pt x="52" y="59"/>
                    </a:cubicBezTo>
                    <a:cubicBezTo>
                      <a:pt x="52" y="59"/>
                      <a:pt x="52" y="59"/>
                      <a:pt x="52" y="59"/>
                    </a:cubicBezTo>
                    <a:cubicBezTo>
                      <a:pt x="52" y="59"/>
                      <a:pt x="52" y="59"/>
                      <a:pt x="52" y="59"/>
                    </a:cubicBezTo>
                    <a:cubicBezTo>
                      <a:pt x="52" y="59"/>
                      <a:pt x="52" y="59"/>
                      <a:pt x="52" y="59"/>
                    </a:cubicBezTo>
                    <a:cubicBezTo>
                      <a:pt x="52" y="59"/>
                      <a:pt x="52" y="59"/>
                      <a:pt x="52" y="59"/>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7"/>
                      <a:pt x="52" y="57"/>
                      <a:pt x="52" y="57"/>
                    </a:cubicBezTo>
                    <a:cubicBezTo>
                      <a:pt x="52" y="57"/>
                      <a:pt x="52" y="57"/>
                      <a:pt x="52" y="57"/>
                    </a:cubicBezTo>
                    <a:cubicBezTo>
                      <a:pt x="52" y="57"/>
                      <a:pt x="52" y="57"/>
                      <a:pt x="52" y="57"/>
                    </a:cubicBezTo>
                    <a:cubicBezTo>
                      <a:pt x="52" y="57"/>
                      <a:pt x="52" y="57"/>
                      <a:pt x="52" y="57"/>
                    </a:cubicBezTo>
                    <a:cubicBezTo>
                      <a:pt x="52" y="57"/>
                      <a:pt x="52" y="57"/>
                      <a:pt x="52" y="57"/>
                    </a:cubicBezTo>
                    <a:cubicBezTo>
                      <a:pt x="52" y="57"/>
                      <a:pt x="52" y="57"/>
                      <a:pt x="52" y="57"/>
                    </a:cubicBezTo>
                    <a:cubicBezTo>
                      <a:pt x="52" y="57"/>
                      <a:pt x="52" y="57"/>
                      <a:pt x="52" y="57"/>
                    </a:cubicBezTo>
                    <a:cubicBezTo>
                      <a:pt x="52" y="57"/>
                      <a:pt x="52" y="57"/>
                      <a:pt x="52" y="57"/>
                    </a:cubicBezTo>
                    <a:cubicBezTo>
                      <a:pt x="52" y="57"/>
                      <a:pt x="52" y="57"/>
                      <a:pt x="52" y="57"/>
                    </a:cubicBezTo>
                    <a:cubicBezTo>
                      <a:pt x="52" y="57"/>
                      <a:pt x="52" y="57"/>
                      <a:pt x="52" y="57"/>
                    </a:cubicBezTo>
                    <a:cubicBezTo>
                      <a:pt x="52" y="57"/>
                      <a:pt x="52" y="57"/>
                      <a:pt x="52" y="57"/>
                    </a:cubicBezTo>
                    <a:cubicBezTo>
                      <a:pt x="52" y="57"/>
                      <a:pt x="52" y="57"/>
                      <a:pt x="52" y="57"/>
                    </a:cubicBezTo>
                    <a:cubicBezTo>
                      <a:pt x="52" y="57"/>
                      <a:pt x="52" y="57"/>
                      <a:pt x="52" y="57"/>
                    </a:cubicBezTo>
                    <a:cubicBezTo>
                      <a:pt x="52" y="57"/>
                      <a:pt x="52" y="57"/>
                      <a:pt x="52" y="57"/>
                    </a:cubicBezTo>
                    <a:cubicBezTo>
                      <a:pt x="52" y="56"/>
                      <a:pt x="52" y="56"/>
                      <a:pt x="52" y="56"/>
                    </a:cubicBezTo>
                    <a:cubicBezTo>
                      <a:pt x="52" y="56"/>
                      <a:pt x="52" y="56"/>
                      <a:pt x="52" y="56"/>
                    </a:cubicBezTo>
                    <a:cubicBezTo>
                      <a:pt x="52" y="56"/>
                      <a:pt x="52" y="56"/>
                      <a:pt x="52" y="56"/>
                    </a:cubicBezTo>
                    <a:cubicBezTo>
                      <a:pt x="52" y="56"/>
                      <a:pt x="52" y="56"/>
                      <a:pt x="52" y="56"/>
                    </a:cubicBezTo>
                    <a:cubicBezTo>
                      <a:pt x="52" y="55"/>
                      <a:pt x="52" y="55"/>
                      <a:pt x="52" y="55"/>
                    </a:cubicBezTo>
                    <a:cubicBezTo>
                      <a:pt x="52" y="55"/>
                      <a:pt x="52" y="55"/>
                      <a:pt x="52" y="55"/>
                    </a:cubicBezTo>
                    <a:cubicBezTo>
                      <a:pt x="52" y="55"/>
                      <a:pt x="52" y="55"/>
                      <a:pt x="52" y="55"/>
                    </a:cubicBezTo>
                    <a:cubicBezTo>
                      <a:pt x="52" y="55"/>
                      <a:pt x="52" y="55"/>
                      <a:pt x="52" y="55"/>
                    </a:cubicBezTo>
                    <a:cubicBezTo>
                      <a:pt x="52" y="55"/>
                      <a:pt x="52" y="55"/>
                      <a:pt x="52" y="55"/>
                    </a:cubicBezTo>
                    <a:cubicBezTo>
                      <a:pt x="52" y="55"/>
                      <a:pt x="52" y="55"/>
                      <a:pt x="52" y="55"/>
                    </a:cubicBezTo>
                    <a:cubicBezTo>
                      <a:pt x="52" y="55"/>
                      <a:pt x="52" y="55"/>
                      <a:pt x="52" y="55"/>
                    </a:cubicBezTo>
                    <a:cubicBezTo>
                      <a:pt x="52" y="55"/>
                      <a:pt x="52" y="55"/>
                      <a:pt x="52" y="55"/>
                    </a:cubicBezTo>
                    <a:cubicBezTo>
                      <a:pt x="52" y="55"/>
                      <a:pt x="52" y="55"/>
                      <a:pt x="52" y="55"/>
                    </a:cubicBezTo>
                    <a:cubicBezTo>
                      <a:pt x="52" y="55"/>
                      <a:pt x="52" y="55"/>
                      <a:pt x="52" y="55"/>
                    </a:cubicBezTo>
                    <a:cubicBezTo>
                      <a:pt x="52" y="55"/>
                      <a:pt x="52" y="55"/>
                      <a:pt x="52" y="55"/>
                    </a:cubicBezTo>
                    <a:cubicBezTo>
                      <a:pt x="52" y="55"/>
                      <a:pt x="52" y="55"/>
                      <a:pt x="52" y="55"/>
                    </a:cubicBezTo>
                    <a:cubicBezTo>
                      <a:pt x="52" y="55"/>
                      <a:pt x="52" y="55"/>
                      <a:pt x="52" y="55"/>
                    </a:cubicBezTo>
                    <a:cubicBezTo>
                      <a:pt x="52" y="54"/>
                      <a:pt x="52" y="54"/>
                      <a:pt x="52" y="54"/>
                    </a:cubicBezTo>
                    <a:cubicBezTo>
                      <a:pt x="52" y="54"/>
                      <a:pt x="52" y="54"/>
                      <a:pt x="52" y="54"/>
                    </a:cubicBezTo>
                    <a:cubicBezTo>
                      <a:pt x="52" y="54"/>
                      <a:pt x="52" y="54"/>
                      <a:pt x="52" y="54"/>
                    </a:cubicBezTo>
                    <a:cubicBezTo>
                      <a:pt x="52" y="54"/>
                      <a:pt x="52" y="54"/>
                      <a:pt x="52" y="54"/>
                    </a:cubicBezTo>
                    <a:cubicBezTo>
                      <a:pt x="52" y="54"/>
                      <a:pt x="52" y="54"/>
                      <a:pt x="52" y="54"/>
                    </a:cubicBezTo>
                    <a:cubicBezTo>
                      <a:pt x="52" y="54"/>
                      <a:pt x="52" y="54"/>
                      <a:pt x="52" y="54"/>
                    </a:cubicBezTo>
                    <a:cubicBezTo>
                      <a:pt x="52" y="54"/>
                      <a:pt x="52" y="54"/>
                      <a:pt x="52" y="54"/>
                    </a:cubicBezTo>
                    <a:cubicBezTo>
                      <a:pt x="52" y="54"/>
                      <a:pt x="52" y="54"/>
                      <a:pt x="52" y="54"/>
                    </a:cubicBezTo>
                    <a:cubicBezTo>
                      <a:pt x="52" y="54"/>
                      <a:pt x="52" y="54"/>
                      <a:pt x="52" y="54"/>
                    </a:cubicBezTo>
                    <a:cubicBezTo>
                      <a:pt x="52" y="54"/>
                      <a:pt x="52" y="54"/>
                      <a:pt x="52" y="54"/>
                    </a:cubicBezTo>
                    <a:cubicBezTo>
                      <a:pt x="52" y="54"/>
                      <a:pt x="52" y="54"/>
                      <a:pt x="52" y="54"/>
                    </a:cubicBezTo>
                    <a:cubicBezTo>
                      <a:pt x="52" y="54"/>
                      <a:pt x="52" y="54"/>
                      <a:pt x="52" y="54"/>
                    </a:cubicBezTo>
                    <a:cubicBezTo>
                      <a:pt x="52" y="54"/>
                      <a:pt x="52" y="54"/>
                      <a:pt x="52" y="54"/>
                    </a:cubicBezTo>
                    <a:cubicBezTo>
                      <a:pt x="52" y="54"/>
                      <a:pt x="52" y="54"/>
                      <a:pt x="52" y="54"/>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2"/>
                      <a:pt x="52" y="52"/>
                      <a:pt x="52" y="52"/>
                    </a:cubicBezTo>
                    <a:cubicBezTo>
                      <a:pt x="52" y="52"/>
                      <a:pt x="52" y="52"/>
                      <a:pt x="52" y="52"/>
                    </a:cubicBezTo>
                    <a:cubicBezTo>
                      <a:pt x="52" y="52"/>
                      <a:pt x="52" y="52"/>
                      <a:pt x="52" y="52"/>
                    </a:cubicBezTo>
                    <a:cubicBezTo>
                      <a:pt x="52" y="52"/>
                      <a:pt x="52" y="52"/>
                      <a:pt x="52" y="52"/>
                    </a:cubicBezTo>
                    <a:cubicBezTo>
                      <a:pt x="52" y="52"/>
                      <a:pt x="52" y="51"/>
                      <a:pt x="52" y="51"/>
                    </a:cubicBezTo>
                    <a:cubicBezTo>
                      <a:pt x="52" y="51"/>
                      <a:pt x="52" y="51"/>
                      <a:pt x="52" y="51"/>
                    </a:cubicBezTo>
                    <a:cubicBezTo>
                      <a:pt x="52" y="51"/>
                      <a:pt x="52" y="51"/>
                      <a:pt x="52" y="51"/>
                    </a:cubicBezTo>
                    <a:cubicBezTo>
                      <a:pt x="52" y="50"/>
                      <a:pt x="52" y="50"/>
                      <a:pt x="52" y="50"/>
                    </a:cubicBezTo>
                    <a:cubicBezTo>
                      <a:pt x="52" y="50"/>
                      <a:pt x="52" y="50"/>
                      <a:pt x="52" y="50"/>
                    </a:cubicBezTo>
                    <a:cubicBezTo>
                      <a:pt x="52" y="50"/>
                      <a:pt x="52" y="50"/>
                      <a:pt x="52" y="50"/>
                    </a:cubicBezTo>
                    <a:cubicBezTo>
                      <a:pt x="52" y="50"/>
                      <a:pt x="52" y="50"/>
                      <a:pt x="52" y="50"/>
                    </a:cubicBezTo>
                    <a:cubicBezTo>
                      <a:pt x="52" y="50"/>
                      <a:pt x="52" y="50"/>
                      <a:pt x="52" y="50"/>
                    </a:cubicBezTo>
                    <a:cubicBezTo>
                      <a:pt x="52" y="50"/>
                      <a:pt x="52" y="50"/>
                      <a:pt x="52" y="50"/>
                    </a:cubicBezTo>
                    <a:cubicBezTo>
                      <a:pt x="52" y="50"/>
                      <a:pt x="52" y="50"/>
                      <a:pt x="52" y="50"/>
                    </a:cubicBezTo>
                    <a:cubicBezTo>
                      <a:pt x="52" y="50"/>
                      <a:pt x="52" y="50"/>
                      <a:pt x="52" y="50"/>
                    </a:cubicBezTo>
                    <a:cubicBezTo>
                      <a:pt x="52" y="50"/>
                      <a:pt x="52" y="50"/>
                      <a:pt x="52" y="50"/>
                    </a:cubicBezTo>
                    <a:cubicBezTo>
                      <a:pt x="52" y="50"/>
                      <a:pt x="52" y="50"/>
                      <a:pt x="52" y="50"/>
                    </a:cubicBezTo>
                    <a:cubicBezTo>
                      <a:pt x="52" y="50"/>
                      <a:pt x="52" y="50"/>
                      <a:pt x="52" y="50"/>
                    </a:cubicBezTo>
                    <a:cubicBezTo>
                      <a:pt x="52" y="50"/>
                      <a:pt x="52" y="50"/>
                      <a:pt x="52" y="50"/>
                    </a:cubicBezTo>
                    <a:cubicBezTo>
                      <a:pt x="52" y="50"/>
                      <a:pt x="52" y="50"/>
                      <a:pt x="52" y="50"/>
                    </a:cubicBezTo>
                    <a:cubicBezTo>
                      <a:pt x="52" y="50"/>
                      <a:pt x="52" y="50"/>
                      <a:pt x="52" y="50"/>
                    </a:cubicBezTo>
                    <a:cubicBezTo>
                      <a:pt x="52" y="49"/>
                      <a:pt x="52" y="49"/>
                      <a:pt x="52" y="49"/>
                    </a:cubicBezTo>
                    <a:cubicBezTo>
                      <a:pt x="52" y="49"/>
                      <a:pt x="52" y="49"/>
                      <a:pt x="52" y="49"/>
                    </a:cubicBezTo>
                    <a:cubicBezTo>
                      <a:pt x="52" y="49"/>
                      <a:pt x="52" y="49"/>
                      <a:pt x="52" y="49"/>
                    </a:cubicBezTo>
                    <a:cubicBezTo>
                      <a:pt x="52" y="49"/>
                      <a:pt x="52" y="49"/>
                      <a:pt x="52" y="49"/>
                    </a:cubicBezTo>
                    <a:cubicBezTo>
                      <a:pt x="52" y="49"/>
                      <a:pt x="52" y="49"/>
                      <a:pt x="52" y="49"/>
                    </a:cubicBezTo>
                    <a:cubicBezTo>
                      <a:pt x="52" y="49"/>
                      <a:pt x="52" y="49"/>
                      <a:pt x="52" y="49"/>
                    </a:cubicBezTo>
                    <a:cubicBezTo>
                      <a:pt x="51" y="49"/>
                      <a:pt x="51" y="49"/>
                      <a:pt x="51" y="49"/>
                    </a:cubicBezTo>
                    <a:cubicBezTo>
                      <a:pt x="51" y="49"/>
                      <a:pt x="51" y="49"/>
                      <a:pt x="51" y="49"/>
                    </a:cubicBezTo>
                    <a:cubicBezTo>
                      <a:pt x="51" y="49"/>
                      <a:pt x="51" y="49"/>
                      <a:pt x="51" y="49"/>
                    </a:cubicBezTo>
                    <a:cubicBezTo>
                      <a:pt x="51" y="49"/>
                      <a:pt x="51" y="49"/>
                      <a:pt x="51" y="49"/>
                    </a:cubicBezTo>
                    <a:cubicBezTo>
                      <a:pt x="51" y="49"/>
                      <a:pt x="51" y="49"/>
                      <a:pt x="51" y="49"/>
                    </a:cubicBezTo>
                    <a:cubicBezTo>
                      <a:pt x="51" y="48"/>
                      <a:pt x="51" y="47"/>
                      <a:pt x="51" y="46"/>
                    </a:cubicBezTo>
                    <a:cubicBezTo>
                      <a:pt x="49" y="30"/>
                      <a:pt x="45" y="14"/>
                      <a:pt x="39" y="0"/>
                    </a:cubicBezTo>
                    <a:cubicBezTo>
                      <a:pt x="0" y="16"/>
                      <a:pt x="0" y="16"/>
                      <a:pt x="0" y="16"/>
                    </a:cubicBezTo>
                    <a:cubicBezTo>
                      <a:pt x="7" y="33"/>
                      <a:pt x="10" y="51"/>
                      <a:pt x="10" y="69"/>
                    </a:cubicBezTo>
                    <a:cubicBezTo>
                      <a:pt x="10" y="73"/>
                      <a:pt x="10" y="76"/>
                      <a:pt x="10" y="80"/>
                    </a:cubicBezTo>
                    <a:cubicBezTo>
                      <a:pt x="52" y="83"/>
                      <a:pt x="52" y="83"/>
                      <a:pt x="52" y="83"/>
                    </a:cubicBezTo>
                    <a:cubicBezTo>
                      <a:pt x="52" y="83"/>
                      <a:pt x="52" y="83"/>
                      <a:pt x="52" y="83"/>
                    </a:cubicBezTo>
                    <a:cubicBezTo>
                      <a:pt x="52" y="83"/>
                      <a:pt x="52" y="83"/>
                      <a:pt x="52" y="83"/>
                    </a:cubicBezTo>
                    <a:cubicBezTo>
                      <a:pt x="52" y="83"/>
                      <a:pt x="52" y="83"/>
                      <a:pt x="52" y="83"/>
                    </a:cubicBezTo>
                    <a:cubicBezTo>
                      <a:pt x="52" y="83"/>
                      <a:pt x="52" y="83"/>
                      <a:pt x="52" y="83"/>
                    </a:cubicBezTo>
                    <a:cubicBezTo>
                      <a:pt x="52" y="83"/>
                      <a:pt x="52" y="83"/>
                      <a:pt x="52" y="83"/>
                    </a:cubicBezTo>
                    <a:cubicBezTo>
                      <a:pt x="52" y="83"/>
                      <a:pt x="52" y="83"/>
                      <a:pt x="52" y="83"/>
                    </a:cubicBezTo>
                    <a:cubicBezTo>
                      <a:pt x="52" y="83"/>
                      <a:pt x="52" y="83"/>
                      <a:pt x="52" y="83"/>
                    </a:cubicBezTo>
                    <a:cubicBezTo>
                      <a:pt x="52" y="83"/>
                      <a:pt x="52" y="83"/>
                      <a:pt x="52" y="83"/>
                    </a:cubicBezTo>
                    <a:cubicBezTo>
                      <a:pt x="52" y="83"/>
                      <a:pt x="52" y="83"/>
                      <a:pt x="52" y="83"/>
                    </a:cubicBezTo>
                    <a:cubicBezTo>
                      <a:pt x="52" y="83"/>
                      <a:pt x="52" y="83"/>
                      <a:pt x="52" y="83"/>
                    </a:cubicBezTo>
                    <a:cubicBezTo>
                      <a:pt x="52" y="82"/>
                      <a:pt x="52" y="82"/>
                      <a:pt x="52" y="82"/>
                    </a:cubicBezTo>
                    <a:cubicBezTo>
                      <a:pt x="52" y="79"/>
                      <a:pt x="53" y="75"/>
                      <a:pt x="53" y="72"/>
                    </a:cubicBezTo>
                    <a:cubicBezTo>
                      <a:pt x="53" y="72"/>
                      <a:pt x="53" y="72"/>
                      <a:pt x="53" y="72"/>
                    </a:cubicBezTo>
                    <a:cubicBezTo>
                      <a:pt x="53" y="72"/>
                      <a:pt x="53" y="72"/>
                      <a:pt x="53" y="72"/>
                    </a:cubicBezTo>
                    <a:cubicBezTo>
                      <a:pt x="53" y="72"/>
                      <a:pt x="53" y="72"/>
                      <a:pt x="53" y="72"/>
                    </a:cubicBezTo>
                    <a:cubicBezTo>
                      <a:pt x="53" y="71"/>
                      <a:pt x="53" y="71"/>
                      <a:pt x="53" y="71"/>
                    </a:cubicBezTo>
                    <a:cubicBezTo>
                      <a:pt x="53" y="71"/>
                      <a:pt x="53" y="71"/>
                      <a:pt x="53" y="71"/>
                    </a:cubicBezTo>
                    <a:cubicBezTo>
                      <a:pt x="53" y="71"/>
                      <a:pt x="53" y="71"/>
                      <a:pt x="53" y="71"/>
                    </a:cubicBezTo>
                    <a:cubicBezTo>
                      <a:pt x="53" y="71"/>
                      <a:pt x="53" y="71"/>
                      <a:pt x="53" y="71"/>
                    </a:cubicBezTo>
                    <a:cubicBezTo>
                      <a:pt x="53" y="71"/>
                      <a:pt x="53" y="71"/>
                      <a:pt x="53" y="71"/>
                    </a:cubicBezTo>
                    <a:cubicBezTo>
                      <a:pt x="53" y="71"/>
                      <a:pt x="53" y="71"/>
                      <a:pt x="53" y="71"/>
                    </a:cubicBezTo>
                    <a:cubicBezTo>
                      <a:pt x="53" y="71"/>
                      <a:pt x="53" y="71"/>
                      <a:pt x="53" y="71"/>
                    </a:cubicBezTo>
                    <a:cubicBezTo>
                      <a:pt x="53" y="71"/>
                      <a:pt x="53" y="71"/>
                      <a:pt x="53" y="71"/>
                    </a:cubicBezTo>
                    <a:cubicBezTo>
                      <a:pt x="53" y="71"/>
                      <a:pt x="53" y="71"/>
                      <a:pt x="53" y="71"/>
                    </a:cubicBezTo>
                    <a:cubicBezTo>
                      <a:pt x="53" y="71"/>
                      <a:pt x="53" y="71"/>
                      <a:pt x="53" y="71"/>
                    </a:cubicBezTo>
                    <a:cubicBezTo>
                      <a:pt x="53" y="70"/>
                      <a:pt x="53" y="70"/>
                      <a:pt x="53" y="70"/>
                    </a:cubicBezTo>
                    <a:cubicBezTo>
                      <a:pt x="53" y="70"/>
                      <a:pt x="53" y="70"/>
                      <a:pt x="53" y="70"/>
                    </a:cubicBezTo>
                    <a:cubicBezTo>
                      <a:pt x="53" y="70"/>
                      <a:pt x="53" y="70"/>
                      <a:pt x="53" y="70"/>
                    </a:cubicBezTo>
                    <a:cubicBezTo>
                      <a:pt x="53" y="70"/>
                      <a:pt x="53" y="70"/>
                      <a:pt x="53" y="70"/>
                    </a:cubicBezTo>
                    <a:cubicBezTo>
                      <a:pt x="53" y="70"/>
                      <a:pt x="53" y="70"/>
                      <a:pt x="53" y="70"/>
                    </a:cubicBezTo>
                    <a:cubicBezTo>
                      <a:pt x="53" y="70"/>
                      <a:pt x="53" y="70"/>
                      <a:pt x="53" y="70"/>
                    </a:cubicBezTo>
                    <a:cubicBezTo>
                      <a:pt x="53" y="70"/>
                      <a:pt x="53" y="70"/>
                      <a:pt x="53" y="70"/>
                    </a:cubicBezTo>
                    <a:cubicBezTo>
                      <a:pt x="53" y="70"/>
                      <a:pt x="53" y="70"/>
                      <a:pt x="53" y="70"/>
                    </a:cubicBezTo>
                    <a:cubicBezTo>
                      <a:pt x="53" y="70"/>
                      <a:pt x="53" y="70"/>
                      <a:pt x="53" y="70"/>
                    </a:cubicBezTo>
                    <a:cubicBezTo>
                      <a:pt x="53" y="70"/>
                      <a:pt x="53" y="70"/>
                      <a:pt x="53" y="70"/>
                    </a:cubicBezTo>
                    <a:cubicBezTo>
                      <a:pt x="53" y="70"/>
                      <a:pt x="53" y="70"/>
                      <a:pt x="53" y="70"/>
                    </a:cubicBezTo>
                    <a:cubicBezTo>
                      <a:pt x="53" y="70"/>
                      <a:pt x="53" y="70"/>
                      <a:pt x="53" y="70"/>
                    </a:cubicBezTo>
                    <a:cubicBezTo>
                      <a:pt x="53" y="69"/>
                      <a:pt x="53" y="69"/>
                      <a:pt x="53" y="69"/>
                    </a:cubicBezTo>
                    <a:cubicBezTo>
                      <a:pt x="53" y="69"/>
                      <a:pt x="53" y="69"/>
                      <a:pt x="53" y="69"/>
                    </a:cubicBezTo>
                    <a:cubicBezTo>
                      <a:pt x="53" y="69"/>
                      <a:pt x="53" y="69"/>
                      <a:pt x="53" y="69"/>
                    </a:cubicBezTo>
                    <a:cubicBezTo>
                      <a:pt x="53" y="69"/>
                      <a:pt x="53" y="69"/>
                      <a:pt x="53" y="69"/>
                    </a:cubicBezTo>
                    <a:cubicBezTo>
                      <a:pt x="53" y="69"/>
                      <a:pt x="53" y="69"/>
                      <a:pt x="53" y="69"/>
                    </a:cubicBezTo>
                    <a:cubicBezTo>
                      <a:pt x="53" y="69"/>
                      <a:pt x="53" y="69"/>
                      <a:pt x="53" y="69"/>
                    </a:cubicBezTo>
                    <a:cubicBezTo>
                      <a:pt x="53" y="69"/>
                      <a:pt x="53" y="69"/>
                      <a:pt x="53" y="69"/>
                    </a:cubicBezTo>
                    <a:cubicBezTo>
                      <a:pt x="53" y="69"/>
                      <a:pt x="53" y="69"/>
                      <a:pt x="53" y="69"/>
                    </a:cubicBezTo>
                    <a:cubicBezTo>
                      <a:pt x="53" y="69"/>
                      <a:pt x="53" y="69"/>
                      <a:pt x="53" y="69"/>
                    </a:cubicBezTo>
                    <a:cubicBezTo>
                      <a:pt x="53" y="69"/>
                      <a:pt x="53" y="69"/>
                      <a:pt x="53" y="69"/>
                    </a:cubicBezTo>
                    <a:cubicBezTo>
                      <a:pt x="53" y="69"/>
                      <a:pt x="53" y="69"/>
                      <a:pt x="53" y="69"/>
                    </a:cubicBezTo>
                    <a:cubicBezTo>
                      <a:pt x="53" y="69"/>
                      <a:pt x="53" y="69"/>
                      <a:pt x="53" y="6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11"/>
              <p:cNvSpPr/>
              <p:nvPr/>
            </p:nvSpPr>
            <p:spPr>
              <a:xfrm>
                <a:off x="8577263" y="3284538"/>
                <a:ext cx="247650" cy="238125"/>
              </a:xfrm>
              <a:custGeom>
                <a:avLst/>
                <a:gdLst/>
                <a:ahLst/>
                <a:cxnLst/>
                <a:rect l="l" t="t" r="r" b="b"/>
                <a:pathLst>
                  <a:path w="83" h="80" extrusionOk="0">
                    <a:moveTo>
                      <a:pt x="0" y="42"/>
                    </a:moveTo>
                    <a:cubicBezTo>
                      <a:pt x="18" y="80"/>
                      <a:pt x="18" y="80"/>
                      <a:pt x="18" y="80"/>
                    </a:cubicBezTo>
                    <a:cubicBezTo>
                      <a:pt x="20" y="79"/>
                      <a:pt x="22" y="78"/>
                      <a:pt x="24" y="77"/>
                    </a:cubicBezTo>
                    <a:cubicBezTo>
                      <a:pt x="24" y="77"/>
                      <a:pt x="24" y="77"/>
                      <a:pt x="24" y="77"/>
                    </a:cubicBezTo>
                    <a:cubicBezTo>
                      <a:pt x="24" y="77"/>
                      <a:pt x="24" y="77"/>
                      <a:pt x="24" y="77"/>
                    </a:cubicBezTo>
                    <a:cubicBezTo>
                      <a:pt x="25" y="76"/>
                      <a:pt x="25" y="76"/>
                      <a:pt x="25" y="76"/>
                    </a:cubicBezTo>
                    <a:cubicBezTo>
                      <a:pt x="25" y="76"/>
                      <a:pt x="25" y="76"/>
                      <a:pt x="25" y="76"/>
                    </a:cubicBezTo>
                    <a:cubicBezTo>
                      <a:pt x="25" y="76"/>
                      <a:pt x="25" y="76"/>
                      <a:pt x="25" y="76"/>
                    </a:cubicBezTo>
                    <a:cubicBezTo>
                      <a:pt x="25" y="76"/>
                      <a:pt x="25" y="76"/>
                      <a:pt x="25" y="76"/>
                    </a:cubicBezTo>
                    <a:cubicBezTo>
                      <a:pt x="25" y="76"/>
                      <a:pt x="25" y="76"/>
                      <a:pt x="25" y="76"/>
                    </a:cubicBezTo>
                    <a:cubicBezTo>
                      <a:pt x="25" y="76"/>
                      <a:pt x="25" y="76"/>
                      <a:pt x="25" y="76"/>
                    </a:cubicBezTo>
                    <a:cubicBezTo>
                      <a:pt x="26" y="76"/>
                      <a:pt x="26" y="76"/>
                      <a:pt x="26" y="76"/>
                    </a:cubicBezTo>
                    <a:cubicBezTo>
                      <a:pt x="26" y="75"/>
                      <a:pt x="26" y="75"/>
                      <a:pt x="26" y="75"/>
                    </a:cubicBezTo>
                    <a:cubicBezTo>
                      <a:pt x="26" y="75"/>
                      <a:pt x="26" y="75"/>
                      <a:pt x="26" y="75"/>
                    </a:cubicBezTo>
                    <a:cubicBezTo>
                      <a:pt x="26" y="75"/>
                      <a:pt x="26" y="75"/>
                      <a:pt x="26" y="75"/>
                    </a:cubicBezTo>
                    <a:cubicBezTo>
                      <a:pt x="26" y="75"/>
                      <a:pt x="26" y="75"/>
                      <a:pt x="26" y="75"/>
                    </a:cubicBezTo>
                    <a:cubicBezTo>
                      <a:pt x="26" y="75"/>
                      <a:pt x="26" y="75"/>
                      <a:pt x="26" y="75"/>
                    </a:cubicBezTo>
                    <a:cubicBezTo>
                      <a:pt x="26" y="75"/>
                      <a:pt x="26" y="75"/>
                      <a:pt x="26" y="75"/>
                    </a:cubicBezTo>
                    <a:cubicBezTo>
                      <a:pt x="27" y="75"/>
                      <a:pt x="27" y="75"/>
                      <a:pt x="27" y="75"/>
                    </a:cubicBezTo>
                    <a:cubicBezTo>
                      <a:pt x="27" y="75"/>
                      <a:pt x="27" y="75"/>
                      <a:pt x="27" y="75"/>
                    </a:cubicBezTo>
                    <a:cubicBezTo>
                      <a:pt x="27" y="75"/>
                      <a:pt x="27" y="75"/>
                      <a:pt x="27" y="75"/>
                    </a:cubicBezTo>
                    <a:cubicBezTo>
                      <a:pt x="27" y="75"/>
                      <a:pt x="27" y="75"/>
                      <a:pt x="27" y="75"/>
                    </a:cubicBezTo>
                    <a:cubicBezTo>
                      <a:pt x="27" y="75"/>
                      <a:pt x="27" y="75"/>
                      <a:pt x="27" y="75"/>
                    </a:cubicBezTo>
                    <a:cubicBezTo>
                      <a:pt x="27" y="75"/>
                      <a:pt x="27" y="75"/>
                      <a:pt x="27" y="75"/>
                    </a:cubicBezTo>
                    <a:cubicBezTo>
                      <a:pt x="27" y="75"/>
                      <a:pt x="27" y="75"/>
                      <a:pt x="27" y="75"/>
                    </a:cubicBezTo>
                    <a:cubicBezTo>
                      <a:pt x="28" y="75"/>
                      <a:pt x="28" y="75"/>
                      <a:pt x="28" y="75"/>
                    </a:cubicBezTo>
                    <a:cubicBezTo>
                      <a:pt x="28" y="75"/>
                      <a:pt x="28" y="75"/>
                      <a:pt x="28" y="75"/>
                    </a:cubicBezTo>
                    <a:cubicBezTo>
                      <a:pt x="28" y="74"/>
                      <a:pt x="28" y="74"/>
                      <a:pt x="28" y="74"/>
                    </a:cubicBezTo>
                    <a:cubicBezTo>
                      <a:pt x="28" y="74"/>
                      <a:pt x="28" y="74"/>
                      <a:pt x="28" y="74"/>
                    </a:cubicBezTo>
                    <a:cubicBezTo>
                      <a:pt x="28" y="74"/>
                      <a:pt x="28" y="74"/>
                      <a:pt x="28" y="74"/>
                    </a:cubicBezTo>
                    <a:cubicBezTo>
                      <a:pt x="28" y="74"/>
                      <a:pt x="28" y="74"/>
                      <a:pt x="28" y="74"/>
                    </a:cubicBezTo>
                    <a:cubicBezTo>
                      <a:pt x="28" y="74"/>
                      <a:pt x="28" y="74"/>
                      <a:pt x="28" y="74"/>
                    </a:cubicBezTo>
                    <a:cubicBezTo>
                      <a:pt x="29" y="74"/>
                      <a:pt x="29" y="74"/>
                      <a:pt x="29" y="74"/>
                    </a:cubicBezTo>
                    <a:cubicBezTo>
                      <a:pt x="29" y="74"/>
                      <a:pt x="29" y="74"/>
                      <a:pt x="29" y="74"/>
                    </a:cubicBezTo>
                    <a:cubicBezTo>
                      <a:pt x="29" y="74"/>
                      <a:pt x="29" y="74"/>
                      <a:pt x="29" y="74"/>
                    </a:cubicBezTo>
                    <a:cubicBezTo>
                      <a:pt x="29" y="74"/>
                      <a:pt x="29" y="74"/>
                      <a:pt x="29" y="74"/>
                    </a:cubicBezTo>
                    <a:cubicBezTo>
                      <a:pt x="29" y="74"/>
                      <a:pt x="29" y="74"/>
                      <a:pt x="29" y="74"/>
                    </a:cubicBezTo>
                    <a:cubicBezTo>
                      <a:pt x="29" y="74"/>
                      <a:pt x="29" y="74"/>
                      <a:pt x="29" y="74"/>
                    </a:cubicBezTo>
                    <a:cubicBezTo>
                      <a:pt x="30" y="73"/>
                      <a:pt x="30" y="73"/>
                      <a:pt x="30" y="73"/>
                    </a:cubicBezTo>
                    <a:cubicBezTo>
                      <a:pt x="30" y="73"/>
                      <a:pt x="30" y="73"/>
                      <a:pt x="30" y="73"/>
                    </a:cubicBezTo>
                    <a:cubicBezTo>
                      <a:pt x="30" y="73"/>
                      <a:pt x="30" y="73"/>
                      <a:pt x="30" y="73"/>
                    </a:cubicBezTo>
                    <a:cubicBezTo>
                      <a:pt x="30" y="73"/>
                      <a:pt x="30" y="73"/>
                      <a:pt x="30" y="73"/>
                    </a:cubicBezTo>
                    <a:cubicBezTo>
                      <a:pt x="30" y="73"/>
                      <a:pt x="30" y="73"/>
                      <a:pt x="30" y="73"/>
                    </a:cubicBezTo>
                    <a:cubicBezTo>
                      <a:pt x="30" y="73"/>
                      <a:pt x="30" y="73"/>
                      <a:pt x="30" y="73"/>
                    </a:cubicBezTo>
                    <a:cubicBezTo>
                      <a:pt x="30" y="73"/>
                      <a:pt x="30" y="73"/>
                      <a:pt x="30" y="73"/>
                    </a:cubicBezTo>
                    <a:cubicBezTo>
                      <a:pt x="30" y="73"/>
                      <a:pt x="30" y="73"/>
                      <a:pt x="30" y="73"/>
                    </a:cubicBezTo>
                    <a:cubicBezTo>
                      <a:pt x="30" y="73"/>
                      <a:pt x="30" y="73"/>
                      <a:pt x="30" y="73"/>
                    </a:cubicBezTo>
                    <a:cubicBezTo>
                      <a:pt x="30" y="73"/>
                      <a:pt x="30" y="73"/>
                      <a:pt x="30" y="73"/>
                    </a:cubicBezTo>
                    <a:cubicBezTo>
                      <a:pt x="30" y="73"/>
                      <a:pt x="30" y="73"/>
                      <a:pt x="30" y="73"/>
                    </a:cubicBezTo>
                    <a:cubicBezTo>
                      <a:pt x="31" y="73"/>
                      <a:pt x="31" y="73"/>
                      <a:pt x="31" y="73"/>
                    </a:cubicBezTo>
                    <a:cubicBezTo>
                      <a:pt x="31" y="73"/>
                      <a:pt x="31" y="73"/>
                      <a:pt x="31" y="73"/>
                    </a:cubicBezTo>
                    <a:cubicBezTo>
                      <a:pt x="31" y="73"/>
                      <a:pt x="31" y="73"/>
                      <a:pt x="31" y="73"/>
                    </a:cubicBezTo>
                    <a:cubicBezTo>
                      <a:pt x="31" y="73"/>
                      <a:pt x="31" y="73"/>
                      <a:pt x="31" y="73"/>
                    </a:cubicBezTo>
                    <a:cubicBezTo>
                      <a:pt x="31" y="73"/>
                      <a:pt x="31" y="73"/>
                      <a:pt x="31" y="73"/>
                    </a:cubicBezTo>
                    <a:cubicBezTo>
                      <a:pt x="31" y="73"/>
                      <a:pt x="31" y="73"/>
                      <a:pt x="31" y="73"/>
                    </a:cubicBezTo>
                    <a:cubicBezTo>
                      <a:pt x="31" y="73"/>
                      <a:pt x="31" y="73"/>
                      <a:pt x="31" y="73"/>
                    </a:cubicBezTo>
                    <a:cubicBezTo>
                      <a:pt x="31" y="72"/>
                      <a:pt x="31" y="72"/>
                      <a:pt x="31" y="72"/>
                    </a:cubicBezTo>
                    <a:cubicBezTo>
                      <a:pt x="31" y="72"/>
                      <a:pt x="31" y="72"/>
                      <a:pt x="31" y="72"/>
                    </a:cubicBezTo>
                    <a:cubicBezTo>
                      <a:pt x="32" y="72"/>
                      <a:pt x="32" y="72"/>
                      <a:pt x="32" y="72"/>
                    </a:cubicBezTo>
                    <a:cubicBezTo>
                      <a:pt x="32" y="72"/>
                      <a:pt x="32" y="72"/>
                      <a:pt x="32" y="72"/>
                    </a:cubicBezTo>
                    <a:cubicBezTo>
                      <a:pt x="32" y="72"/>
                      <a:pt x="32" y="72"/>
                      <a:pt x="32" y="72"/>
                    </a:cubicBezTo>
                    <a:cubicBezTo>
                      <a:pt x="32" y="72"/>
                      <a:pt x="32" y="72"/>
                      <a:pt x="32" y="72"/>
                    </a:cubicBezTo>
                    <a:cubicBezTo>
                      <a:pt x="32" y="72"/>
                      <a:pt x="32" y="72"/>
                      <a:pt x="32" y="72"/>
                    </a:cubicBezTo>
                    <a:cubicBezTo>
                      <a:pt x="32" y="72"/>
                      <a:pt x="32" y="72"/>
                      <a:pt x="32" y="72"/>
                    </a:cubicBezTo>
                    <a:cubicBezTo>
                      <a:pt x="32" y="72"/>
                      <a:pt x="32" y="72"/>
                      <a:pt x="32" y="72"/>
                    </a:cubicBezTo>
                    <a:cubicBezTo>
                      <a:pt x="32" y="72"/>
                      <a:pt x="32" y="72"/>
                      <a:pt x="32" y="72"/>
                    </a:cubicBezTo>
                    <a:cubicBezTo>
                      <a:pt x="32" y="72"/>
                      <a:pt x="32" y="72"/>
                      <a:pt x="32" y="72"/>
                    </a:cubicBezTo>
                    <a:cubicBezTo>
                      <a:pt x="32" y="72"/>
                      <a:pt x="32" y="72"/>
                      <a:pt x="32" y="72"/>
                    </a:cubicBezTo>
                    <a:cubicBezTo>
                      <a:pt x="32" y="72"/>
                      <a:pt x="32" y="72"/>
                      <a:pt x="32" y="72"/>
                    </a:cubicBezTo>
                    <a:cubicBezTo>
                      <a:pt x="33" y="71"/>
                      <a:pt x="33" y="71"/>
                      <a:pt x="33" y="71"/>
                    </a:cubicBezTo>
                    <a:cubicBezTo>
                      <a:pt x="33" y="71"/>
                      <a:pt x="33" y="71"/>
                      <a:pt x="33" y="71"/>
                    </a:cubicBezTo>
                    <a:cubicBezTo>
                      <a:pt x="33" y="71"/>
                      <a:pt x="33" y="71"/>
                      <a:pt x="33" y="71"/>
                    </a:cubicBezTo>
                    <a:cubicBezTo>
                      <a:pt x="33" y="71"/>
                      <a:pt x="33" y="71"/>
                      <a:pt x="33" y="71"/>
                    </a:cubicBezTo>
                    <a:cubicBezTo>
                      <a:pt x="33" y="71"/>
                      <a:pt x="33" y="71"/>
                      <a:pt x="33" y="71"/>
                    </a:cubicBezTo>
                    <a:cubicBezTo>
                      <a:pt x="33" y="71"/>
                      <a:pt x="33" y="71"/>
                      <a:pt x="33" y="71"/>
                    </a:cubicBezTo>
                    <a:cubicBezTo>
                      <a:pt x="33" y="71"/>
                      <a:pt x="33" y="71"/>
                      <a:pt x="33" y="71"/>
                    </a:cubicBezTo>
                    <a:cubicBezTo>
                      <a:pt x="33" y="71"/>
                      <a:pt x="33" y="71"/>
                      <a:pt x="33" y="71"/>
                    </a:cubicBezTo>
                    <a:cubicBezTo>
                      <a:pt x="33" y="71"/>
                      <a:pt x="33" y="71"/>
                      <a:pt x="33" y="71"/>
                    </a:cubicBezTo>
                    <a:cubicBezTo>
                      <a:pt x="34" y="71"/>
                      <a:pt x="34" y="71"/>
                      <a:pt x="34" y="71"/>
                    </a:cubicBezTo>
                    <a:cubicBezTo>
                      <a:pt x="34" y="71"/>
                      <a:pt x="34" y="71"/>
                      <a:pt x="34" y="71"/>
                    </a:cubicBezTo>
                    <a:cubicBezTo>
                      <a:pt x="34" y="71"/>
                      <a:pt x="34" y="71"/>
                      <a:pt x="34" y="71"/>
                    </a:cubicBezTo>
                    <a:cubicBezTo>
                      <a:pt x="34" y="71"/>
                      <a:pt x="34" y="71"/>
                      <a:pt x="34" y="71"/>
                    </a:cubicBezTo>
                    <a:cubicBezTo>
                      <a:pt x="34" y="71"/>
                      <a:pt x="34" y="71"/>
                      <a:pt x="34" y="71"/>
                    </a:cubicBezTo>
                    <a:cubicBezTo>
                      <a:pt x="34" y="71"/>
                      <a:pt x="34" y="71"/>
                      <a:pt x="34" y="71"/>
                    </a:cubicBezTo>
                    <a:cubicBezTo>
                      <a:pt x="34" y="71"/>
                      <a:pt x="34" y="71"/>
                      <a:pt x="34" y="71"/>
                    </a:cubicBezTo>
                    <a:cubicBezTo>
                      <a:pt x="34" y="71"/>
                      <a:pt x="34" y="71"/>
                      <a:pt x="34" y="71"/>
                    </a:cubicBezTo>
                    <a:cubicBezTo>
                      <a:pt x="34" y="71"/>
                      <a:pt x="34" y="71"/>
                      <a:pt x="34" y="71"/>
                    </a:cubicBezTo>
                    <a:cubicBezTo>
                      <a:pt x="34" y="71"/>
                      <a:pt x="34" y="71"/>
                      <a:pt x="34" y="71"/>
                    </a:cubicBezTo>
                    <a:cubicBezTo>
                      <a:pt x="34" y="71"/>
                      <a:pt x="34" y="71"/>
                      <a:pt x="34" y="71"/>
                    </a:cubicBezTo>
                    <a:cubicBezTo>
                      <a:pt x="34" y="70"/>
                      <a:pt x="34" y="70"/>
                      <a:pt x="34" y="70"/>
                    </a:cubicBezTo>
                    <a:cubicBezTo>
                      <a:pt x="34" y="70"/>
                      <a:pt x="34" y="70"/>
                      <a:pt x="34" y="70"/>
                    </a:cubicBezTo>
                    <a:cubicBezTo>
                      <a:pt x="35" y="70"/>
                      <a:pt x="35" y="70"/>
                      <a:pt x="35" y="70"/>
                    </a:cubicBezTo>
                    <a:cubicBezTo>
                      <a:pt x="35" y="70"/>
                      <a:pt x="35" y="70"/>
                      <a:pt x="35" y="70"/>
                    </a:cubicBezTo>
                    <a:cubicBezTo>
                      <a:pt x="35" y="70"/>
                      <a:pt x="35" y="70"/>
                      <a:pt x="35" y="70"/>
                    </a:cubicBezTo>
                    <a:cubicBezTo>
                      <a:pt x="35" y="70"/>
                      <a:pt x="35" y="70"/>
                      <a:pt x="35" y="70"/>
                    </a:cubicBezTo>
                    <a:cubicBezTo>
                      <a:pt x="35" y="70"/>
                      <a:pt x="35" y="70"/>
                      <a:pt x="35" y="70"/>
                    </a:cubicBezTo>
                    <a:cubicBezTo>
                      <a:pt x="35" y="70"/>
                      <a:pt x="35" y="70"/>
                      <a:pt x="35" y="70"/>
                    </a:cubicBezTo>
                    <a:cubicBezTo>
                      <a:pt x="35" y="70"/>
                      <a:pt x="35" y="70"/>
                      <a:pt x="35" y="70"/>
                    </a:cubicBezTo>
                    <a:cubicBezTo>
                      <a:pt x="35" y="70"/>
                      <a:pt x="35" y="70"/>
                      <a:pt x="35" y="70"/>
                    </a:cubicBezTo>
                    <a:cubicBezTo>
                      <a:pt x="35" y="70"/>
                      <a:pt x="35" y="70"/>
                      <a:pt x="35" y="70"/>
                    </a:cubicBezTo>
                    <a:cubicBezTo>
                      <a:pt x="35" y="70"/>
                      <a:pt x="35" y="70"/>
                      <a:pt x="35" y="70"/>
                    </a:cubicBezTo>
                    <a:cubicBezTo>
                      <a:pt x="35" y="70"/>
                      <a:pt x="35" y="70"/>
                      <a:pt x="35" y="70"/>
                    </a:cubicBezTo>
                    <a:cubicBezTo>
                      <a:pt x="36" y="70"/>
                      <a:pt x="36" y="70"/>
                      <a:pt x="36" y="70"/>
                    </a:cubicBezTo>
                    <a:cubicBezTo>
                      <a:pt x="36" y="70"/>
                      <a:pt x="36" y="70"/>
                      <a:pt x="36" y="70"/>
                    </a:cubicBezTo>
                    <a:cubicBezTo>
                      <a:pt x="36" y="70"/>
                      <a:pt x="36" y="70"/>
                      <a:pt x="36" y="70"/>
                    </a:cubicBezTo>
                    <a:cubicBezTo>
                      <a:pt x="36" y="70"/>
                      <a:pt x="36" y="70"/>
                      <a:pt x="36" y="70"/>
                    </a:cubicBezTo>
                    <a:cubicBezTo>
                      <a:pt x="36" y="70"/>
                      <a:pt x="36" y="70"/>
                      <a:pt x="36" y="70"/>
                    </a:cubicBezTo>
                    <a:cubicBezTo>
                      <a:pt x="36" y="70"/>
                      <a:pt x="36" y="70"/>
                      <a:pt x="36" y="70"/>
                    </a:cubicBezTo>
                    <a:cubicBezTo>
                      <a:pt x="36" y="69"/>
                      <a:pt x="36" y="69"/>
                      <a:pt x="36" y="69"/>
                    </a:cubicBezTo>
                    <a:cubicBezTo>
                      <a:pt x="36" y="69"/>
                      <a:pt x="36" y="69"/>
                      <a:pt x="36" y="69"/>
                    </a:cubicBezTo>
                    <a:cubicBezTo>
                      <a:pt x="36" y="69"/>
                      <a:pt x="36" y="69"/>
                      <a:pt x="36" y="69"/>
                    </a:cubicBezTo>
                    <a:cubicBezTo>
                      <a:pt x="36" y="69"/>
                      <a:pt x="36" y="69"/>
                      <a:pt x="36" y="69"/>
                    </a:cubicBezTo>
                    <a:cubicBezTo>
                      <a:pt x="36" y="69"/>
                      <a:pt x="36" y="69"/>
                      <a:pt x="36" y="69"/>
                    </a:cubicBezTo>
                    <a:cubicBezTo>
                      <a:pt x="36" y="69"/>
                      <a:pt x="36" y="69"/>
                      <a:pt x="36" y="69"/>
                    </a:cubicBezTo>
                    <a:cubicBezTo>
                      <a:pt x="37" y="69"/>
                      <a:pt x="37" y="69"/>
                      <a:pt x="37" y="69"/>
                    </a:cubicBezTo>
                    <a:cubicBezTo>
                      <a:pt x="37" y="69"/>
                      <a:pt x="37" y="69"/>
                      <a:pt x="37" y="69"/>
                    </a:cubicBezTo>
                    <a:cubicBezTo>
                      <a:pt x="37" y="69"/>
                      <a:pt x="37" y="69"/>
                      <a:pt x="37" y="69"/>
                    </a:cubicBezTo>
                    <a:cubicBezTo>
                      <a:pt x="37" y="69"/>
                      <a:pt x="37" y="69"/>
                      <a:pt x="37" y="69"/>
                    </a:cubicBezTo>
                    <a:cubicBezTo>
                      <a:pt x="37" y="69"/>
                      <a:pt x="37" y="69"/>
                      <a:pt x="37" y="69"/>
                    </a:cubicBezTo>
                    <a:cubicBezTo>
                      <a:pt x="37" y="69"/>
                      <a:pt x="37" y="69"/>
                      <a:pt x="37" y="69"/>
                    </a:cubicBezTo>
                    <a:cubicBezTo>
                      <a:pt x="37" y="69"/>
                      <a:pt x="37" y="69"/>
                      <a:pt x="37" y="69"/>
                    </a:cubicBezTo>
                    <a:cubicBezTo>
                      <a:pt x="37" y="69"/>
                      <a:pt x="37" y="69"/>
                      <a:pt x="37" y="69"/>
                    </a:cubicBezTo>
                    <a:cubicBezTo>
                      <a:pt x="37" y="69"/>
                      <a:pt x="37" y="69"/>
                      <a:pt x="37" y="69"/>
                    </a:cubicBezTo>
                    <a:cubicBezTo>
                      <a:pt x="37" y="69"/>
                      <a:pt x="37" y="69"/>
                      <a:pt x="37" y="69"/>
                    </a:cubicBezTo>
                    <a:cubicBezTo>
                      <a:pt x="37" y="69"/>
                      <a:pt x="37" y="69"/>
                      <a:pt x="37" y="69"/>
                    </a:cubicBezTo>
                    <a:cubicBezTo>
                      <a:pt x="37" y="69"/>
                      <a:pt x="37" y="69"/>
                      <a:pt x="37" y="69"/>
                    </a:cubicBezTo>
                    <a:cubicBezTo>
                      <a:pt x="38" y="68"/>
                      <a:pt x="38" y="68"/>
                      <a:pt x="38" y="68"/>
                    </a:cubicBezTo>
                    <a:cubicBezTo>
                      <a:pt x="38" y="68"/>
                      <a:pt x="38" y="68"/>
                      <a:pt x="38" y="68"/>
                    </a:cubicBezTo>
                    <a:cubicBezTo>
                      <a:pt x="38" y="68"/>
                      <a:pt x="38" y="68"/>
                      <a:pt x="38" y="68"/>
                    </a:cubicBezTo>
                    <a:cubicBezTo>
                      <a:pt x="38" y="68"/>
                      <a:pt x="38" y="68"/>
                      <a:pt x="38" y="68"/>
                    </a:cubicBezTo>
                    <a:cubicBezTo>
                      <a:pt x="38" y="68"/>
                      <a:pt x="38" y="68"/>
                      <a:pt x="38" y="68"/>
                    </a:cubicBezTo>
                    <a:cubicBezTo>
                      <a:pt x="38" y="68"/>
                      <a:pt x="38" y="68"/>
                      <a:pt x="38" y="68"/>
                    </a:cubicBezTo>
                    <a:cubicBezTo>
                      <a:pt x="38" y="68"/>
                      <a:pt x="38" y="68"/>
                      <a:pt x="38" y="68"/>
                    </a:cubicBezTo>
                    <a:cubicBezTo>
                      <a:pt x="38" y="68"/>
                      <a:pt x="38" y="68"/>
                      <a:pt x="38" y="68"/>
                    </a:cubicBezTo>
                    <a:cubicBezTo>
                      <a:pt x="38" y="68"/>
                      <a:pt x="38" y="68"/>
                      <a:pt x="38" y="68"/>
                    </a:cubicBezTo>
                    <a:cubicBezTo>
                      <a:pt x="38" y="68"/>
                      <a:pt x="38" y="68"/>
                      <a:pt x="38" y="68"/>
                    </a:cubicBezTo>
                    <a:cubicBezTo>
                      <a:pt x="38" y="68"/>
                      <a:pt x="38" y="68"/>
                      <a:pt x="38" y="68"/>
                    </a:cubicBezTo>
                    <a:cubicBezTo>
                      <a:pt x="38" y="68"/>
                      <a:pt x="38" y="68"/>
                      <a:pt x="38" y="68"/>
                    </a:cubicBezTo>
                    <a:cubicBezTo>
                      <a:pt x="38" y="68"/>
                      <a:pt x="38" y="68"/>
                      <a:pt x="38" y="68"/>
                    </a:cubicBezTo>
                    <a:cubicBezTo>
                      <a:pt x="38" y="68"/>
                      <a:pt x="38" y="68"/>
                      <a:pt x="38" y="68"/>
                    </a:cubicBezTo>
                    <a:cubicBezTo>
                      <a:pt x="39" y="68"/>
                      <a:pt x="39" y="68"/>
                      <a:pt x="39" y="68"/>
                    </a:cubicBezTo>
                    <a:cubicBezTo>
                      <a:pt x="39" y="68"/>
                      <a:pt x="39" y="68"/>
                      <a:pt x="39" y="68"/>
                    </a:cubicBezTo>
                    <a:cubicBezTo>
                      <a:pt x="39" y="68"/>
                      <a:pt x="39" y="68"/>
                      <a:pt x="39" y="68"/>
                    </a:cubicBezTo>
                    <a:cubicBezTo>
                      <a:pt x="39" y="68"/>
                      <a:pt x="39" y="68"/>
                      <a:pt x="39" y="68"/>
                    </a:cubicBezTo>
                    <a:cubicBezTo>
                      <a:pt x="39" y="68"/>
                      <a:pt x="39" y="68"/>
                      <a:pt x="39" y="68"/>
                    </a:cubicBezTo>
                    <a:cubicBezTo>
                      <a:pt x="39" y="67"/>
                      <a:pt x="39" y="67"/>
                      <a:pt x="39" y="67"/>
                    </a:cubicBezTo>
                    <a:cubicBezTo>
                      <a:pt x="39" y="67"/>
                      <a:pt x="39" y="67"/>
                      <a:pt x="39" y="67"/>
                    </a:cubicBezTo>
                    <a:cubicBezTo>
                      <a:pt x="39" y="67"/>
                      <a:pt x="39" y="67"/>
                      <a:pt x="39" y="67"/>
                    </a:cubicBezTo>
                    <a:cubicBezTo>
                      <a:pt x="39" y="67"/>
                      <a:pt x="39" y="67"/>
                      <a:pt x="39" y="67"/>
                    </a:cubicBezTo>
                    <a:cubicBezTo>
                      <a:pt x="39" y="67"/>
                      <a:pt x="39" y="67"/>
                      <a:pt x="39" y="67"/>
                    </a:cubicBezTo>
                    <a:cubicBezTo>
                      <a:pt x="39" y="67"/>
                      <a:pt x="39" y="67"/>
                      <a:pt x="39" y="67"/>
                    </a:cubicBezTo>
                    <a:cubicBezTo>
                      <a:pt x="39" y="67"/>
                      <a:pt x="39" y="67"/>
                      <a:pt x="39" y="67"/>
                    </a:cubicBezTo>
                    <a:cubicBezTo>
                      <a:pt x="40" y="67"/>
                      <a:pt x="40" y="67"/>
                      <a:pt x="40" y="67"/>
                    </a:cubicBezTo>
                    <a:cubicBezTo>
                      <a:pt x="40" y="67"/>
                      <a:pt x="40" y="67"/>
                      <a:pt x="40" y="67"/>
                    </a:cubicBezTo>
                    <a:cubicBezTo>
                      <a:pt x="40" y="67"/>
                      <a:pt x="40" y="67"/>
                      <a:pt x="40" y="67"/>
                    </a:cubicBezTo>
                    <a:cubicBezTo>
                      <a:pt x="40" y="67"/>
                      <a:pt x="40" y="67"/>
                      <a:pt x="40" y="67"/>
                    </a:cubicBezTo>
                    <a:cubicBezTo>
                      <a:pt x="40" y="67"/>
                      <a:pt x="40" y="67"/>
                      <a:pt x="40" y="67"/>
                    </a:cubicBezTo>
                    <a:cubicBezTo>
                      <a:pt x="40" y="67"/>
                      <a:pt x="40" y="67"/>
                      <a:pt x="40" y="67"/>
                    </a:cubicBezTo>
                    <a:cubicBezTo>
                      <a:pt x="40" y="67"/>
                      <a:pt x="40" y="67"/>
                      <a:pt x="40" y="67"/>
                    </a:cubicBezTo>
                    <a:cubicBezTo>
                      <a:pt x="40" y="67"/>
                      <a:pt x="40" y="67"/>
                      <a:pt x="40" y="67"/>
                    </a:cubicBezTo>
                    <a:cubicBezTo>
                      <a:pt x="40" y="67"/>
                      <a:pt x="40" y="67"/>
                      <a:pt x="40" y="67"/>
                    </a:cubicBezTo>
                    <a:cubicBezTo>
                      <a:pt x="40" y="67"/>
                      <a:pt x="40" y="67"/>
                      <a:pt x="40" y="67"/>
                    </a:cubicBezTo>
                    <a:cubicBezTo>
                      <a:pt x="40" y="67"/>
                      <a:pt x="40" y="67"/>
                      <a:pt x="40" y="67"/>
                    </a:cubicBezTo>
                    <a:cubicBezTo>
                      <a:pt x="40" y="67"/>
                      <a:pt x="40" y="67"/>
                      <a:pt x="40" y="67"/>
                    </a:cubicBezTo>
                    <a:cubicBezTo>
                      <a:pt x="40" y="67"/>
                      <a:pt x="40" y="67"/>
                      <a:pt x="40" y="67"/>
                    </a:cubicBezTo>
                    <a:cubicBezTo>
                      <a:pt x="40" y="67"/>
                      <a:pt x="40" y="67"/>
                      <a:pt x="40" y="67"/>
                    </a:cubicBezTo>
                    <a:cubicBezTo>
                      <a:pt x="40" y="67"/>
                      <a:pt x="40" y="67"/>
                      <a:pt x="40" y="67"/>
                    </a:cubicBezTo>
                    <a:cubicBezTo>
                      <a:pt x="41" y="66"/>
                      <a:pt x="41" y="66"/>
                      <a:pt x="41" y="66"/>
                    </a:cubicBezTo>
                    <a:cubicBezTo>
                      <a:pt x="41" y="66"/>
                      <a:pt x="41" y="66"/>
                      <a:pt x="41" y="66"/>
                    </a:cubicBezTo>
                    <a:cubicBezTo>
                      <a:pt x="41" y="66"/>
                      <a:pt x="41" y="66"/>
                      <a:pt x="41" y="66"/>
                    </a:cubicBezTo>
                    <a:cubicBezTo>
                      <a:pt x="41" y="66"/>
                      <a:pt x="41" y="66"/>
                      <a:pt x="41" y="66"/>
                    </a:cubicBezTo>
                    <a:cubicBezTo>
                      <a:pt x="41" y="66"/>
                      <a:pt x="41" y="66"/>
                      <a:pt x="41" y="66"/>
                    </a:cubicBezTo>
                    <a:cubicBezTo>
                      <a:pt x="41" y="66"/>
                      <a:pt x="41" y="66"/>
                      <a:pt x="41" y="66"/>
                    </a:cubicBezTo>
                    <a:cubicBezTo>
                      <a:pt x="41" y="66"/>
                      <a:pt x="41" y="66"/>
                      <a:pt x="41" y="66"/>
                    </a:cubicBezTo>
                    <a:cubicBezTo>
                      <a:pt x="41" y="66"/>
                      <a:pt x="41" y="66"/>
                      <a:pt x="41" y="66"/>
                    </a:cubicBezTo>
                    <a:cubicBezTo>
                      <a:pt x="41" y="66"/>
                      <a:pt x="41" y="66"/>
                      <a:pt x="41" y="66"/>
                    </a:cubicBezTo>
                    <a:cubicBezTo>
                      <a:pt x="41" y="66"/>
                      <a:pt x="41" y="66"/>
                      <a:pt x="41" y="66"/>
                    </a:cubicBezTo>
                    <a:cubicBezTo>
                      <a:pt x="41" y="66"/>
                      <a:pt x="41" y="66"/>
                      <a:pt x="41" y="66"/>
                    </a:cubicBezTo>
                    <a:cubicBezTo>
                      <a:pt x="41" y="66"/>
                      <a:pt x="41" y="66"/>
                      <a:pt x="41" y="66"/>
                    </a:cubicBezTo>
                    <a:cubicBezTo>
                      <a:pt x="42" y="66"/>
                      <a:pt x="42" y="66"/>
                      <a:pt x="42" y="66"/>
                    </a:cubicBezTo>
                    <a:cubicBezTo>
                      <a:pt x="42" y="66"/>
                      <a:pt x="42" y="66"/>
                      <a:pt x="42" y="66"/>
                    </a:cubicBezTo>
                    <a:cubicBezTo>
                      <a:pt x="42" y="66"/>
                      <a:pt x="42" y="66"/>
                      <a:pt x="42" y="66"/>
                    </a:cubicBezTo>
                    <a:cubicBezTo>
                      <a:pt x="42" y="66"/>
                      <a:pt x="42" y="66"/>
                      <a:pt x="42" y="66"/>
                    </a:cubicBezTo>
                    <a:cubicBezTo>
                      <a:pt x="42" y="66"/>
                      <a:pt x="42" y="66"/>
                      <a:pt x="42" y="66"/>
                    </a:cubicBezTo>
                    <a:cubicBezTo>
                      <a:pt x="42" y="66"/>
                      <a:pt x="42" y="66"/>
                      <a:pt x="42" y="66"/>
                    </a:cubicBezTo>
                    <a:cubicBezTo>
                      <a:pt x="42" y="65"/>
                      <a:pt x="42" y="65"/>
                      <a:pt x="42" y="65"/>
                    </a:cubicBezTo>
                    <a:cubicBezTo>
                      <a:pt x="42" y="65"/>
                      <a:pt x="42" y="65"/>
                      <a:pt x="42" y="65"/>
                    </a:cubicBezTo>
                    <a:cubicBezTo>
                      <a:pt x="42" y="65"/>
                      <a:pt x="42" y="65"/>
                      <a:pt x="42" y="65"/>
                    </a:cubicBezTo>
                    <a:cubicBezTo>
                      <a:pt x="42" y="65"/>
                      <a:pt x="42" y="65"/>
                      <a:pt x="42" y="65"/>
                    </a:cubicBezTo>
                    <a:cubicBezTo>
                      <a:pt x="42" y="65"/>
                      <a:pt x="42" y="65"/>
                      <a:pt x="42" y="65"/>
                    </a:cubicBezTo>
                    <a:cubicBezTo>
                      <a:pt x="42" y="65"/>
                      <a:pt x="42" y="65"/>
                      <a:pt x="42" y="65"/>
                    </a:cubicBezTo>
                    <a:cubicBezTo>
                      <a:pt x="42" y="65"/>
                      <a:pt x="42" y="65"/>
                      <a:pt x="42" y="65"/>
                    </a:cubicBezTo>
                    <a:cubicBezTo>
                      <a:pt x="42" y="65"/>
                      <a:pt x="42" y="65"/>
                      <a:pt x="42" y="65"/>
                    </a:cubicBezTo>
                    <a:cubicBezTo>
                      <a:pt x="42" y="65"/>
                      <a:pt x="42" y="65"/>
                      <a:pt x="42" y="65"/>
                    </a:cubicBezTo>
                    <a:cubicBezTo>
                      <a:pt x="43" y="65"/>
                      <a:pt x="43" y="65"/>
                      <a:pt x="43" y="65"/>
                    </a:cubicBezTo>
                    <a:cubicBezTo>
                      <a:pt x="43" y="65"/>
                      <a:pt x="43" y="65"/>
                      <a:pt x="43" y="65"/>
                    </a:cubicBezTo>
                    <a:cubicBezTo>
                      <a:pt x="43" y="65"/>
                      <a:pt x="43" y="65"/>
                      <a:pt x="43" y="65"/>
                    </a:cubicBezTo>
                    <a:cubicBezTo>
                      <a:pt x="43" y="65"/>
                      <a:pt x="43" y="65"/>
                      <a:pt x="43" y="65"/>
                    </a:cubicBezTo>
                    <a:cubicBezTo>
                      <a:pt x="43" y="65"/>
                      <a:pt x="43" y="65"/>
                      <a:pt x="43" y="65"/>
                    </a:cubicBezTo>
                    <a:cubicBezTo>
                      <a:pt x="43" y="65"/>
                      <a:pt x="43" y="65"/>
                      <a:pt x="43" y="65"/>
                    </a:cubicBezTo>
                    <a:cubicBezTo>
                      <a:pt x="43" y="65"/>
                      <a:pt x="43" y="65"/>
                      <a:pt x="43" y="65"/>
                    </a:cubicBezTo>
                    <a:cubicBezTo>
                      <a:pt x="43" y="65"/>
                      <a:pt x="43" y="65"/>
                      <a:pt x="43" y="65"/>
                    </a:cubicBezTo>
                    <a:cubicBezTo>
                      <a:pt x="43" y="65"/>
                      <a:pt x="43" y="65"/>
                      <a:pt x="43" y="65"/>
                    </a:cubicBezTo>
                    <a:cubicBezTo>
                      <a:pt x="43" y="65"/>
                      <a:pt x="43" y="65"/>
                      <a:pt x="43" y="65"/>
                    </a:cubicBezTo>
                    <a:cubicBezTo>
                      <a:pt x="43" y="65"/>
                      <a:pt x="43" y="65"/>
                      <a:pt x="43" y="65"/>
                    </a:cubicBezTo>
                    <a:cubicBezTo>
                      <a:pt x="43" y="64"/>
                      <a:pt x="43" y="64"/>
                      <a:pt x="43" y="64"/>
                    </a:cubicBezTo>
                    <a:cubicBezTo>
                      <a:pt x="43" y="64"/>
                      <a:pt x="43" y="64"/>
                      <a:pt x="43" y="64"/>
                    </a:cubicBezTo>
                    <a:cubicBezTo>
                      <a:pt x="43" y="64"/>
                      <a:pt x="43" y="64"/>
                      <a:pt x="43" y="64"/>
                    </a:cubicBezTo>
                    <a:cubicBezTo>
                      <a:pt x="44" y="64"/>
                      <a:pt x="44" y="64"/>
                      <a:pt x="44" y="64"/>
                    </a:cubicBezTo>
                    <a:cubicBezTo>
                      <a:pt x="44" y="64"/>
                      <a:pt x="44" y="64"/>
                      <a:pt x="44" y="64"/>
                    </a:cubicBezTo>
                    <a:cubicBezTo>
                      <a:pt x="44" y="64"/>
                      <a:pt x="44" y="64"/>
                      <a:pt x="44" y="64"/>
                    </a:cubicBezTo>
                    <a:cubicBezTo>
                      <a:pt x="44" y="64"/>
                      <a:pt x="44" y="64"/>
                      <a:pt x="44" y="64"/>
                    </a:cubicBezTo>
                    <a:cubicBezTo>
                      <a:pt x="44" y="64"/>
                      <a:pt x="44" y="64"/>
                      <a:pt x="44" y="64"/>
                    </a:cubicBezTo>
                    <a:cubicBezTo>
                      <a:pt x="44" y="64"/>
                      <a:pt x="44" y="64"/>
                      <a:pt x="44" y="64"/>
                    </a:cubicBezTo>
                    <a:cubicBezTo>
                      <a:pt x="44" y="64"/>
                      <a:pt x="44" y="64"/>
                      <a:pt x="44" y="64"/>
                    </a:cubicBezTo>
                    <a:cubicBezTo>
                      <a:pt x="44" y="64"/>
                      <a:pt x="44" y="64"/>
                      <a:pt x="44" y="64"/>
                    </a:cubicBezTo>
                    <a:cubicBezTo>
                      <a:pt x="44" y="64"/>
                      <a:pt x="44" y="64"/>
                      <a:pt x="44" y="64"/>
                    </a:cubicBezTo>
                    <a:cubicBezTo>
                      <a:pt x="44" y="64"/>
                      <a:pt x="44" y="64"/>
                      <a:pt x="44" y="64"/>
                    </a:cubicBezTo>
                    <a:cubicBezTo>
                      <a:pt x="44" y="64"/>
                      <a:pt x="44" y="64"/>
                      <a:pt x="44" y="64"/>
                    </a:cubicBezTo>
                    <a:cubicBezTo>
                      <a:pt x="44" y="64"/>
                      <a:pt x="44" y="64"/>
                      <a:pt x="44" y="64"/>
                    </a:cubicBezTo>
                    <a:cubicBezTo>
                      <a:pt x="45" y="64"/>
                      <a:pt x="45" y="64"/>
                      <a:pt x="45" y="64"/>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6" y="63"/>
                      <a:pt x="46" y="63"/>
                      <a:pt x="46" y="63"/>
                    </a:cubicBezTo>
                    <a:cubicBezTo>
                      <a:pt x="46" y="63"/>
                      <a:pt x="46" y="63"/>
                      <a:pt x="46" y="63"/>
                    </a:cubicBezTo>
                    <a:cubicBezTo>
                      <a:pt x="46" y="63"/>
                      <a:pt x="46" y="63"/>
                      <a:pt x="46" y="63"/>
                    </a:cubicBezTo>
                    <a:cubicBezTo>
                      <a:pt x="46" y="63"/>
                      <a:pt x="46" y="63"/>
                      <a:pt x="46" y="63"/>
                    </a:cubicBezTo>
                    <a:cubicBezTo>
                      <a:pt x="46" y="63"/>
                      <a:pt x="46" y="63"/>
                      <a:pt x="46" y="63"/>
                    </a:cubicBezTo>
                    <a:cubicBezTo>
                      <a:pt x="46" y="63"/>
                      <a:pt x="46" y="63"/>
                      <a:pt x="46" y="63"/>
                    </a:cubicBezTo>
                    <a:cubicBezTo>
                      <a:pt x="46" y="62"/>
                      <a:pt x="46" y="62"/>
                      <a:pt x="46" y="62"/>
                    </a:cubicBezTo>
                    <a:cubicBezTo>
                      <a:pt x="46" y="62"/>
                      <a:pt x="46" y="62"/>
                      <a:pt x="46" y="62"/>
                    </a:cubicBezTo>
                    <a:cubicBezTo>
                      <a:pt x="46" y="62"/>
                      <a:pt x="46" y="62"/>
                      <a:pt x="46" y="62"/>
                    </a:cubicBezTo>
                    <a:cubicBezTo>
                      <a:pt x="46" y="62"/>
                      <a:pt x="46" y="62"/>
                      <a:pt x="46" y="62"/>
                    </a:cubicBezTo>
                    <a:cubicBezTo>
                      <a:pt x="47" y="62"/>
                      <a:pt x="47" y="62"/>
                      <a:pt x="47" y="62"/>
                    </a:cubicBezTo>
                    <a:cubicBezTo>
                      <a:pt x="47" y="62"/>
                      <a:pt x="47" y="62"/>
                      <a:pt x="47" y="62"/>
                    </a:cubicBezTo>
                    <a:cubicBezTo>
                      <a:pt x="47" y="62"/>
                      <a:pt x="47" y="62"/>
                      <a:pt x="47" y="62"/>
                    </a:cubicBezTo>
                    <a:cubicBezTo>
                      <a:pt x="47" y="62"/>
                      <a:pt x="47" y="62"/>
                      <a:pt x="47" y="62"/>
                    </a:cubicBezTo>
                    <a:cubicBezTo>
                      <a:pt x="47" y="62"/>
                      <a:pt x="47" y="62"/>
                      <a:pt x="47" y="62"/>
                    </a:cubicBezTo>
                    <a:cubicBezTo>
                      <a:pt x="47" y="62"/>
                      <a:pt x="47" y="62"/>
                      <a:pt x="47" y="62"/>
                    </a:cubicBezTo>
                    <a:cubicBezTo>
                      <a:pt x="47" y="62"/>
                      <a:pt x="47" y="62"/>
                      <a:pt x="47" y="62"/>
                    </a:cubicBezTo>
                    <a:cubicBezTo>
                      <a:pt x="47" y="62"/>
                      <a:pt x="47" y="62"/>
                      <a:pt x="47" y="62"/>
                    </a:cubicBezTo>
                    <a:cubicBezTo>
                      <a:pt x="47" y="62"/>
                      <a:pt x="47" y="62"/>
                      <a:pt x="47" y="62"/>
                    </a:cubicBezTo>
                    <a:cubicBezTo>
                      <a:pt x="47" y="62"/>
                      <a:pt x="47" y="62"/>
                      <a:pt x="47" y="62"/>
                    </a:cubicBezTo>
                    <a:cubicBezTo>
                      <a:pt x="47" y="62"/>
                      <a:pt x="47" y="62"/>
                      <a:pt x="47" y="62"/>
                    </a:cubicBezTo>
                    <a:cubicBezTo>
                      <a:pt x="47" y="62"/>
                      <a:pt x="47" y="62"/>
                      <a:pt x="47" y="62"/>
                    </a:cubicBezTo>
                    <a:cubicBezTo>
                      <a:pt x="47" y="62"/>
                      <a:pt x="47" y="62"/>
                      <a:pt x="47" y="62"/>
                    </a:cubicBezTo>
                    <a:cubicBezTo>
                      <a:pt x="47" y="62"/>
                      <a:pt x="47" y="62"/>
                      <a:pt x="47" y="62"/>
                    </a:cubicBezTo>
                    <a:cubicBezTo>
                      <a:pt x="47" y="61"/>
                      <a:pt x="47" y="61"/>
                      <a:pt x="47" y="61"/>
                    </a:cubicBezTo>
                    <a:cubicBezTo>
                      <a:pt x="47" y="61"/>
                      <a:pt x="47" y="61"/>
                      <a:pt x="47" y="61"/>
                    </a:cubicBezTo>
                    <a:cubicBezTo>
                      <a:pt x="48" y="61"/>
                      <a:pt x="48"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9" y="61"/>
                      <a:pt x="49" y="61"/>
                      <a:pt x="49" y="61"/>
                    </a:cubicBezTo>
                    <a:cubicBezTo>
                      <a:pt x="49" y="61"/>
                      <a:pt x="49" y="61"/>
                      <a:pt x="49" y="61"/>
                    </a:cubicBezTo>
                    <a:cubicBezTo>
                      <a:pt x="49" y="61"/>
                      <a:pt x="49" y="61"/>
                      <a:pt x="49" y="61"/>
                    </a:cubicBezTo>
                    <a:cubicBezTo>
                      <a:pt x="49" y="60"/>
                      <a:pt x="49" y="60"/>
                      <a:pt x="49" y="60"/>
                    </a:cubicBezTo>
                    <a:cubicBezTo>
                      <a:pt x="49" y="60"/>
                      <a:pt x="49" y="60"/>
                      <a:pt x="49" y="60"/>
                    </a:cubicBezTo>
                    <a:cubicBezTo>
                      <a:pt x="49" y="60"/>
                      <a:pt x="49" y="60"/>
                      <a:pt x="49" y="60"/>
                    </a:cubicBezTo>
                    <a:cubicBezTo>
                      <a:pt x="49" y="60"/>
                      <a:pt x="49" y="60"/>
                      <a:pt x="49" y="60"/>
                    </a:cubicBezTo>
                    <a:cubicBezTo>
                      <a:pt x="49" y="60"/>
                      <a:pt x="49" y="60"/>
                      <a:pt x="49" y="60"/>
                    </a:cubicBezTo>
                    <a:cubicBezTo>
                      <a:pt x="49" y="60"/>
                      <a:pt x="49" y="60"/>
                      <a:pt x="49" y="60"/>
                    </a:cubicBezTo>
                    <a:cubicBezTo>
                      <a:pt x="49" y="60"/>
                      <a:pt x="49" y="60"/>
                      <a:pt x="49" y="60"/>
                    </a:cubicBezTo>
                    <a:cubicBezTo>
                      <a:pt x="49" y="60"/>
                      <a:pt x="49" y="60"/>
                      <a:pt x="49" y="60"/>
                    </a:cubicBezTo>
                    <a:cubicBezTo>
                      <a:pt x="49" y="60"/>
                      <a:pt x="49" y="60"/>
                      <a:pt x="49" y="60"/>
                    </a:cubicBezTo>
                    <a:cubicBezTo>
                      <a:pt x="49" y="60"/>
                      <a:pt x="49" y="60"/>
                      <a:pt x="49" y="60"/>
                    </a:cubicBezTo>
                    <a:cubicBezTo>
                      <a:pt x="50" y="60"/>
                      <a:pt x="50" y="60"/>
                      <a:pt x="50" y="60"/>
                    </a:cubicBezTo>
                    <a:cubicBezTo>
                      <a:pt x="50" y="60"/>
                      <a:pt x="50" y="60"/>
                      <a:pt x="50" y="60"/>
                    </a:cubicBezTo>
                    <a:cubicBezTo>
                      <a:pt x="50" y="60"/>
                      <a:pt x="50" y="60"/>
                      <a:pt x="50" y="60"/>
                    </a:cubicBezTo>
                    <a:cubicBezTo>
                      <a:pt x="50" y="60"/>
                      <a:pt x="50" y="60"/>
                      <a:pt x="50" y="60"/>
                    </a:cubicBezTo>
                    <a:cubicBezTo>
                      <a:pt x="50" y="60"/>
                      <a:pt x="50" y="60"/>
                      <a:pt x="50" y="60"/>
                    </a:cubicBezTo>
                    <a:cubicBezTo>
                      <a:pt x="50" y="60"/>
                      <a:pt x="50" y="60"/>
                      <a:pt x="50" y="60"/>
                    </a:cubicBezTo>
                    <a:cubicBezTo>
                      <a:pt x="50" y="59"/>
                      <a:pt x="50" y="59"/>
                      <a:pt x="50" y="59"/>
                    </a:cubicBezTo>
                    <a:cubicBezTo>
                      <a:pt x="50" y="59"/>
                      <a:pt x="50" y="59"/>
                      <a:pt x="50" y="59"/>
                    </a:cubicBezTo>
                    <a:cubicBezTo>
                      <a:pt x="50" y="59"/>
                      <a:pt x="50" y="59"/>
                      <a:pt x="50" y="59"/>
                    </a:cubicBezTo>
                    <a:cubicBezTo>
                      <a:pt x="50" y="59"/>
                      <a:pt x="50" y="59"/>
                      <a:pt x="50" y="59"/>
                    </a:cubicBezTo>
                    <a:cubicBezTo>
                      <a:pt x="51" y="59"/>
                      <a:pt x="51" y="59"/>
                      <a:pt x="51" y="59"/>
                    </a:cubicBezTo>
                    <a:cubicBezTo>
                      <a:pt x="51" y="59"/>
                      <a:pt x="51" y="59"/>
                      <a:pt x="51" y="59"/>
                    </a:cubicBezTo>
                    <a:cubicBezTo>
                      <a:pt x="51" y="59"/>
                      <a:pt x="51" y="59"/>
                      <a:pt x="51" y="59"/>
                    </a:cubicBezTo>
                    <a:cubicBezTo>
                      <a:pt x="51" y="59"/>
                      <a:pt x="51" y="59"/>
                      <a:pt x="51" y="59"/>
                    </a:cubicBezTo>
                    <a:cubicBezTo>
                      <a:pt x="51" y="59"/>
                      <a:pt x="51" y="59"/>
                      <a:pt x="51" y="59"/>
                    </a:cubicBezTo>
                    <a:cubicBezTo>
                      <a:pt x="51" y="59"/>
                      <a:pt x="51" y="59"/>
                      <a:pt x="51" y="59"/>
                    </a:cubicBezTo>
                    <a:cubicBezTo>
                      <a:pt x="51" y="59"/>
                      <a:pt x="51" y="59"/>
                      <a:pt x="51" y="59"/>
                    </a:cubicBezTo>
                    <a:cubicBezTo>
                      <a:pt x="51" y="59"/>
                      <a:pt x="51" y="59"/>
                      <a:pt x="51" y="59"/>
                    </a:cubicBezTo>
                    <a:cubicBezTo>
                      <a:pt x="51" y="59"/>
                      <a:pt x="51" y="59"/>
                      <a:pt x="51" y="59"/>
                    </a:cubicBezTo>
                    <a:cubicBezTo>
                      <a:pt x="51" y="58"/>
                      <a:pt x="51" y="58"/>
                      <a:pt x="51" y="58"/>
                    </a:cubicBezTo>
                    <a:cubicBezTo>
                      <a:pt x="51" y="58"/>
                      <a:pt x="51" y="58"/>
                      <a:pt x="51"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3" y="57"/>
                      <a:pt x="53" y="57"/>
                      <a:pt x="53" y="57"/>
                    </a:cubicBezTo>
                    <a:cubicBezTo>
                      <a:pt x="53" y="57"/>
                      <a:pt x="53" y="57"/>
                      <a:pt x="53" y="57"/>
                    </a:cubicBezTo>
                    <a:cubicBezTo>
                      <a:pt x="53" y="57"/>
                      <a:pt x="53" y="57"/>
                      <a:pt x="53" y="57"/>
                    </a:cubicBezTo>
                    <a:cubicBezTo>
                      <a:pt x="53" y="57"/>
                      <a:pt x="53" y="57"/>
                      <a:pt x="53" y="57"/>
                    </a:cubicBezTo>
                    <a:cubicBezTo>
                      <a:pt x="53" y="57"/>
                      <a:pt x="53" y="57"/>
                      <a:pt x="53" y="57"/>
                    </a:cubicBezTo>
                    <a:cubicBezTo>
                      <a:pt x="53" y="57"/>
                      <a:pt x="53" y="57"/>
                      <a:pt x="53" y="57"/>
                    </a:cubicBezTo>
                    <a:cubicBezTo>
                      <a:pt x="53" y="57"/>
                      <a:pt x="53" y="57"/>
                      <a:pt x="53" y="57"/>
                    </a:cubicBezTo>
                    <a:cubicBezTo>
                      <a:pt x="53" y="57"/>
                      <a:pt x="53" y="57"/>
                      <a:pt x="53" y="57"/>
                    </a:cubicBezTo>
                    <a:cubicBezTo>
                      <a:pt x="53" y="57"/>
                      <a:pt x="53" y="57"/>
                      <a:pt x="53" y="57"/>
                    </a:cubicBezTo>
                    <a:cubicBezTo>
                      <a:pt x="54" y="57"/>
                      <a:pt x="54" y="57"/>
                      <a:pt x="54" y="57"/>
                    </a:cubicBezTo>
                    <a:cubicBezTo>
                      <a:pt x="54" y="57"/>
                      <a:pt x="54" y="57"/>
                      <a:pt x="54" y="57"/>
                    </a:cubicBezTo>
                    <a:cubicBezTo>
                      <a:pt x="54" y="57"/>
                      <a:pt x="54" y="57"/>
                      <a:pt x="54" y="57"/>
                    </a:cubicBezTo>
                    <a:cubicBezTo>
                      <a:pt x="54" y="56"/>
                      <a:pt x="54" y="56"/>
                      <a:pt x="54" y="56"/>
                    </a:cubicBezTo>
                    <a:cubicBezTo>
                      <a:pt x="54" y="56"/>
                      <a:pt x="54" y="56"/>
                      <a:pt x="54" y="56"/>
                    </a:cubicBezTo>
                    <a:cubicBezTo>
                      <a:pt x="54" y="56"/>
                      <a:pt x="54" y="56"/>
                      <a:pt x="54" y="56"/>
                    </a:cubicBezTo>
                    <a:cubicBezTo>
                      <a:pt x="54" y="56"/>
                      <a:pt x="54" y="56"/>
                      <a:pt x="54" y="56"/>
                    </a:cubicBezTo>
                    <a:cubicBezTo>
                      <a:pt x="54" y="56"/>
                      <a:pt x="54" y="56"/>
                      <a:pt x="54" y="56"/>
                    </a:cubicBezTo>
                    <a:cubicBezTo>
                      <a:pt x="54" y="56"/>
                      <a:pt x="54" y="56"/>
                      <a:pt x="54" y="56"/>
                    </a:cubicBezTo>
                    <a:cubicBezTo>
                      <a:pt x="55" y="56"/>
                      <a:pt x="55" y="56"/>
                      <a:pt x="55" y="56"/>
                    </a:cubicBezTo>
                    <a:cubicBezTo>
                      <a:pt x="55" y="56"/>
                      <a:pt x="55" y="56"/>
                      <a:pt x="55" y="56"/>
                    </a:cubicBezTo>
                    <a:cubicBezTo>
                      <a:pt x="55" y="56"/>
                      <a:pt x="55" y="56"/>
                      <a:pt x="55" y="56"/>
                    </a:cubicBezTo>
                    <a:cubicBezTo>
                      <a:pt x="55" y="56"/>
                      <a:pt x="55" y="56"/>
                      <a:pt x="55" y="56"/>
                    </a:cubicBezTo>
                    <a:cubicBezTo>
                      <a:pt x="55" y="56"/>
                      <a:pt x="55" y="56"/>
                      <a:pt x="55" y="56"/>
                    </a:cubicBezTo>
                    <a:cubicBezTo>
                      <a:pt x="55" y="56"/>
                      <a:pt x="55" y="56"/>
                      <a:pt x="55" y="56"/>
                    </a:cubicBezTo>
                    <a:cubicBezTo>
                      <a:pt x="55" y="55"/>
                      <a:pt x="55" y="55"/>
                      <a:pt x="55" y="55"/>
                    </a:cubicBezTo>
                    <a:cubicBezTo>
                      <a:pt x="55" y="55"/>
                      <a:pt x="55" y="55"/>
                      <a:pt x="55" y="55"/>
                    </a:cubicBezTo>
                    <a:cubicBezTo>
                      <a:pt x="55" y="55"/>
                      <a:pt x="55" y="55"/>
                      <a:pt x="55" y="55"/>
                    </a:cubicBezTo>
                    <a:cubicBezTo>
                      <a:pt x="55" y="55"/>
                      <a:pt x="55" y="55"/>
                      <a:pt x="55" y="55"/>
                    </a:cubicBezTo>
                    <a:cubicBezTo>
                      <a:pt x="56" y="55"/>
                      <a:pt x="56" y="55"/>
                      <a:pt x="56" y="55"/>
                    </a:cubicBezTo>
                    <a:cubicBezTo>
                      <a:pt x="56" y="55"/>
                      <a:pt x="56" y="55"/>
                      <a:pt x="56" y="55"/>
                    </a:cubicBezTo>
                    <a:cubicBezTo>
                      <a:pt x="56" y="55"/>
                      <a:pt x="56" y="55"/>
                      <a:pt x="56" y="55"/>
                    </a:cubicBezTo>
                    <a:cubicBezTo>
                      <a:pt x="56" y="55"/>
                      <a:pt x="56" y="55"/>
                      <a:pt x="56" y="55"/>
                    </a:cubicBezTo>
                    <a:cubicBezTo>
                      <a:pt x="56" y="54"/>
                      <a:pt x="56" y="54"/>
                      <a:pt x="56" y="54"/>
                    </a:cubicBezTo>
                    <a:cubicBezTo>
                      <a:pt x="56" y="54"/>
                      <a:pt x="56" y="54"/>
                      <a:pt x="56" y="54"/>
                    </a:cubicBezTo>
                    <a:cubicBezTo>
                      <a:pt x="57" y="54"/>
                      <a:pt x="57" y="54"/>
                      <a:pt x="57" y="54"/>
                    </a:cubicBezTo>
                    <a:cubicBezTo>
                      <a:pt x="57" y="54"/>
                      <a:pt x="57" y="54"/>
                      <a:pt x="57" y="54"/>
                    </a:cubicBezTo>
                    <a:cubicBezTo>
                      <a:pt x="57" y="54"/>
                      <a:pt x="57" y="54"/>
                      <a:pt x="57" y="54"/>
                    </a:cubicBezTo>
                    <a:cubicBezTo>
                      <a:pt x="57" y="54"/>
                      <a:pt x="57" y="54"/>
                      <a:pt x="57" y="54"/>
                    </a:cubicBezTo>
                    <a:cubicBezTo>
                      <a:pt x="58" y="53"/>
                      <a:pt x="58" y="53"/>
                      <a:pt x="58" y="53"/>
                    </a:cubicBezTo>
                    <a:cubicBezTo>
                      <a:pt x="67" y="45"/>
                      <a:pt x="76" y="36"/>
                      <a:pt x="83" y="25"/>
                    </a:cubicBezTo>
                    <a:cubicBezTo>
                      <a:pt x="49" y="0"/>
                      <a:pt x="49" y="0"/>
                      <a:pt x="49" y="0"/>
                    </a:cubicBezTo>
                    <a:cubicBezTo>
                      <a:pt x="36" y="18"/>
                      <a:pt x="19" y="32"/>
                      <a:pt x="0" y="4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735;p11"/>
              <p:cNvSpPr/>
              <p:nvPr/>
            </p:nvSpPr>
            <p:spPr>
              <a:xfrm>
                <a:off x="8358188" y="3419475"/>
                <a:ext cx="247650" cy="160338"/>
              </a:xfrm>
              <a:custGeom>
                <a:avLst/>
                <a:gdLst/>
                <a:ahLst/>
                <a:cxnLst/>
                <a:rect l="l" t="t" r="r" b="b"/>
                <a:pathLst>
                  <a:path w="83" h="54" extrusionOk="0">
                    <a:moveTo>
                      <a:pt x="10" y="11"/>
                    </a:moveTo>
                    <a:cubicBezTo>
                      <a:pt x="7" y="11"/>
                      <a:pt x="5" y="11"/>
                      <a:pt x="3" y="11"/>
                    </a:cubicBezTo>
                    <a:cubicBezTo>
                      <a:pt x="0" y="53"/>
                      <a:pt x="0" y="53"/>
                      <a:pt x="0" y="53"/>
                    </a:cubicBezTo>
                    <a:cubicBezTo>
                      <a:pt x="0" y="53"/>
                      <a:pt x="0" y="53"/>
                      <a:pt x="0" y="53"/>
                    </a:cubicBezTo>
                    <a:cubicBezTo>
                      <a:pt x="0" y="53"/>
                      <a:pt x="0" y="53"/>
                      <a:pt x="0" y="53"/>
                    </a:cubicBezTo>
                    <a:cubicBezTo>
                      <a:pt x="1" y="53"/>
                      <a:pt x="1" y="53"/>
                      <a:pt x="1" y="53"/>
                    </a:cubicBezTo>
                    <a:cubicBezTo>
                      <a:pt x="1" y="53"/>
                      <a:pt x="1" y="53"/>
                      <a:pt x="1" y="53"/>
                    </a:cubicBezTo>
                    <a:cubicBezTo>
                      <a:pt x="1" y="53"/>
                      <a:pt x="1" y="53"/>
                      <a:pt x="1" y="53"/>
                    </a:cubicBezTo>
                    <a:cubicBezTo>
                      <a:pt x="1" y="53"/>
                      <a:pt x="1" y="53"/>
                      <a:pt x="1" y="53"/>
                    </a:cubicBezTo>
                    <a:cubicBezTo>
                      <a:pt x="1" y="53"/>
                      <a:pt x="1" y="53"/>
                      <a:pt x="1" y="53"/>
                    </a:cubicBezTo>
                    <a:cubicBezTo>
                      <a:pt x="3" y="54"/>
                      <a:pt x="5" y="54"/>
                      <a:pt x="7" y="54"/>
                    </a:cubicBezTo>
                    <a:cubicBezTo>
                      <a:pt x="7" y="54"/>
                      <a:pt x="7" y="54"/>
                      <a:pt x="7" y="54"/>
                    </a:cubicBezTo>
                    <a:cubicBezTo>
                      <a:pt x="7" y="54"/>
                      <a:pt x="7" y="54"/>
                      <a:pt x="7" y="54"/>
                    </a:cubicBezTo>
                    <a:cubicBezTo>
                      <a:pt x="7" y="54"/>
                      <a:pt x="7" y="54"/>
                      <a:pt x="7" y="54"/>
                    </a:cubicBezTo>
                    <a:cubicBezTo>
                      <a:pt x="7" y="54"/>
                      <a:pt x="7" y="54"/>
                      <a:pt x="7" y="54"/>
                    </a:cubicBezTo>
                    <a:cubicBezTo>
                      <a:pt x="7" y="54"/>
                      <a:pt x="7" y="54"/>
                      <a:pt x="7" y="54"/>
                    </a:cubicBezTo>
                    <a:cubicBezTo>
                      <a:pt x="7" y="54"/>
                      <a:pt x="7" y="54"/>
                      <a:pt x="7" y="54"/>
                    </a:cubicBezTo>
                    <a:cubicBezTo>
                      <a:pt x="7" y="54"/>
                      <a:pt x="7" y="54"/>
                      <a:pt x="7" y="54"/>
                    </a:cubicBezTo>
                    <a:cubicBezTo>
                      <a:pt x="7" y="54"/>
                      <a:pt x="7" y="54"/>
                      <a:pt x="7" y="54"/>
                    </a:cubicBezTo>
                    <a:cubicBezTo>
                      <a:pt x="8" y="54"/>
                      <a:pt x="8" y="54"/>
                      <a:pt x="8" y="54"/>
                    </a:cubicBezTo>
                    <a:cubicBezTo>
                      <a:pt x="8" y="54"/>
                      <a:pt x="8" y="54"/>
                      <a:pt x="8" y="54"/>
                    </a:cubicBezTo>
                    <a:cubicBezTo>
                      <a:pt x="8" y="54"/>
                      <a:pt x="8" y="54"/>
                      <a:pt x="8" y="54"/>
                    </a:cubicBezTo>
                    <a:cubicBezTo>
                      <a:pt x="8" y="54"/>
                      <a:pt x="8" y="54"/>
                      <a:pt x="8" y="54"/>
                    </a:cubicBezTo>
                    <a:cubicBezTo>
                      <a:pt x="8" y="54"/>
                      <a:pt x="8" y="54"/>
                      <a:pt x="8" y="54"/>
                    </a:cubicBezTo>
                    <a:cubicBezTo>
                      <a:pt x="8" y="54"/>
                      <a:pt x="8" y="54"/>
                      <a:pt x="8" y="54"/>
                    </a:cubicBezTo>
                    <a:cubicBezTo>
                      <a:pt x="8" y="54"/>
                      <a:pt x="8" y="54"/>
                      <a:pt x="8" y="54"/>
                    </a:cubicBezTo>
                    <a:cubicBezTo>
                      <a:pt x="8" y="54"/>
                      <a:pt x="8" y="54"/>
                      <a:pt x="8" y="54"/>
                    </a:cubicBezTo>
                    <a:cubicBezTo>
                      <a:pt x="8" y="54"/>
                      <a:pt x="8" y="54"/>
                      <a:pt x="8" y="54"/>
                    </a:cubicBezTo>
                    <a:cubicBezTo>
                      <a:pt x="8" y="54"/>
                      <a:pt x="8" y="54"/>
                      <a:pt x="8" y="54"/>
                    </a:cubicBezTo>
                    <a:cubicBezTo>
                      <a:pt x="8" y="54"/>
                      <a:pt x="8" y="54"/>
                      <a:pt x="8" y="54"/>
                    </a:cubicBezTo>
                    <a:cubicBezTo>
                      <a:pt x="8" y="54"/>
                      <a:pt x="8" y="54"/>
                      <a:pt x="8" y="54"/>
                    </a:cubicBezTo>
                    <a:cubicBezTo>
                      <a:pt x="9" y="54"/>
                      <a:pt x="9" y="54"/>
                      <a:pt x="9" y="54"/>
                    </a:cubicBezTo>
                    <a:cubicBezTo>
                      <a:pt x="9" y="54"/>
                      <a:pt x="9" y="54"/>
                      <a:pt x="9" y="54"/>
                    </a:cubicBezTo>
                    <a:cubicBezTo>
                      <a:pt x="9" y="54"/>
                      <a:pt x="9" y="54"/>
                      <a:pt x="9" y="54"/>
                    </a:cubicBezTo>
                    <a:cubicBezTo>
                      <a:pt x="9" y="54"/>
                      <a:pt x="9" y="54"/>
                      <a:pt x="9" y="54"/>
                    </a:cubicBezTo>
                    <a:cubicBezTo>
                      <a:pt x="9" y="54"/>
                      <a:pt x="9" y="54"/>
                      <a:pt x="9" y="54"/>
                    </a:cubicBezTo>
                    <a:cubicBezTo>
                      <a:pt x="9" y="54"/>
                      <a:pt x="9" y="54"/>
                      <a:pt x="9" y="54"/>
                    </a:cubicBezTo>
                    <a:cubicBezTo>
                      <a:pt x="9" y="54"/>
                      <a:pt x="9" y="54"/>
                      <a:pt x="9" y="54"/>
                    </a:cubicBezTo>
                    <a:cubicBezTo>
                      <a:pt x="9" y="54"/>
                      <a:pt x="9" y="54"/>
                      <a:pt x="9" y="54"/>
                    </a:cubicBezTo>
                    <a:cubicBezTo>
                      <a:pt x="9" y="54"/>
                      <a:pt x="9" y="54"/>
                      <a:pt x="9" y="54"/>
                    </a:cubicBezTo>
                    <a:cubicBezTo>
                      <a:pt x="9" y="54"/>
                      <a:pt x="9" y="54"/>
                      <a:pt x="9" y="54"/>
                    </a:cubicBezTo>
                    <a:cubicBezTo>
                      <a:pt x="9" y="54"/>
                      <a:pt x="9" y="54"/>
                      <a:pt x="9" y="54"/>
                    </a:cubicBezTo>
                    <a:cubicBezTo>
                      <a:pt x="9" y="54"/>
                      <a:pt x="9" y="54"/>
                      <a:pt x="9" y="54"/>
                    </a:cubicBezTo>
                    <a:cubicBezTo>
                      <a:pt x="9" y="54"/>
                      <a:pt x="9" y="54"/>
                      <a:pt x="9" y="54"/>
                    </a:cubicBezTo>
                    <a:cubicBezTo>
                      <a:pt x="9" y="54"/>
                      <a:pt x="9" y="54"/>
                      <a:pt x="9" y="54"/>
                    </a:cubicBezTo>
                    <a:cubicBezTo>
                      <a:pt x="10" y="54"/>
                      <a:pt x="10" y="54"/>
                      <a:pt x="10" y="54"/>
                    </a:cubicBezTo>
                    <a:cubicBezTo>
                      <a:pt x="10" y="54"/>
                      <a:pt x="10" y="54"/>
                      <a:pt x="10" y="54"/>
                    </a:cubicBezTo>
                    <a:cubicBezTo>
                      <a:pt x="10" y="54"/>
                      <a:pt x="10" y="54"/>
                      <a:pt x="10" y="54"/>
                    </a:cubicBezTo>
                    <a:cubicBezTo>
                      <a:pt x="10" y="54"/>
                      <a:pt x="10" y="54"/>
                      <a:pt x="10" y="54"/>
                    </a:cubicBezTo>
                    <a:cubicBezTo>
                      <a:pt x="10" y="54"/>
                      <a:pt x="10" y="54"/>
                      <a:pt x="10" y="54"/>
                    </a:cubicBezTo>
                    <a:cubicBezTo>
                      <a:pt x="10" y="54"/>
                      <a:pt x="10" y="54"/>
                      <a:pt x="10" y="54"/>
                    </a:cubicBezTo>
                    <a:cubicBezTo>
                      <a:pt x="10" y="54"/>
                      <a:pt x="10" y="54"/>
                      <a:pt x="10" y="54"/>
                    </a:cubicBezTo>
                    <a:cubicBezTo>
                      <a:pt x="10" y="54"/>
                      <a:pt x="10" y="54"/>
                      <a:pt x="10" y="54"/>
                    </a:cubicBezTo>
                    <a:cubicBezTo>
                      <a:pt x="10" y="54"/>
                      <a:pt x="10" y="54"/>
                      <a:pt x="10" y="54"/>
                    </a:cubicBezTo>
                    <a:cubicBezTo>
                      <a:pt x="10" y="54"/>
                      <a:pt x="10" y="54"/>
                      <a:pt x="10" y="54"/>
                    </a:cubicBezTo>
                    <a:cubicBezTo>
                      <a:pt x="10" y="54"/>
                      <a:pt x="10" y="54"/>
                      <a:pt x="10" y="54"/>
                    </a:cubicBezTo>
                    <a:cubicBezTo>
                      <a:pt x="11" y="54"/>
                      <a:pt x="11" y="54"/>
                      <a:pt x="11" y="54"/>
                    </a:cubicBezTo>
                    <a:cubicBezTo>
                      <a:pt x="11" y="54"/>
                      <a:pt x="11" y="54"/>
                      <a:pt x="11" y="54"/>
                    </a:cubicBezTo>
                    <a:cubicBezTo>
                      <a:pt x="11" y="54"/>
                      <a:pt x="11" y="54"/>
                      <a:pt x="11" y="54"/>
                    </a:cubicBezTo>
                    <a:cubicBezTo>
                      <a:pt x="11" y="54"/>
                      <a:pt x="11" y="54"/>
                      <a:pt x="11" y="54"/>
                    </a:cubicBezTo>
                    <a:cubicBezTo>
                      <a:pt x="11" y="54"/>
                      <a:pt x="11" y="54"/>
                      <a:pt x="11" y="54"/>
                    </a:cubicBezTo>
                    <a:cubicBezTo>
                      <a:pt x="11" y="54"/>
                      <a:pt x="11" y="54"/>
                      <a:pt x="11" y="54"/>
                    </a:cubicBezTo>
                    <a:cubicBezTo>
                      <a:pt x="11" y="54"/>
                      <a:pt x="11" y="54"/>
                      <a:pt x="11" y="54"/>
                    </a:cubicBezTo>
                    <a:cubicBezTo>
                      <a:pt x="11" y="54"/>
                      <a:pt x="11" y="54"/>
                      <a:pt x="11" y="54"/>
                    </a:cubicBezTo>
                    <a:cubicBezTo>
                      <a:pt x="11" y="54"/>
                      <a:pt x="11" y="54"/>
                      <a:pt x="11" y="54"/>
                    </a:cubicBezTo>
                    <a:cubicBezTo>
                      <a:pt x="11" y="54"/>
                      <a:pt x="11" y="54"/>
                      <a:pt x="11" y="54"/>
                    </a:cubicBezTo>
                    <a:cubicBezTo>
                      <a:pt x="11" y="54"/>
                      <a:pt x="11" y="54"/>
                      <a:pt x="11" y="54"/>
                    </a:cubicBezTo>
                    <a:cubicBezTo>
                      <a:pt x="11" y="54"/>
                      <a:pt x="11" y="54"/>
                      <a:pt x="11" y="54"/>
                    </a:cubicBezTo>
                    <a:cubicBezTo>
                      <a:pt x="11" y="54"/>
                      <a:pt x="11" y="54"/>
                      <a:pt x="11" y="54"/>
                    </a:cubicBezTo>
                    <a:cubicBezTo>
                      <a:pt x="11" y="54"/>
                      <a:pt x="11" y="54"/>
                      <a:pt x="11" y="54"/>
                    </a:cubicBezTo>
                    <a:cubicBezTo>
                      <a:pt x="12" y="54"/>
                      <a:pt x="12" y="54"/>
                      <a:pt x="12" y="54"/>
                    </a:cubicBezTo>
                    <a:cubicBezTo>
                      <a:pt x="12" y="54"/>
                      <a:pt x="12" y="54"/>
                      <a:pt x="12" y="54"/>
                    </a:cubicBezTo>
                    <a:cubicBezTo>
                      <a:pt x="12" y="54"/>
                      <a:pt x="12" y="54"/>
                      <a:pt x="12" y="54"/>
                    </a:cubicBezTo>
                    <a:cubicBezTo>
                      <a:pt x="12" y="54"/>
                      <a:pt x="12" y="54"/>
                      <a:pt x="12" y="54"/>
                    </a:cubicBezTo>
                    <a:cubicBezTo>
                      <a:pt x="12" y="54"/>
                      <a:pt x="12" y="54"/>
                      <a:pt x="12" y="54"/>
                    </a:cubicBezTo>
                    <a:cubicBezTo>
                      <a:pt x="12" y="54"/>
                      <a:pt x="12" y="54"/>
                      <a:pt x="12" y="54"/>
                    </a:cubicBezTo>
                    <a:cubicBezTo>
                      <a:pt x="12" y="54"/>
                      <a:pt x="12" y="54"/>
                      <a:pt x="12" y="54"/>
                    </a:cubicBezTo>
                    <a:cubicBezTo>
                      <a:pt x="12" y="54"/>
                      <a:pt x="12" y="54"/>
                      <a:pt x="12" y="54"/>
                    </a:cubicBezTo>
                    <a:cubicBezTo>
                      <a:pt x="12" y="54"/>
                      <a:pt x="12" y="54"/>
                      <a:pt x="12" y="54"/>
                    </a:cubicBezTo>
                    <a:cubicBezTo>
                      <a:pt x="12" y="54"/>
                      <a:pt x="12" y="54"/>
                      <a:pt x="12" y="54"/>
                    </a:cubicBezTo>
                    <a:cubicBezTo>
                      <a:pt x="12" y="54"/>
                      <a:pt x="12" y="54"/>
                      <a:pt x="12" y="54"/>
                    </a:cubicBezTo>
                    <a:cubicBezTo>
                      <a:pt x="12" y="54"/>
                      <a:pt x="12" y="54"/>
                      <a:pt x="12" y="54"/>
                    </a:cubicBezTo>
                    <a:cubicBezTo>
                      <a:pt x="12" y="54"/>
                      <a:pt x="12" y="54"/>
                      <a:pt x="12" y="54"/>
                    </a:cubicBezTo>
                    <a:cubicBezTo>
                      <a:pt x="13" y="54"/>
                      <a:pt x="13" y="54"/>
                      <a:pt x="13" y="54"/>
                    </a:cubicBezTo>
                    <a:cubicBezTo>
                      <a:pt x="13" y="54"/>
                      <a:pt x="13" y="54"/>
                      <a:pt x="13" y="54"/>
                    </a:cubicBezTo>
                    <a:cubicBezTo>
                      <a:pt x="13" y="54"/>
                      <a:pt x="13" y="54"/>
                      <a:pt x="13" y="54"/>
                    </a:cubicBezTo>
                    <a:cubicBezTo>
                      <a:pt x="13" y="54"/>
                      <a:pt x="13" y="54"/>
                      <a:pt x="13" y="54"/>
                    </a:cubicBezTo>
                    <a:cubicBezTo>
                      <a:pt x="13" y="54"/>
                      <a:pt x="13" y="54"/>
                      <a:pt x="13" y="54"/>
                    </a:cubicBezTo>
                    <a:cubicBezTo>
                      <a:pt x="13" y="54"/>
                      <a:pt x="13" y="54"/>
                      <a:pt x="13" y="54"/>
                    </a:cubicBezTo>
                    <a:cubicBezTo>
                      <a:pt x="13" y="54"/>
                      <a:pt x="13" y="54"/>
                      <a:pt x="13" y="54"/>
                    </a:cubicBezTo>
                    <a:cubicBezTo>
                      <a:pt x="13" y="54"/>
                      <a:pt x="13" y="54"/>
                      <a:pt x="13" y="54"/>
                    </a:cubicBezTo>
                    <a:cubicBezTo>
                      <a:pt x="13" y="54"/>
                      <a:pt x="13" y="54"/>
                      <a:pt x="13" y="54"/>
                    </a:cubicBezTo>
                    <a:cubicBezTo>
                      <a:pt x="13" y="54"/>
                      <a:pt x="13" y="54"/>
                      <a:pt x="13" y="54"/>
                    </a:cubicBezTo>
                    <a:cubicBezTo>
                      <a:pt x="13" y="54"/>
                      <a:pt x="13" y="54"/>
                      <a:pt x="13" y="54"/>
                    </a:cubicBezTo>
                    <a:cubicBezTo>
                      <a:pt x="13" y="54"/>
                      <a:pt x="13" y="54"/>
                      <a:pt x="13" y="54"/>
                    </a:cubicBezTo>
                    <a:cubicBezTo>
                      <a:pt x="13" y="54"/>
                      <a:pt x="13" y="54"/>
                      <a:pt x="13" y="54"/>
                    </a:cubicBezTo>
                    <a:cubicBezTo>
                      <a:pt x="14" y="54"/>
                      <a:pt x="14" y="54"/>
                      <a:pt x="14" y="54"/>
                    </a:cubicBezTo>
                    <a:cubicBezTo>
                      <a:pt x="14" y="54"/>
                      <a:pt x="14" y="54"/>
                      <a:pt x="14" y="54"/>
                    </a:cubicBezTo>
                    <a:cubicBezTo>
                      <a:pt x="14" y="54"/>
                      <a:pt x="14" y="54"/>
                      <a:pt x="14" y="54"/>
                    </a:cubicBezTo>
                    <a:cubicBezTo>
                      <a:pt x="14" y="54"/>
                      <a:pt x="14" y="54"/>
                      <a:pt x="14" y="54"/>
                    </a:cubicBezTo>
                    <a:cubicBezTo>
                      <a:pt x="14" y="54"/>
                      <a:pt x="14" y="54"/>
                      <a:pt x="14" y="54"/>
                    </a:cubicBezTo>
                    <a:cubicBezTo>
                      <a:pt x="14" y="54"/>
                      <a:pt x="14" y="54"/>
                      <a:pt x="14" y="54"/>
                    </a:cubicBezTo>
                    <a:cubicBezTo>
                      <a:pt x="14" y="54"/>
                      <a:pt x="14" y="54"/>
                      <a:pt x="14" y="54"/>
                    </a:cubicBezTo>
                    <a:cubicBezTo>
                      <a:pt x="14" y="54"/>
                      <a:pt x="14" y="54"/>
                      <a:pt x="14" y="54"/>
                    </a:cubicBezTo>
                    <a:cubicBezTo>
                      <a:pt x="14" y="54"/>
                      <a:pt x="14" y="54"/>
                      <a:pt x="14" y="54"/>
                    </a:cubicBezTo>
                    <a:cubicBezTo>
                      <a:pt x="14" y="54"/>
                      <a:pt x="14" y="54"/>
                      <a:pt x="14" y="54"/>
                    </a:cubicBezTo>
                    <a:cubicBezTo>
                      <a:pt x="14" y="54"/>
                      <a:pt x="14" y="54"/>
                      <a:pt x="14" y="54"/>
                    </a:cubicBezTo>
                    <a:cubicBezTo>
                      <a:pt x="14" y="54"/>
                      <a:pt x="14" y="54"/>
                      <a:pt x="14" y="54"/>
                    </a:cubicBezTo>
                    <a:cubicBezTo>
                      <a:pt x="14" y="54"/>
                      <a:pt x="14" y="54"/>
                      <a:pt x="14" y="54"/>
                    </a:cubicBezTo>
                    <a:cubicBezTo>
                      <a:pt x="15" y="54"/>
                      <a:pt x="15" y="54"/>
                      <a:pt x="15" y="54"/>
                    </a:cubicBezTo>
                    <a:cubicBezTo>
                      <a:pt x="15" y="54"/>
                      <a:pt x="15" y="54"/>
                      <a:pt x="15" y="54"/>
                    </a:cubicBezTo>
                    <a:cubicBezTo>
                      <a:pt x="15" y="54"/>
                      <a:pt x="15" y="54"/>
                      <a:pt x="15" y="54"/>
                    </a:cubicBezTo>
                    <a:cubicBezTo>
                      <a:pt x="15" y="54"/>
                      <a:pt x="15" y="54"/>
                      <a:pt x="15" y="54"/>
                    </a:cubicBezTo>
                    <a:cubicBezTo>
                      <a:pt x="15" y="54"/>
                      <a:pt x="15" y="54"/>
                      <a:pt x="15" y="54"/>
                    </a:cubicBezTo>
                    <a:cubicBezTo>
                      <a:pt x="15" y="54"/>
                      <a:pt x="15" y="54"/>
                      <a:pt x="15" y="54"/>
                    </a:cubicBezTo>
                    <a:cubicBezTo>
                      <a:pt x="15" y="54"/>
                      <a:pt x="15" y="54"/>
                      <a:pt x="15" y="54"/>
                    </a:cubicBezTo>
                    <a:cubicBezTo>
                      <a:pt x="15" y="54"/>
                      <a:pt x="15" y="54"/>
                      <a:pt x="15" y="54"/>
                    </a:cubicBezTo>
                    <a:cubicBezTo>
                      <a:pt x="15" y="54"/>
                      <a:pt x="15" y="54"/>
                      <a:pt x="15" y="54"/>
                    </a:cubicBezTo>
                    <a:cubicBezTo>
                      <a:pt x="15" y="54"/>
                      <a:pt x="15" y="54"/>
                      <a:pt x="15" y="54"/>
                    </a:cubicBezTo>
                    <a:cubicBezTo>
                      <a:pt x="15" y="54"/>
                      <a:pt x="15" y="54"/>
                      <a:pt x="15" y="54"/>
                    </a:cubicBezTo>
                    <a:cubicBezTo>
                      <a:pt x="15" y="54"/>
                      <a:pt x="15" y="54"/>
                      <a:pt x="15" y="54"/>
                    </a:cubicBezTo>
                    <a:cubicBezTo>
                      <a:pt x="15" y="54"/>
                      <a:pt x="15" y="54"/>
                      <a:pt x="15" y="54"/>
                    </a:cubicBezTo>
                    <a:cubicBezTo>
                      <a:pt x="16" y="54"/>
                      <a:pt x="16" y="54"/>
                      <a:pt x="16" y="54"/>
                    </a:cubicBezTo>
                    <a:cubicBezTo>
                      <a:pt x="16" y="54"/>
                      <a:pt x="16" y="54"/>
                      <a:pt x="16" y="54"/>
                    </a:cubicBezTo>
                    <a:cubicBezTo>
                      <a:pt x="16" y="54"/>
                      <a:pt x="16" y="54"/>
                      <a:pt x="16" y="54"/>
                    </a:cubicBezTo>
                    <a:cubicBezTo>
                      <a:pt x="16" y="54"/>
                      <a:pt x="16" y="54"/>
                      <a:pt x="16" y="54"/>
                    </a:cubicBezTo>
                    <a:cubicBezTo>
                      <a:pt x="16" y="54"/>
                      <a:pt x="16" y="54"/>
                      <a:pt x="16" y="54"/>
                    </a:cubicBezTo>
                    <a:cubicBezTo>
                      <a:pt x="16" y="54"/>
                      <a:pt x="16" y="54"/>
                      <a:pt x="16" y="54"/>
                    </a:cubicBezTo>
                    <a:cubicBezTo>
                      <a:pt x="16" y="54"/>
                      <a:pt x="16" y="54"/>
                      <a:pt x="16" y="54"/>
                    </a:cubicBezTo>
                    <a:cubicBezTo>
                      <a:pt x="16" y="54"/>
                      <a:pt x="16" y="54"/>
                      <a:pt x="16" y="54"/>
                    </a:cubicBezTo>
                    <a:cubicBezTo>
                      <a:pt x="16" y="54"/>
                      <a:pt x="16" y="54"/>
                      <a:pt x="16" y="54"/>
                    </a:cubicBezTo>
                    <a:cubicBezTo>
                      <a:pt x="16" y="54"/>
                      <a:pt x="16" y="54"/>
                      <a:pt x="16" y="54"/>
                    </a:cubicBezTo>
                    <a:cubicBezTo>
                      <a:pt x="16" y="54"/>
                      <a:pt x="16" y="54"/>
                      <a:pt x="16" y="54"/>
                    </a:cubicBezTo>
                    <a:cubicBezTo>
                      <a:pt x="16" y="54"/>
                      <a:pt x="16" y="54"/>
                      <a:pt x="16" y="54"/>
                    </a:cubicBezTo>
                    <a:cubicBezTo>
                      <a:pt x="16" y="54"/>
                      <a:pt x="16" y="54"/>
                      <a:pt x="16" y="54"/>
                    </a:cubicBezTo>
                    <a:cubicBezTo>
                      <a:pt x="17" y="54"/>
                      <a:pt x="17" y="54"/>
                      <a:pt x="17" y="54"/>
                    </a:cubicBezTo>
                    <a:cubicBezTo>
                      <a:pt x="17" y="54"/>
                      <a:pt x="17" y="54"/>
                      <a:pt x="17" y="54"/>
                    </a:cubicBezTo>
                    <a:cubicBezTo>
                      <a:pt x="17" y="54"/>
                      <a:pt x="17" y="54"/>
                      <a:pt x="17" y="54"/>
                    </a:cubicBezTo>
                    <a:cubicBezTo>
                      <a:pt x="17" y="54"/>
                      <a:pt x="17" y="54"/>
                      <a:pt x="17" y="54"/>
                    </a:cubicBezTo>
                    <a:cubicBezTo>
                      <a:pt x="17" y="54"/>
                      <a:pt x="17" y="54"/>
                      <a:pt x="17" y="54"/>
                    </a:cubicBezTo>
                    <a:cubicBezTo>
                      <a:pt x="17" y="54"/>
                      <a:pt x="17" y="54"/>
                      <a:pt x="17" y="54"/>
                    </a:cubicBezTo>
                    <a:cubicBezTo>
                      <a:pt x="17" y="54"/>
                      <a:pt x="17" y="54"/>
                      <a:pt x="17" y="54"/>
                    </a:cubicBezTo>
                    <a:cubicBezTo>
                      <a:pt x="17" y="54"/>
                      <a:pt x="17" y="54"/>
                      <a:pt x="17" y="54"/>
                    </a:cubicBezTo>
                    <a:cubicBezTo>
                      <a:pt x="17" y="54"/>
                      <a:pt x="17" y="54"/>
                      <a:pt x="17" y="54"/>
                    </a:cubicBezTo>
                    <a:cubicBezTo>
                      <a:pt x="17" y="54"/>
                      <a:pt x="17" y="54"/>
                      <a:pt x="17" y="54"/>
                    </a:cubicBezTo>
                    <a:cubicBezTo>
                      <a:pt x="17" y="54"/>
                      <a:pt x="17" y="54"/>
                      <a:pt x="17" y="54"/>
                    </a:cubicBezTo>
                    <a:cubicBezTo>
                      <a:pt x="17" y="54"/>
                      <a:pt x="17" y="54"/>
                      <a:pt x="17" y="54"/>
                    </a:cubicBezTo>
                    <a:cubicBezTo>
                      <a:pt x="17" y="54"/>
                      <a:pt x="17" y="54"/>
                      <a:pt x="17" y="54"/>
                    </a:cubicBezTo>
                    <a:cubicBezTo>
                      <a:pt x="17" y="54"/>
                      <a:pt x="17" y="54"/>
                      <a:pt x="17" y="54"/>
                    </a:cubicBezTo>
                    <a:cubicBezTo>
                      <a:pt x="18" y="53"/>
                      <a:pt x="18" y="53"/>
                      <a:pt x="18" y="53"/>
                    </a:cubicBezTo>
                    <a:cubicBezTo>
                      <a:pt x="18" y="53"/>
                      <a:pt x="18" y="53"/>
                      <a:pt x="18" y="53"/>
                    </a:cubicBezTo>
                    <a:cubicBezTo>
                      <a:pt x="18" y="53"/>
                      <a:pt x="18" y="53"/>
                      <a:pt x="18" y="53"/>
                    </a:cubicBezTo>
                    <a:cubicBezTo>
                      <a:pt x="18" y="53"/>
                      <a:pt x="18" y="53"/>
                      <a:pt x="18" y="53"/>
                    </a:cubicBezTo>
                    <a:cubicBezTo>
                      <a:pt x="18" y="53"/>
                      <a:pt x="18" y="53"/>
                      <a:pt x="18" y="53"/>
                    </a:cubicBezTo>
                    <a:cubicBezTo>
                      <a:pt x="18" y="53"/>
                      <a:pt x="18" y="53"/>
                      <a:pt x="18" y="53"/>
                    </a:cubicBezTo>
                    <a:cubicBezTo>
                      <a:pt x="18" y="53"/>
                      <a:pt x="18" y="53"/>
                      <a:pt x="18" y="53"/>
                    </a:cubicBezTo>
                    <a:cubicBezTo>
                      <a:pt x="18" y="53"/>
                      <a:pt x="18" y="53"/>
                      <a:pt x="18" y="53"/>
                    </a:cubicBezTo>
                    <a:cubicBezTo>
                      <a:pt x="18" y="53"/>
                      <a:pt x="18" y="53"/>
                      <a:pt x="18" y="53"/>
                    </a:cubicBezTo>
                    <a:cubicBezTo>
                      <a:pt x="18" y="53"/>
                      <a:pt x="18" y="53"/>
                      <a:pt x="18" y="53"/>
                    </a:cubicBezTo>
                    <a:cubicBezTo>
                      <a:pt x="18" y="53"/>
                      <a:pt x="18" y="53"/>
                      <a:pt x="18" y="53"/>
                    </a:cubicBezTo>
                    <a:cubicBezTo>
                      <a:pt x="18" y="53"/>
                      <a:pt x="18" y="53"/>
                      <a:pt x="18" y="53"/>
                    </a:cubicBezTo>
                    <a:cubicBezTo>
                      <a:pt x="19" y="53"/>
                      <a:pt x="19" y="53"/>
                      <a:pt x="19" y="53"/>
                    </a:cubicBezTo>
                    <a:cubicBezTo>
                      <a:pt x="19" y="53"/>
                      <a:pt x="19" y="53"/>
                      <a:pt x="19" y="53"/>
                    </a:cubicBezTo>
                    <a:cubicBezTo>
                      <a:pt x="19" y="53"/>
                      <a:pt x="19" y="53"/>
                      <a:pt x="19" y="53"/>
                    </a:cubicBezTo>
                    <a:cubicBezTo>
                      <a:pt x="19" y="53"/>
                      <a:pt x="19" y="53"/>
                      <a:pt x="19" y="53"/>
                    </a:cubicBezTo>
                    <a:cubicBezTo>
                      <a:pt x="19" y="53"/>
                      <a:pt x="19" y="53"/>
                      <a:pt x="19" y="53"/>
                    </a:cubicBezTo>
                    <a:cubicBezTo>
                      <a:pt x="19" y="53"/>
                      <a:pt x="19" y="53"/>
                      <a:pt x="19" y="53"/>
                    </a:cubicBezTo>
                    <a:cubicBezTo>
                      <a:pt x="19" y="53"/>
                      <a:pt x="19" y="53"/>
                      <a:pt x="19" y="53"/>
                    </a:cubicBezTo>
                    <a:cubicBezTo>
                      <a:pt x="19" y="53"/>
                      <a:pt x="19" y="53"/>
                      <a:pt x="19" y="53"/>
                    </a:cubicBezTo>
                    <a:cubicBezTo>
                      <a:pt x="19" y="53"/>
                      <a:pt x="19" y="53"/>
                      <a:pt x="19" y="53"/>
                    </a:cubicBezTo>
                    <a:cubicBezTo>
                      <a:pt x="19" y="53"/>
                      <a:pt x="19" y="53"/>
                      <a:pt x="19" y="53"/>
                    </a:cubicBezTo>
                    <a:cubicBezTo>
                      <a:pt x="20" y="53"/>
                      <a:pt x="20" y="53"/>
                      <a:pt x="20" y="53"/>
                    </a:cubicBezTo>
                    <a:cubicBezTo>
                      <a:pt x="20" y="53"/>
                      <a:pt x="20" y="53"/>
                      <a:pt x="20" y="53"/>
                    </a:cubicBezTo>
                    <a:cubicBezTo>
                      <a:pt x="20" y="53"/>
                      <a:pt x="20" y="53"/>
                      <a:pt x="20" y="53"/>
                    </a:cubicBezTo>
                    <a:cubicBezTo>
                      <a:pt x="20" y="53"/>
                      <a:pt x="20" y="53"/>
                      <a:pt x="20" y="53"/>
                    </a:cubicBezTo>
                    <a:cubicBezTo>
                      <a:pt x="20" y="53"/>
                      <a:pt x="20" y="53"/>
                      <a:pt x="20" y="53"/>
                    </a:cubicBezTo>
                    <a:cubicBezTo>
                      <a:pt x="20" y="53"/>
                      <a:pt x="20" y="53"/>
                      <a:pt x="20" y="53"/>
                    </a:cubicBezTo>
                    <a:cubicBezTo>
                      <a:pt x="20" y="53"/>
                      <a:pt x="20" y="53"/>
                      <a:pt x="20" y="53"/>
                    </a:cubicBezTo>
                    <a:cubicBezTo>
                      <a:pt x="20" y="53"/>
                      <a:pt x="20" y="53"/>
                      <a:pt x="20" y="53"/>
                    </a:cubicBezTo>
                    <a:cubicBezTo>
                      <a:pt x="20" y="53"/>
                      <a:pt x="20" y="53"/>
                      <a:pt x="20" y="53"/>
                    </a:cubicBezTo>
                    <a:cubicBezTo>
                      <a:pt x="20" y="53"/>
                      <a:pt x="20" y="53"/>
                      <a:pt x="20" y="53"/>
                    </a:cubicBezTo>
                    <a:cubicBezTo>
                      <a:pt x="20" y="53"/>
                      <a:pt x="20" y="53"/>
                      <a:pt x="20" y="53"/>
                    </a:cubicBezTo>
                    <a:cubicBezTo>
                      <a:pt x="20" y="53"/>
                      <a:pt x="20" y="53"/>
                      <a:pt x="20" y="53"/>
                    </a:cubicBezTo>
                    <a:cubicBezTo>
                      <a:pt x="20" y="53"/>
                      <a:pt x="20" y="53"/>
                      <a:pt x="20" y="53"/>
                    </a:cubicBezTo>
                    <a:cubicBezTo>
                      <a:pt x="21" y="53"/>
                      <a:pt x="21" y="53"/>
                      <a:pt x="21" y="53"/>
                    </a:cubicBezTo>
                    <a:cubicBezTo>
                      <a:pt x="21" y="53"/>
                      <a:pt x="21" y="53"/>
                      <a:pt x="21" y="53"/>
                    </a:cubicBezTo>
                    <a:cubicBezTo>
                      <a:pt x="21" y="53"/>
                      <a:pt x="21" y="53"/>
                      <a:pt x="21" y="53"/>
                    </a:cubicBezTo>
                    <a:cubicBezTo>
                      <a:pt x="21" y="53"/>
                      <a:pt x="21" y="53"/>
                      <a:pt x="21" y="53"/>
                    </a:cubicBezTo>
                    <a:cubicBezTo>
                      <a:pt x="21" y="53"/>
                      <a:pt x="21" y="53"/>
                      <a:pt x="21" y="53"/>
                    </a:cubicBezTo>
                    <a:cubicBezTo>
                      <a:pt x="21" y="53"/>
                      <a:pt x="21" y="53"/>
                      <a:pt x="21" y="53"/>
                    </a:cubicBezTo>
                    <a:cubicBezTo>
                      <a:pt x="21" y="53"/>
                      <a:pt x="21" y="53"/>
                      <a:pt x="21" y="53"/>
                    </a:cubicBezTo>
                    <a:cubicBezTo>
                      <a:pt x="21" y="53"/>
                      <a:pt x="21" y="53"/>
                      <a:pt x="21" y="53"/>
                    </a:cubicBezTo>
                    <a:cubicBezTo>
                      <a:pt x="21" y="53"/>
                      <a:pt x="21" y="53"/>
                      <a:pt x="21" y="53"/>
                    </a:cubicBezTo>
                    <a:cubicBezTo>
                      <a:pt x="21" y="53"/>
                      <a:pt x="21" y="53"/>
                      <a:pt x="21" y="53"/>
                    </a:cubicBezTo>
                    <a:cubicBezTo>
                      <a:pt x="21" y="53"/>
                      <a:pt x="21" y="53"/>
                      <a:pt x="21" y="53"/>
                    </a:cubicBezTo>
                    <a:cubicBezTo>
                      <a:pt x="21" y="53"/>
                      <a:pt x="21" y="53"/>
                      <a:pt x="21" y="53"/>
                    </a:cubicBezTo>
                    <a:cubicBezTo>
                      <a:pt x="21" y="53"/>
                      <a:pt x="21" y="53"/>
                      <a:pt x="21" y="53"/>
                    </a:cubicBezTo>
                    <a:cubicBezTo>
                      <a:pt x="21" y="53"/>
                      <a:pt x="21" y="53"/>
                      <a:pt x="21" y="53"/>
                    </a:cubicBezTo>
                    <a:cubicBezTo>
                      <a:pt x="22" y="53"/>
                      <a:pt x="22" y="53"/>
                      <a:pt x="22" y="53"/>
                    </a:cubicBezTo>
                    <a:cubicBezTo>
                      <a:pt x="22" y="53"/>
                      <a:pt x="22" y="53"/>
                      <a:pt x="22" y="53"/>
                    </a:cubicBezTo>
                    <a:cubicBezTo>
                      <a:pt x="22" y="53"/>
                      <a:pt x="22" y="53"/>
                      <a:pt x="22" y="53"/>
                    </a:cubicBezTo>
                    <a:cubicBezTo>
                      <a:pt x="22" y="53"/>
                      <a:pt x="22" y="53"/>
                      <a:pt x="22" y="53"/>
                    </a:cubicBezTo>
                    <a:cubicBezTo>
                      <a:pt x="22" y="53"/>
                      <a:pt x="22" y="53"/>
                      <a:pt x="22" y="53"/>
                    </a:cubicBezTo>
                    <a:cubicBezTo>
                      <a:pt x="22" y="53"/>
                      <a:pt x="22" y="53"/>
                      <a:pt x="22" y="53"/>
                    </a:cubicBezTo>
                    <a:cubicBezTo>
                      <a:pt x="22" y="53"/>
                      <a:pt x="22" y="53"/>
                      <a:pt x="22" y="53"/>
                    </a:cubicBezTo>
                    <a:cubicBezTo>
                      <a:pt x="22" y="53"/>
                      <a:pt x="22" y="53"/>
                      <a:pt x="22" y="53"/>
                    </a:cubicBezTo>
                    <a:cubicBezTo>
                      <a:pt x="22" y="53"/>
                      <a:pt x="22" y="53"/>
                      <a:pt x="22" y="53"/>
                    </a:cubicBezTo>
                    <a:cubicBezTo>
                      <a:pt x="22" y="53"/>
                      <a:pt x="22" y="53"/>
                      <a:pt x="22" y="53"/>
                    </a:cubicBezTo>
                    <a:cubicBezTo>
                      <a:pt x="22" y="53"/>
                      <a:pt x="22" y="53"/>
                      <a:pt x="22" y="53"/>
                    </a:cubicBezTo>
                    <a:cubicBezTo>
                      <a:pt x="22" y="53"/>
                      <a:pt x="22" y="53"/>
                      <a:pt x="22" y="53"/>
                    </a:cubicBezTo>
                    <a:cubicBezTo>
                      <a:pt x="22" y="53"/>
                      <a:pt x="22" y="53"/>
                      <a:pt x="22" y="53"/>
                    </a:cubicBezTo>
                    <a:cubicBezTo>
                      <a:pt x="23" y="53"/>
                      <a:pt x="23" y="53"/>
                      <a:pt x="23" y="53"/>
                    </a:cubicBezTo>
                    <a:cubicBezTo>
                      <a:pt x="23" y="53"/>
                      <a:pt x="23" y="53"/>
                      <a:pt x="23" y="53"/>
                    </a:cubicBezTo>
                    <a:cubicBezTo>
                      <a:pt x="23" y="53"/>
                      <a:pt x="23" y="53"/>
                      <a:pt x="23" y="53"/>
                    </a:cubicBezTo>
                    <a:cubicBezTo>
                      <a:pt x="23" y="53"/>
                      <a:pt x="23" y="53"/>
                      <a:pt x="23" y="53"/>
                    </a:cubicBezTo>
                    <a:cubicBezTo>
                      <a:pt x="23" y="53"/>
                      <a:pt x="23" y="53"/>
                      <a:pt x="23" y="53"/>
                    </a:cubicBezTo>
                    <a:cubicBezTo>
                      <a:pt x="24" y="53"/>
                      <a:pt x="24" y="53"/>
                      <a:pt x="24" y="53"/>
                    </a:cubicBezTo>
                    <a:cubicBezTo>
                      <a:pt x="24" y="53"/>
                      <a:pt x="24" y="53"/>
                      <a:pt x="24" y="53"/>
                    </a:cubicBezTo>
                    <a:cubicBezTo>
                      <a:pt x="24" y="53"/>
                      <a:pt x="24" y="53"/>
                      <a:pt x="24" y="53"/>
                    </a:cubicBezTo>
                    <a:cubicBezTo>
                      <a:pt x="24" y="53"/>
                      <a:pt x="24" y="53"/>
                      <a:pt x="24" y="53"/>
                    </a:cubicBezTo>
                    <a:cubicBezTo>
                      <a:pt x="24" y="53"/>
                      <a:pt x="24" y="53"/>
                      <a:pt x="24" y="53"/>
                    </a:cubicBezTo>
                    <a:cubicBezTo>
                      <a:pt x="24" y="53"/>
                      <a:pt x="24" y="53"/>
                      <a:pt x="24" y="53"/>
                    </a:cubicBezTo>
                    <a:cubicBezTo>
                      <a:pt x="24" y="53"/>
                      <a:pt x="24" y="53"/>
                      <a:pt x="24" y="53"/>
                    </a:cubicBezTo>
                    <a:cubicBezTo>
                      <a:pt x="24" y="53"/>
                      <a:pt x="24" y="53"/>
                      <a:pt x="24" y="53"/>
                    </a:cubicBezTo>
                    <a:cubicBezTo>
                      <a:pt x="24" y="53"/>
                      <a:pt x="24" y="53"/>
                      <a:pt x="24" y="53"/>
                    </a:cubicBezTo>
                    <a:cubicBezTo>
                      <a:pt x="24" y="53"/>
                      <a:pt x="24" y="53"/>
                      <a:pt x="24" y="53"/>
                    </a:cubicBezTo>
                    <a:cubicBezTo>
                      <a:pt x="24" y="53"/>
                      <a:pt x="24" y="53"/>
                      <a:pt x="24" y="53"/>
                    </a:cubicBezTo>
                    <a:cubicBezTo>
                      <a:pt x="24" y="53"/>
                      <a:pt x="24" y="53"/>
                      <a:pt x="24" y="53"/>
                    </a:cubicBezTo>
                    <a:cubicBezTo>
                      <a:pt x="24" y="53"/>
                      <a:pt x="24" y="53"/>
                      <a:pt x="24" y="53"/>
                    </a:cubicBezTo>
                    <a:cubicBezTo>
                      <a:pt x="24" y="53"/>
                      <a:pt x="24" y="53"/>
                      <a:pt x="24" y="53"/>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6" y="53"/>
                      <a:pt x="26" y="53"/>
                      <a:pt x="26" y="53"/>
                    </a:cubicBezTo>
                    <a:cubicBezTo>
                      <a:pt x="26" y="53"/>
                      <a:pt x="26" y="53"/>
                      <a:pt x="26" y="53"/>
                    </a:cubicBezTo>
                    <a:cubicBezTo>
                      <a:pt x="26" y="53"/>
                      <a:pt x="26" y="53"/>
                      <a:pt x="26" y="53"/>
                    </a:cubicBezTo>
                    <a:cubicBezTo>
                      <a:pt x="26" y="53"/>
                      <a:pt x="26" y="53"/>
                      <a:pt x="26" y="53"/>
                    </a:cubicBezTo>
                    <a:cubicBezTo>
                      <a:pt x="26" y="53"/>
                      <a:pt x="26" y="53"/>
                      <a:pt x="26" y="53"/>
                    </a:cubicBezTo>
                    <a:cubicBezTo>
                      <a:pt x="26" y="53"/>
                      <a:pt x="26" y="53"/>
                      <a:pt x="26" y="53"/>
                    </a:cubicBezTo>
                    <a:cubicBezTo>
                      <a:pt x="26" y="53"/>
                      <a:pt x="26" y="53"/>
                      <a:pt x="26" y="53"/>
                    </a:cubicBezTo>
                    <a:cubicBezTo>
                      <a:pt x="26" y="53"/>
                      <a:pt x="26" y="53"/>
                      <a:pt x="26" y="53"/>
                    </a:cubicBezTo>
                    <a:cubicBezTo>
                      <a:pt x="26" y="53"/>
                      <a:pt x="26" y="53"/>
                      <a:pt x="26" y="53"/>
                    </a:cubicBezTo>
                    <a:cubicBezTo>
                      <a:pt x="26" y="53"/>
                      <a:pt x="26" y="53"/>
                      <a:pt x="26" y="53"/>
                    </a:cubicBezTo>
                    <a:cubicBezTo>
                      <a:pt x="26" y="53"/>
                      <a:pt x="26" y="53"/>
                      <a:pt x="26" y="53"/>
                    </a:cubicBezTo>
                    <a:cubicBezTo>
                      <a:pt x="26" y="53"/>
                      <a:pt x="26" y="53"/>
                      <a:pt x="26" y="53"/>
                    </a:cubicBezTo>
                    <a:cubicBezTo>
                      <a:pt x="26" y="53"/>
                      <a:pt x="26" y="53"/>
                      <a:pt x="26" y="53"/>
                    </a:cubicBezTo>
                    <a:cubicBezTo>
                      <a:pt x="26" y="53"/>
                      <a:pt x="26" y="53"/>
                      <a:pt x="26" y="53"/>
                    </a:cubicBezTo>
                    <a:cubicBezTo>
                      <a:pt x="27" y="53"/>
                      <a:pt x="27" y="53"/>
                      <a:pt x="27" y="53"/>
                    </a:cubicBezTo>
                    <a:cubicBezTo>
                      <a:pt x="27" y="53"/>
                      <a:pt x="27" y="53"/>
                      <a:pt x="27" y="53"/>
                    </a:cubicBezTo>
                    <a:cubicBezTo>
                      <a:pt x="27" y="53"/>
                      <a:pt x="27" y="53"/>
                      <a:pt x="27" y="53"/>
                    </a:cubicBezTo>
                    <a:cubicBezTo>
                      <a:pt x="27" y="53"/>
                      <a:pt x="27" y="53"/>
                      <a:pt x="27" y="53"/>
                    </a:cubicBezTo>
                    <a:cubicBezTo>
                      <a:pt x="28" y="53"/>
                      <a:pt x="28" y="53"/>
                      <a:pt x="28" y="53"/>
                    </a:cubicBezTo>
                    <a:cubicBezTo>
                      <a:pt x="28" y="53"/>
                      <a:pt x="28" y="53"/>
                      <a:pt x="28" y="53"/>
                    </a:cubicBezTo>
                    <a:cubicBezTo>
                      <a:pt x="28" y="53"/>
                      <a:pt x="28" y="53"/>
                      <a:pt x="28" y="53"/>
                    </a:cubicBezTo>
                    <a:cubicBezTo>
                      <a:pt x="28" y="53"/>
                      <a:pt x="28" y="53"/>
                      <a:pt x="28" y="53"/>
                    </a:cubicBezTo>
                    <a:cubicBezTo>
                      <a:pt x="28" y="53"/>
                      <a:pt x="28" y="53"/>
                      <a:pt x="28" y="53"/>
                    </a:cubicBezTo>
                    <a:cubicBezTo>
                      <a:pt x="28" y="53"/>
                      <a:pt x="28" y="53"/>
                      <a:pt x="28" y="53"/>
                    </a:cubicBezTo>
                    <a:cubicBezTo>
                      <a:pt x="28" y="53"/>
                      <a:pt x="28" y="53"/>
                      <a:pt x="28" y="53"/>
                    </a:cubicBezTo>
                    <a:cubicBezTo>
                      <a:pt x="28" y="53"/>
                      <a:pt x="28" y="53"/>
                      <a:pt x="28" y="53"/>
                    </a:cubicBezTo>
                    <a:cubicBezTo>
                      <a:pt x="28" y="53"/>
                      <a:pt x="28" y="53"/>
                      <a:pt x="28" y="53"/>
                    </a:cubicBezTo>
                    <a:cubicBezTo>
                      <a:pt x="28" y="53"/>
                      <a:pt x="28" y="53"/>
                      <a:pt x="28" y="53"/>
                    </a:cubicBezTo>
                    <a:cubicBezTo>
                      <a:pt x="28" y="53"/>
                      <a:pt x="28" y="53"/>
                      <a:pt x="28" y="53"/>
                    </a:cubicBezTo>
                    <a:cubicBezTo>
                      <a:pt x="28" y="53"/>
                      <a:pt x="28" y="53"/>
                      <a:pt x="28" y="53"/>
                    </a:cubicBezTo>
                    <a:cubicBezTo>
                      <a:pt x="29" y="53"/>
                      <a:pt x="29" y="53"/>
                      <a:pt x="29" y="53"/>
                    </a:cubicBezTo>
                    <a:cubicBezTo>
                      <a:pt x="29" y="53"/>
                      <a:pt x="29" y="53"/>
                      <a:pt x="29" y="53"/>
                    </a:cubicBezTo>
                    <a:cubicBezTo>
                      <a:pt x="29" y="53"/>
                      <a:pt x="29" y="53"/>
                      <a:pt x="29" y="53"/>
                    </a:cubicBezTo>
                    <a:cubicBezTo>
                      <a:pt x="29" y="53"/>
                      <a:pt x="29" y="53"/>
                      <a:pt x="29" y="53"/>
                    </a:cubicBezTo>
                    <a:cubicBezTo>
                      <a:pt x="29" y="53"/>
                      <a:pt x="29" y="53"/>
                      <a:pt x="29" y="53"/>
                    </a:cubicBezTo>
                    <a:cubicBezTo>
                      <a:pt x="29" y="53"/>
                      <a:pt x="29" y="53"/>
                      <a:pt x="29" y="53"/>
                    </a:cubicBezTo>
                    <a:cubicBezTo>
                      <a:pt x="29" y="53"/>
                      <a:pt x="29" y="53"/>
                      <a:pt x="29" y="53"/>
                    </a:cubicBezTo>
                    <a:cubicBezTo>
                      <a:pt x="29" y="53"/>
                      <a:pt x="29" y="53"/>
                      <a:pt x="29" y="53"/>
                    </a:cubicBezTo>
                    <a:cubicBezTo>
                      <a:pt x="29" y="53"/>
                      <a:pt x="29" y="53"/>
                      <a:pt x="29" y="53"/>
                    </a:cubicBezTo>
                    <a:cubicBezTo>
                      <a:pt x="29" y="53"/>
                      <a:pt x="29" y="53"/>
                      <a:pt x="29" y="53"/>
                    </a:cubicBezTo>
                    <a:cubicBezTo>
                      <a:pt x="29" y="53"/>
                      <a:pt x="29" y="53"/>
                      <a:pt x="29" y="53"/>
                    </a:cubicBezTo>
                    <a:cubicBezTo>
                      <a:pt x="29" y="53"/>
                      <a:pt x="29" y="53"/>
                      <a:pt x="29" y="53"/>
                    </a:cubicBezTo>
                    <a:cubicBezTo>
                      <a:pt x="29" y="53"/>
                      <a:pt x="29" y="53"/>
                      <a:pt x="29" y="53"/>
                    </a:cubicBezTo>
                    <a:cubicBezTo>
                      <a:pt x="29" y="53"/>
                      <a:pt x="29" y="53"/>
                      <a:pt x="29" y="53"/>
                    </a:cubicBezTo>
                    <a:cubicBezTo>
                      <a:pt x="30" y="53"/>
                      <a:pt x="30" y="53"/>
                      <a:pt x="30" y="53"/>
                    </a:cubicBezTo>
                    <a:cubicBezTo>
                      <a:pt x="30" y="53"/>
                      <a:pt x="30" y="53"/>
                      <a:pt x="30" y="53"/>
                    </a:cubicBezTo>
                    <a:cubicBezTo>
                      <a:pt x="30" y="53"/>
                      <a:pt x="30" y="53"/>
                      <a:pt x="30" y="53"/>
                    </a:cubicBezTo>
                    <a:cubicBezTo>
                      <a:pt x="30" y="53"/>
                      <a:pt x="30" y="53"/>
                      <a:pt x="30" y="53"/>
                    </a:cubicBezTo>
                    <a:cubicBezTo>
                      <a:pt x="30" y="53"/>
                      <a:pt x="30" y="53"/>
                      <a:pt x="30" y="53"/>
                    </a:cubicBezTo>
                    <a:cubicBezTo>
                      <a:pt x="30" y="53"/>
                      <a:pt x="30" y="53"/>
                      <a:pt x="30" y="53"/>
                    </a:cubicBezTo>
                    <a:cubicBezTo>
                      <a:pt x="30" y="53"/>
                      <a:pt x="30" y="53"/>
                      <a:pt x="30" y="53"/>
                    </a:cubicBezTo>
                    <a:cubicBezTo>
                      <a:pt x="30" y="53"/>
                      <a:pt x="30" y="53"/>
                      <a:pt x="30" y="53"/>
                    </a:cubicBezTo>
                    <a:cubicBezTo>
                      <a:pt x="30" y="53"/>
                      <a:pt x="30" y="53"/>
                      <a:pt x="30" y="53"/>
                    </a:cubicBezTo>
                    <a:cubicBezTo>
                      <a:pt x="30" y="53"/>
                      <a:pt x="30" y="53"/>
                      <a:pt x="30" y="53"/>
                    </a:cubicBezTo>
                    <a:cubicBezTo>
                      <a:pt x="30" y="53"/>
                      <a:pt x="30" y="53"/>
                      <a:pt x="30" y="53"/>
                    </a:cubicBezTo>
                    <a:cubicBezTo>
                      <a:pt x="30" y="53"/>
                      <a:pt x="30" y="53"/>
                      <a:pt x="30" y="53"/>
                    </a:cubicBezTo>
                    <a:cubicBezTo>
                      <a:pt x="30" y="53"/>
                      <a:pt x="30" y="53"/>
                      <a:pt x="30" y="53"/>
                    </a:cubicBezTo>
                    <a:cubicBezTo>
                      <a:pt x="30" y="53"/>
                      <a:pt x="30" y="53"/>
                      <a:pt x="30" y="53"/>
                    </a:cubicBezTo>
                    <a:cubicBezTo>
                      <a:pt x="31" y="52"/>
                      <a:pt x="31" y="52"/>
                      <a:pt x="31" y="52"/>
                    </a:cubicBezTo>
                    <a:cubicBezTo>
                      <a:pt x="31" y="52"/>
                      <a:pt x="31" y="52"/>
                      <a:pt x="31" y="52"/>
                    </a:cubicBezTo>
                    <a:cubicBezTo>
                      <a:pt x="31" y="52"/>
                      <a:pt x="31" y="52"/>
                      <a:pt x="31" y="52"/>
                    </a:cubicBezTo>
                    <a:cubicBezTo>
                      <a:pt x="31" y="52"/>
                      <a:pt x="31" y="52"/>
                      <a:pt x="31" y="52"/>
                    </a:cubicBezTo>
                    <a:cubicBezTo>
                      <a:pt x="31" y="52"/>
                      <a:pt x="31" y="52"/>
                      <a:pt x="31" y="52"/>
                    </a:cubicBezTo>
                    <a:cubicBezTo>
                      <a:pt x="31" y="52"/>
                      <a:pt x="31" y="52"/>
                      <a:pt x="31" y="52"/>
                    </a:cubicBezTo>
                    <a:cubicBezTo>
                      <a:pt x="31" y="52"/>
                      <a:pt x="32" y="52"/>
                      <a:pt x="32" y="52"/>
                    </a:cubicBezTo>
                    <a:cubicBezTo>
                      <a:pt x="32" y="52"/>
                      <a:pt x="32" y="52"/>
                      <a:pt x="32" y="52"/>
                    </a:cubicBezTo>
                    <a:cubicBezTo>
                      <a:pt x="32" y="52"/>
                      <a:pt x="32" y="52"/>
                      <a:pt x="32" y="52"/>
                    </a:cubicBezTo>
                    <a:cubicBezTo>
                      <a:pt x="32" y="52"/>
                      <a:pt x="32" y="52"/>
                      <a:pt x="32" y="52"/>
                    </a:cubicBezTo>
                    <a:cubicBezTo>
                      <a:pt x="33" y="52"/>
                      <a:pt x="33" y="52"/>
                      <a:pt x="33" y="52"/>
                    </a:cubicBezTo>
                    <a:cubicBezTo>
                      <a:pt x="33" y="52"/>
                      <a:pt x="33" y="52"/>
                      <a:pt x="33" y="52"/>
                    </a:cubicBezTo>
                    <a:cubicBezTo>
                      <a:pt x="33" y="52"/>
                      <a:pt x="33" y="52"/>
                      <a:pt x="33" y="52"/>
                    </a:cubicBezTo>
                    <a:cubicBezTo>
                      <a:pt x="33" y="52"/>
                      <a:pt x="33" y="52"/>
                      <a:pt x="33" y="52"/>
                    </a:cubicBezTo>
                    <a:cubicBezTo>
                      <a:pt x="33" y="52"/>
                      <a:pt x="33" y="52"/>
                      <a:pt x="33" y="52"/>
                    </a:cubicBezTo>
                    <a:cubicBezTo>
                      <a:pt x="33" y="52"/>
                      <a:pt x="33" y="52"/>
                      <a:pt x="33" y="52"/>
                    </a:cubicBezTo>
                    <a:cubicBezTo>
                      <a:pt x="33" y="52"/>
                      <a:pt x="33" y="52"/>
                      <a:pt x="33" y="52"/>
                    </a:cubicBezTo>
                    <a:cubicBezTo>
                      <a:pt x="33" y="52"/>
                      <a:pt x="33" y="52"/>
                      <a:pt x="33" y="52"/>
                    </a:cubicBezTo>
                    <a:cubicBezTo>
                      <a:pt x="33" y="52"/>
                      <a:pt x="33" y="52"/>
                      <a:pt x="33" y="52"/>
                    </a:cubicBezTo>
                    <a:cubicBezTo>
                      <a:pt x="33" y="52"/>
                      <a:pt x="33" y="52"/>
                      <a:pt x="33" y="52"/>
                    </a:cubicBezTo>
                    <a:cubicBezTo>
                      <a:pt x="33" y="52"/>
                      <a:pt x="33" y="52"/>
                      <a:pt x="33" y="52"/>
                    </a:cubicBezTo>
                    <a:cubicBezTo>
                      <a:pt x="33" y="52"/>
                      <a:pt x="33" y="52"/>
                      <a:pt x="33" y="52"/>
                    </a:cubicBezTo>
                    <a:cubicBezTo>
                      <a:pt x="33" y="52"/>
                      <a:pt x="33" y="52"/>
                      <a:pt x="33" y="52"/>
                    </a:cubicBezTo>
                    <a:cubicBezTo>
                      <a:pt x="33" y="52"/>
                      <a:pt x="33" y="52"/>
                      <a:pt x="33" y="52"/>
                    </a:cubicBezTo>
                    <a:cubicBezTo>
                      <a:pt x="34" y="52"/>
                      <a:pt x="34" y="52"/>
                      <a:pt x="34" y="52"/>
                    </a:cubicBezTo>
                    <a:cubicBezTo>
                      <a:pt x="34" y="52"/>
                      <a:pt x="34" y="52"/>
                      <a:pt x="34" y="52"/>
                    </a:cubicBezTo>
                    <a:cubicBezTo>
                      <a:pt x="34" y="52"/>
                      <a:pt x="34" y="52"/>
                      <a:pt x="34" y="52"/>
                    </a:cubicBezTo>
                    <a:cubicBezTo>
                      <a:pt x="34" y="52"/>
                      <a:pt x="34" y="52"/>
                      <a:pt x="34" y="52"/>
                    </a:cubicBezTo>
                    <a:cubicBezTo>
                      <a:pt x="34" y="52"/>
                      <a:pt x="34" y="52"/>
                      <a:pt x="34" y="52"/>
                    </a:cubicBezTo>
                    <a:cubicBezTo>
                      <a:pt x="34" y="52"/>
                      <a:pt x="34" y="52"/>
                      <a:pt x="34" y="52"/>
                    </a:cubicBezTo>
                    <a:cubicBezTo>
                      <a:pt x="34" y="52"/>
                      <a:pt x="34" y="52"/>
                      <a:pt x="34" y="52"/>
                    </a:cubicBezTo>
                    <a:cubicBezTo>
                      <a:pt x="34" y="52"/>
                      <a:pt x="34" y="52"/>
                      <a:pt x="34" y="52"/>
                    </a:cubicBezTo>
                    <a:cubicBezTo>
                      <a:pt x="34" y="52"/>
                      <a:pt x="34" y="52"/>
                      <a:pt x="34" y="52"/>
                    </a:cubicBezTo>
                    <a:cubicBezTo>
                      <a:pt x="34" y="52"/>
                      <a:pt x="34" y="52"/>
                      <a:pt x="34" y="52"/>
                    </a:cubicBezTo>
                    <a:cubicBezTo>
                      <a:pt x="34" y="52"/>
                      <a:pt x="34" y="52"/>
                      <a:pt x="34" y="52"/>
                    </a:cubicBezTo>
                    <a:cubicBezTo>
                      <a:pt x="34" y="52"/>
                      <a:pt x="34" y="52"/>
                      <a:pt x="34" y="52"/>
                    </a:cubicBezTo>
                    <a:cubicBezTo>
                      <a:pt x="34" y="52"/>
                      <a:pt x="34" y="52"/>
                      <a:pt x="34" y="52"/>
                    </a:cubicBezTo>
                    <a:cubicBezTo>
                      <a:pt x="34" y="52"/>
                      <a:pt x="34" y="52"/>
                      <a:pt x="34" y="52"/>
                    </a:cubicBezTo>
                    <a:cubicBezTo>
                      <a:pt x="35" y="52"/>
                      <a:pt x="35" y="52"/>
                      <a:pt x="35" y="52"/>
                    </a:cubicBezTo>
                    <a:cubicBezTo>
                      <a:pt x="35" y="52"/>
                      <a:pt x="35" y="52"/>
                      <a:pt x="35" y="52"/>
                    </a:cubicBezTo>
                    <a:cubicBezTo>
                      <a:pt x="35" y="52"/>
                      <a:pt x="35" y="52"/>
                      <a:pt x="35" y="52"/>
                    </a:cubicBezTo>
                    <a:cubicBezTo>
                      <a:pt x="35" y="52"/>
                      <a:pt x="35" y="52"/>
                      <a:pt x="35" y="52"/>
                    </a:cubicBezTo>
                    <a:cubicBezTo>
                      <a:pt x="35" y="52"/>
                      <a:pt x="35" y="52"/>
                      <a:pt x="35" y="52"/>
                    </a:cubicBezTo>
                    <a:cubicBezTo>
                      <a:pt x="35" y="52"/>
                      <a:pt x="35" y="52"/>
                      <a:pt x="35" y="52"/>
                    </a:cubicBezTo>
                    <a:cubicBezTo>
                      <a:pt x="35" y="52"/>
                      <a:pt x="35" y="52"/>
                      <a:pt x="35" y="52"/>
                    </a:cubicBezTo>
                    <a:cubicBezTo>
                      <a:pt x="35" y="52"/>
                      <a:pt x="35" y="52"/>
                      <a:pt x="35" y="52"/>
                    </a:cubicBezTo>
                    <a:cubicBezTo>
                      <a:pt x="36" y="52"/>
                      <a:pt x="36" y="52"/>
                      <a:pt x="37" y="52"/>
                    </a:cubicBezTo>
                    <a:cubicBezTo>
                      <a:pt x="37" y="52"/>
                      <a:pt x="37" y="52"/>
                      <a:pt x="37" y="52"/>
                    </a:cubicBezTo>
                    <a:cubicBezTo>
                      <a:pt x="37" y="52"/>
                      <a:pt x="37" y="52"/>
                      <a:pt x="37" y="52"/>
                    </a:cubicBezTo>
                    <a:cubicBezTo>
                      <a:pt x="37" y="52"/>
                      <a:pt x="37" y="52"/>
                      <a:pt x="37" y="52"/>
                    </a:cubicBezTo>
                    <a:cubicBezTo>
                      <a:pt x="37" y="52"/>
                      <a:pt x="37" y="52"/>
                      <a:pt x="37" y="52"/>
                    </a:cubicBezTo>
                    <a:cubicBezTo>
                      <a:pt x="37" y="52"/>
                      <a:pt x="37" y="52"/>
                      <a:pt x="37" y="52"/>
                    </a:cubicBezTo>
                    <a:cubicBezTo>
                      <a:pt x="37" y="52"/>
                      <a:pt x="37" y="52"/>
                      <a:pt x="37" y="52"/>
                    </a:cubicBezTo>
                    <a:cubicBezTo>
                      <a:pt x="37" y="52"/>
                      <a:pt x="37" y="52"/>
                      <a:pt x="37" y="52"/>
                    </a:cubicBezTo>
                    <a:cubicBezTo>
                      <a:pt x="37" y="52"/>
                      <a:pt x="37" y="52"/>
                      <a:pt x="37" y="52"/>
                    </a:cubicBezTo>
                    <a:cubicBezTo>
                      <a:pt x="37" y="52"/>
                      <a:pt x="37" y="52"/>
                      <a:pt x="37" y="52"/>
                    </a:cubicBezTo>
                    <a:cubicBezTo>
                      <a:pt x="37" y="52"/>
                      <a:pt x="37" y="52"/>
                      <a:pt x="37" y="52"/>
                    </a:cubicBezTo>
                    <a:cubicBezTo>
                      <a:pt x="37" y="52"/>
                      <a:pt x="37" y="52"/>
                      <a:pt x="37" y="52"/>
                    </a:cubicBezTo>
                    <a:cubicBezTo>
                      <a:pt x="37" y="52"/>
                      <a:pt x="37" y="52"/>
                      <a:pt x="37" y="52"/>
                    </a:cubicBezTo>
                    <a:cubicBezTo>
                      <a:pt x="37" y="52"/>
                      <a:pt x="37" y="52"/>
                      <a:pt x="37" y="52"/>
                    </a:cubicBezTo>
                    <a:cubicBezTo>
                      <a:pt x="38" y="52"/>
                      <a:pt x="38" y="52"/>
                      <a:pt x="38" y="52"/>
                    </a:cubicBezTo>
                    <a:cubicBezTo>
                      <a:pt x="38" y="52"/>
                      <a:pt x="38" y="52"/>
                      <a:pt x="38" y="52"/>
                    </a:cubicBezTo>
                    <a:cubicBezTo>
                      <a:pt x="38" y="52"/>
                      <a:pt x="38" y="52"/>
                      <a:pt x="38" y="52"/>
                    </a:cubicBezTo>
                    <a:cubicBezTo>
                      <a:pt x="38" y="52"/>
                      <a:pt x="38" y="52"/>
                      <a:pt x="38" y="52"/>
                    </a:cubicBezTo>
                    <a:cubicBezTo>
                      <a:pt x="38" y="52"/>
                      <a:pt x="38" y="52"/>
                      <a:pt x="38" y="52"/>
                    </a:cubicBezTo>
                    <a:cubicBezTo>
                      <a:pt x="38" y="52"/>
                      <a:pt x="38" y="52"/>
                      <a:pt x="38" y="52"/>
                    </a:cubicBezTo>
                    <a:cubicBezTo>
                      <a:pt x="38" y="52"/>
                      <a:pt x="38" y="52"/>
                      <a:pt x="38" y="52"/>
                    </a:cubicBezTo>
                    <a:cubicBezTo>
                      <a:pt x="38" y="52"/>
                      <a:pt x="38" y="52"/>
                      <a:pt x="38" y="52"/>
                    </a:cubicBezTo>
                    <a:cubicBezTo>
                      <a:pt x="38" y="51"/>
                      <a:pt x="38" y="51"/>
                      <a:pt x="38" y="51"/>
                    </a:cubicBezTo>
                    <a:cubicBezTo>
                      <a:pt x="38" y="51"/>
                      <a:pt x="38" y="51"/>
                      <a:pt x="38" y="51"/>
                    </a:cubicBezTo>
                    <a:cubicBezTo>
                      <a:pt x="38" y="51"/>
                      <a:pt x="38" y="51"/>
                      <a:pt x="38" y="51"/>
                    </a:cubicBezTo>
                    <a:cubicBezTo>
                      <a:pt x="38" y="51"/>
                      <a:pt x="38" y="51"/>
                      <a:pt x="38" y="51"/>
                    </a:cubicBezTo>
                    <a:cubicBezTo>
                      <a:pt x="38" y="51"/>
                      <a:pt x="38" y="51"/>
                      <a:pt x="38" y="51"/>
                    </a:cubicBezTo>
                    <a:cubicBezTo>
                      <a:pt x="38" y="51"/>
                      <a:pt x="38" y="51"/>
                      <a:pt x="38" y="51"/>
                    </a:cubicBezTo>
                    <a:cubicBezTo>
                      <a:pt x="39" y="51"/>
                      <a:pt x="39" y="51"/>
                      <a:pt x="39" y="51"/>
                    </a:cubicBezTo>
                    <a:cubicBezTo>
                      <a:pt x="39" y="51"/>
                      <a:pt x="39" y="51"/>
                      <a:pt x="39" y="51"/>
                    </a:cubicBezTo>
                    <a:cubicBezTo>
                      <a:pt x="39" y="51"/>
                      <a:pt x="39" y="51"/>
                      <a:pt x="39" y="51"/>
                    </a:cubicBezTo>
                    <a:cubicBezTo>
                      <a:pt x="39" y="51"/>
                      <a:pt x="39" y="51"/>
                      <a:pt x="39" y="51"/>
                    </a:cubicBezTo>
                    <a:cubicBezTo>
                      <a:pt x="39" y="51"/>
                      <a:pt x="39" y="51"/>
                      <a:pt x="39" y="51"/>
                    </a:cubicBezTo>
                    <a:cubicBezTo>
                      <a:pt x="39" y="51"/>
                      <a:pt x="39" y="51"/>
                      <a:pt x="39" y="51"/>
                    </a:cubicBezTo>
                    <a:cubicBezTo>
                      <a:pt x="39" y="51"/>
                      <a:pt x="39" y="51"/>
                      <a:pt x="39" y="51"/>
                    </a:cubicBezTo>
                    <a:cubicBezTo>
                      <a:pt x="39" y="51"/>
                      <a:pt x="39" y="51"/>
                      <a:pt x="39" y="51"/>
                    </a:cubicBezTo>
                    <a:cubicBezTo>
                      <a:pt x="39" y="51"/>
                      <a:pt x="39" y="51"/>
                      <a:pt x="39" y="51"/>
                    </a:cubicBezTo>
                    <a:cubicBezTo>
                      <a:pt x="39" y="51"/>
                      <a:pt x="39" y="51"/>
                      <a:pt x="39" y="51"/>
                    </a:cubicBezTo>
                    <a:cubicBezTo>
                      <a:pt x="40" y="51"/>
                      <a:pt x="40" y="51"/>
                      <a:pt x="41" y="51"/>
                    </a:cubicBezTo>
                    <a:cubicBezTo>
                      <a:pt x="41" y="51"/>
                      <a:pt x="41" y="51"/>
                      <a:pt x="41" y="51"/>
                    </a:cubicBezTo>
                    <a:cubicBezTo>
                      <a:pt x="41" y="51"/>
                      <a:pt x="41" y="51"/>
                      <a:pt x="41" y="51"/>
                    </a:cubicBezTo>
                    <a:cubicBezTo>
                      <a:pt x="41" y="51"/>
                      <a:pt x="41" y="51"/>
                      <a:pt x="41" y="51"/>
                    </a:cubicBezTo>
                    <a:cubicBezTo>
                      <a:pt x="41" y="51"/>
                      <a:pt x="41" y="51"/>
                      <a:pt x="41" y="51"/>
                    </a:cubicBezTo>
                    <a:cubicBezTo>
                      <a:pt x="41" y="51"/>
                      <a:pt x="41" y="51"/>
                      <a:pt x="41" y="51"/>
                    </a:cubicBezTo>
                    <a:cubicBezTo>
                      <a:pt x="42" y="51"/>
                      <a:pt x="42" y="51"/>
                      <a:pt x="42" y="51"/>
                    </a:cubicBezTo>
                    <a:cubicBezTo>
                      <a:pt x="42" y="51"/>
                      <a:pt x="42" y="51"/>
                      <a:pt x="42" y="51"/>
                    </a:cubicBezTo>
                    <a:cubicBezTo>
                      <a:pt x="42" y="51"/>
                      <a:pt x="42" y="51"/>
                      <a:pt x="42" y="51"/>
                    </a:cubicBezTo>
                    <a:cubicBezTo>
                      <a:pt x="42" y="51"/>
                      <a:pt x="42" y="51"/>
                      <a:pt x="42" y="51"/>
                    </a:cubicBezTo>
                    <a:cubicBezTo>
                      <a:pt x="42" y="51"/>
                      <a:pt x="42" y="51"/>
                      <a:pt x="42" y="51"/>
                    </a:cubicBezTo>
                    <a:cubicBezTo>
                      <a:pt x="42" y="51"/>
                      <a:pt x="42" y="51"/>
                      <a:pt x="42" y="51"/>
                    </a:cubicBezTo>
                    <a:cubicBezTo>
                      <a:pt x="42" y="51"/>
                      <a:pt x="42" y="51"/>
                      <a:pt x="42" y="51"/>
                    </a:cubicBezTo>
                    <a:cubicBezTo>
                      <a:pt x="42" y="51"/>
                      <a:pt x="42" y="51"/>
                      <a:pt x="42" y="51"/>
                    </a:cubicBezTo>
                    <a:cubicBezTo>
                      <a:pt x="42" y="51"/>
                      <a:pt x="42" y="51"/>
                      <a:pt x="42" y="51"/>
                    </a:cubicBezTo>
                    <a:cubicBezTo>
                      <a:pt x="42" y="51"/>
                      <a:pt x="42" y="51"/>
                      <a:pt x="42" y="51"/>
                    </a:cubicBezTo>
                    <a:cubicBezTo>
                      <a:pt x="42" y="51"/>
                      <a:pt x="42" y="51"/>
                      <a:pt x="42" y="51"/>
                    </a:cubicBezTo>
                    <a:cubicBezTo>
                      <a:pt x="42" y="51"/>
                      <a:pt x="42" y="51"/>
                      <a:pt x="42" y="51"/>
                    </a:cubicBezTo>
                    <a:cubicBezTo>
                      <a:pt x="42" y="51"/>
                      <a:pt x="42" y="51"/>
                      <a:pt x="42" y="51"/>
                    </a:cubicBezTo>
                    <a:cubicBezTo>
                      <a:pt x="42" y="51"/>
                      <a:pt x="42" y="51"/>
                      <a:pt x="42"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3" y="51"/>
                      <a:pt x="43" y="51"/>
                    </a:cubicBezTo>
                    <a:cubicBezTo>
                      <a:pt x="44" y="51"/>
                      <a:pt x="44" y="50"/>
                      <a:pt x="45" y="50"/>
                    </a:cubicBezTo>
                    <a:cubicBezTo>
                      <a:pt x="45" y="50"/>
                      <a:pt x="45" y="50"/>
                      <a:pt x="45" y="50"/>
                    </a:cubicBezTo>
                    <a:cubicBezTo>
                      <a:pt x="45" y="50"/>
                      <a:pt x="45" y="50"/>
                      <a:pt x="45" y="50"/>
                    </a:cubicBezTo>
                    <a:cubicBezTo>
                      <a:pt x="45" y="50"/>
                      <a:pt x="45" y="50"/>
                      <a:pt x="45" y="50"/>
                    </a:cubicBezTo>
                    <a:cubicBezTo>
                      <a:pt x="45" y="50"/>
                      <a:pt x="45" y="50"/>
                      <a:pt x="45" y="50"/>
                    </a:cubicBezTo>
                    <a:cubicBezTo>
                      <a:pt x="45" y="50"/>
                      <a:pt x="45" y="50"/>
                      <a:pt x="45" y="50"/>
                    </a:cubicBezTo>
                    <a:cubicBezTo>
                      <a:pt x="45" y="50"/>
                      <a:pt x="45" y="50"/>
                      <a:pt x="45" y="50"/>
                    </a:cubicBezTo>
                    <a:cubicBezTo>
                      <a:pt x="45" y="50"/>
                      <a:pt x="45" y="50"/>
                      <a:pt x="45" y="50"/>
                    </a:cubicBezTo>
                    <a:cubicBezTo>
                      <a:pt x="45" y="50"/>
                      <a:pt x="45" y="50"/>
                      <a:pt x="45" y="50"/>
                    </a:cubicBezTo>
                    <a:cubicBezTo>
                      <a:pt x="46" y="50"/>
                      <a:pt x="46" y="50"/>
                      <a:pt x="46" y="50"/>
                    </a:cubicBezTo>
                    <a:cubicBezTo>
                      <a:pt x="46" y="50"/>
                      <a:pt x="46" y="50"/>
                      <a:pt x="46" y="50"/>
                    </a:cubicBezTo>
                    <a:cubicBezTo>
                      <a:pt x="46" y="50"/>
                      <a:pt x="46" y="50"/>
                      <a:pt x="46" y="50"/>
                    </a:cubicBezTo>
                    <a:cubicBezTo>
                      <a:pt x="46" y="50"/>
                      <a:pt x="46" y="50"/>
                      <a:pt x="46" y="50"/>
                    </a:cubicBezTo>
                    <a:cubicBezTo>
                      <a:pt x="46" y="50"/>
                      <a:pt x="46" y="50"/>
                      <a:pt x="46" y="50"/>
                    </a:cubicBezTo>
                    <a:cubicBezTo>
                      <a:pt x="46" y="50"/>
                      <a:pt x="46" y="50"/>
                      <a:pt x="46" y="50"/>
                    </a:cubicBezTo>
                    <a:cubicBezTo>
                      <a:pt x="46" y="50"/>
                      <a:pt x="46" y="50"/>
                      <a:pt x="46" y="50"/>
                    </a:cubicBezTo>
                    <a:cubicBezTo>
                      <a:pt x="46" y="50"/>
                      <a:pt x="46" y="50"/>
                      <a:pt x="46" y="50"/>
                    </a:cubicBezTo>
                    <a:cubicBezTo>
                      <a:pt x="46" y="50"/>
                      <a:pt x="46" y="50"/>
                      <a:pt x="46" y="50"/>
                    </a:cubicBezTo>
                    <a:cubicBezTo>
                      <a:pt x="46" y="50"/>
                      <a:pt x="46" y="50"/>
                      <a:pt x="46" y="50"/>
                    </a:cubicBezTo>
                    <a:cubicBezTo>
                      <a:pt x="46" y="50"/>
                      <a:pt x="46" y="50"/>
                      <a:pt x="46" y="50"/>
                    </a:cubicBezTo>
                    <a:cubicBezTo>
                      <a:pt x="46" y="50"/>
                      <a:pt x="46" y="50"/>
                      <a:pt x="46" y="50"/>
                    </a:cubicBezTo>
                    <a:cubicBezTo>
                      <a:pt x="46" y="50"/>
                      <a:pt x="46" y="50"/>
                      <a:pt x="46" y="50"/>
                    </a:cubicBezTo>
                    <a:cubicBezTo>
                      <a:pt x="46" y="50"/>
                      <a:pt x="46" y="50"/>
                      <a:pt x="46" y="50"/>
                    </a:cubicBezTo>
                    <a:cubicBezTo>
                      <a:pt x="47" y="50"/>
                      <a:pt x="47" y="50"/>
                      <a:pt x="47" y="50"/>
                    </a:cubicBezTo>
                    <a:cubicBezTo>
                      <a:pt x="47" y="50"/>
                      <a:pt x="47" y="50"/>
                      <a:pt x="47" y="50"/>
                    </a:cubicBezTo>
                    <a:cubicBezTo>
                      <a:pt x="47" y="50"/>
                      <a:pt x="47" y="50"/>
                      <a:pt x="47" y="50"/>
                    </a:cubicBezTo>
                    <a:cubicBezTo>
                      <a:pt x="47" y="50"/>
                      <a:pt x="47" y="50"/>
                      <a:pt x="47" y="50"/>
                    </a:cubicBezTo>
                    <a:cubicBezTo>
                      <a:pt x="47" y="50"/>
                      <a:pt x="47" y="50"/>
                      <a:pt x="47" y="50"/>
                    </a:cubicBezTo>
                    <a:cubicBezTo>
                      <a:pt x="47" y="50"/>
                      <a:pt x="47" y="50"/>
                      <a:pt x="47" y="50"/>
                    </a:cubicBezTo>
                    <a:cubicBezTo>
                      <a:pt x="47" y="50"/>
                      <a:pt x="47" y="50"/>
                      <a:pt x="47" y="50"/>
                    </a:cubicBezTo>
                    <a:cubicBezTo>
                      <a:pt x="47" y="50"/>
                      <a:pt x="47" y="50"/>
                      <a:pt x="47" y="50"/>
                    </a:cubicBezTo>
                    <a:cubicBezTo>
                      <a:pt x="47" y="50"/>
                      <a:pt x="47" y="50"/>
                      <a:pt x="47" y="50"/>
                    </a:cubicBezTo>
                    <a:cubicBezTo>
                      <a:pt x="47" y="50"/>
                      <a:pt x="47" y="50"/>
                      <a:pt x="47" y="50"/>
                    </a:cubicBezTo>
                    <a:cubicBezTo>
                      <a:pt x="47" y="50"/>
                      <a:pt x="47" y="50"/>
                      <a:pt x="47" y="50"/>
                    </a:cubicBezTo>
                    <a:cubicBezTo>
                      <a:pt x="47" y="50"/>
                      <a:pt x="47" y="50"/>
                      <a:pt x="47" y="50"/>
                    </a:cubicBezTo>
                    <a:cubicBezTo>
                      <a:pt x="47" y="50"/>
                      <a:pt x="47" y="50"/>
                      <a:pt x="47" y="50"/>
                    </a:cubicBezTo>
                    <a:cubicBezTo>
                      <a:pt x="47" y="50"/>
                      <a:pt x="47" y="50"/>
                      <a:pt x="47" y="50"/>
                    </a:cubicBezTo>
                    <a:cubicBezTo>
                      <a:pt x="48" y="50"/>
                      <a:pt x="48" y="50"/>
                      <a:pt x="48" y="50"/>
                    </a:cubicBezTo>
                    <a:cubicBezTo>
                      <a:pt x="48" y="50"/>
                      <a:pt x="48" y="50"/>
                      <a:pt x="48" y="50"/>
                    </a:cubicBezTo>
                    <a:cubicBezTo>
                      <a:pt x="48" y="50"/>
                      <a:pt x="49" y="50"/>
                      <a:pt x="49" y="49"/>
                    </a:cubicBezTo>
                    <a:cubicBezTo>
                      <a:pt x="49" y="49"/>
                      <a:pt x="49" y="49"/>
                      <a:pt x="49" y="49"/>
                    </a:cubicBezTo>
                    <a:cubicBezTo>
                      <a:pt x="49" y="49"/>
                      <a:pt x="49" y="49"/>
                      <a:pt x="49" y="49"/>
                    </a:cubicBezTo>
                    <a:cubicBezTo>
                      <a:pt x="49" y="49"/>
                      <a:pt x="49" y="49"/>
                      <a:pt x="49" y="49"/>
                    </a:cubicBezTo>
                    <a:cubicBezTo>
                      <a:pt x="49" y="49"/>
                      <a:pt x="49" y="49"/>
                      <a:pt x="49" y="49"/>
                    </a:cubicBezTo>
                    <a:cubicBezTo>
                      <a:pt x="50" y="49"/>
                      <a:pt x="50" y="49"/>
                      <a:pt x="50" y="49"/>
                    </a:cubicBezTo>
                    <a:cubicBezTo>
                      <a:pt x="50" y="49"/>
                      <a:pt x="50" y="49"/>
                      <a:pt x="50" y="49"/>
                    </a:cubicBezTo>
                    <a:cubicBezTo>
                      <a:pt x="50" y="49"/>
                      <a:pt x="50" y="49"/>
                      <a:pt x="50" y="49"/>
                    </a:cubicBezTo>
                    <a:cubicBezTo>
                      <a:pt x="50" y="49"/>
                      <a:pt x="50" y="49"/>
                      <a:pt x="50" y="49"/>
                    </a:cubicBezTo>
                    <a:cubicBezTo>
                      <a:pt x="50" y="49"/>
                      <a:pt x="50" y="49"/>
                      <a:pt x="50" y="49"/>
                    </a:cubicBezTo>
                    <a:cubicBezTo>
                      <a:pt x="50" y="49"/>
                      <a:pt x="50" y="49"/>
                      <a:pt x="50" y="49"/>
                    </a:cubicBezTo>
                    <a:cubicBezTo>
                      <a:pt x="50" y="49"/>
                      <a:pt x="50" y="49"/>
                      <a:pt x="50" y="49"/>
                    </a:cubicBezTo>
                    <a:cubicBezTo>
                      <a:pt x="50" y="49"/>
                      <a:pt x="50" y="49"/>
                      <a:pt x="50" y="49"/>
                    </a:cubicBezTo>
                    <a:cubicBezTo>
                      <a:pt x="50" y="49"/>
                      <a:pt x="50" y="49"/>
                      <a:pt x="50" y="49"/>
                    </a:cubicBezTo>
                    <a:cubicBezTo>
                      <a:pt x="50" y="49"/>
                      <a:pt x="50" y="49"/>
                      <a:pt x="50" y="49"/>
                    </a:cubicBezTo>
                    <a:cubicBezTo>
                      <a:pt x="50" y="49"/>
                      <a:pt x="50" y="49"/>
                      <a:pt x="50" y="49"/>
                    </a:cubicBezTo>
                    <a:cubicBezTo>
                      <a:pt x="50" y="49"/>
                      <a:pt x="50" y="49"/>
                      <a:pt x="50" y="49"/>
                    </a:cubicBezTo>
                    <a:cubicBezTo>
                      <a:pt x="50" y="49"/>
                      <a:pt x="50" y="49"/>
                      <a:pt x="50" y="49"/>
                    </a:cubicBezTo>
                    <a:cubicBezTo>
                      <a:pt x="50" y="49"/>
                      <a:pt x="50" y="49"/>
                      <a:pt x="50" y="49"/>
                    </a:cubicBezTo>
                    <a:cubicBezTo>
                      <a:pt x="50" y="49"/>
                      <a:pt x="50" y="49"/>
                      <a:pt x="50" y="49"/>
                    </a:cubicBezTo>
                    <a:cubicBezTo>
                      <a:pt x="51" y="49"/>
                      <a:pt x="51" y="49"/>
                      <a:pt x="51" y="49"/>
                    </a:cubicBezTo>
                    <a:cubicBezTo>
                      <a:pt x="51" y="49"/>
                      <a:pt x="51" y="49"/>
                      <a:pt x="51" y="49"/>
                    </a:cubicBezTo>
                    <a:cubicBezTo>
                      <a:pt x="51" y="49"/>
                      <a:pt x="51" y="49"/>
                      <a:pt x="51" y="49"/>
                    </a:cubicBezTo>
                    <a:cubicBezTo>
                      <a:pt x="51" y="49"/>
                      <a:pt x="51" y="49"/>
                      <a:pt x="51" y="49"/>
                    </a:cubicBezTo>
                    <a:cubicBezTo>
                      <a:pt x="51" y="49"/>
                      <a:pt x="51" y="49"/>
                      <a:pt x="51" y="49"/>
                    </a:cubicBezTo>
                    <a:cubicBezTo>
                      <a:pt x="51" y="49"/>
                      <a:pt x="51" y="49"/>
                      <a:pt x="51" y="49"/>
                    </a:cubicBezTo>
                    <a:cubicBezTo>
                      <a:pt x="51" y="49"/>
                      <a:pt x="51" y="49"/>
                      <a:pt x="51" y="49"/>
                    </a:cubicBezTo>
                    <a:cubicBezTo>
                      <a:pt x="51" y="49"/>
                      <a:pt x="51" y="49"/>
                      <a:pt x="51" y="49"/>
                    </a:cubicBezTo>
                    <a:cubicBezTo>
                      <a:pt x="51" y="49"/>
                      <a:pt x="51" y="49"/>
                      <a:pt x="51" y="49"/>
                    </a:cubicBezTo>
                    <a:cubicBezTo>
                      <a:pt x="51" y="49"/>
                      <a:pt x="51" y="49"/>
                      <a:pt x="51" y="49"/>
                    </a:cubicBezTo>
                    <a:cubicBezTo>
                      <a:pt x="51" y="49"/>
                      <a:pt x="51" y="49"/>
                      <a:pt x="51" y="49"/>
                    </a:cubicBezTo>
                    <a:cubicBezTo>
                      <a:pt x="51" y="49"/>
                      <a:pt x="51" y="49"/>
                      <a:pt x="51" y="49"/>
                    </a:cubicBezTo>
                    <a:cubicBezTo>
                      <a:pt x="51" y="49"/>
                      <a:pt x="51" y="49"/>
                      <a:pt x="51" y="49"/>
                    </a:cubicBezTo>
                    <a:cubicBezTo>
                      <a:pt x="51" y="49"/>
                      <a:pt x="51" y="49"/>
                      <a:pt x="51" y="49"/>
                    </a:cubicBezTo>
                    <a:cubicBezTo>
                      <a:pt x="52" y="49"/>
                      <a:pt x="52" y="49"/>
                      <a:pt x="52" y="49"/>
                    </a:cubicBezTo>
                    <a:cubicBezTo>
                      <a:pt x="52" y="49"/>
                      <a:pt x="52" y="49"/>
                      <a:pt x="52" y="49"/>
                    </a:cubicBezTo>
                    <a:cubicBezTo>
                      <a:pt x="52" y="49"/>
                      <a:pt x="52" y="49"/>
                      <a:pt x="52" y="49"/>
                    </a:cubicBezTo>
                    <a:cubicBezTo>
                      <a:pt x="52" y="49"/>
                      <a:pt x="52" y="49"/>
                      <a:pt x="52" y="49"/>
                    </a:cubicBezTo>
                    <a:cubicBezTo>
                      <a:pt x="52" y="49"/>
                      <a:pt x="52" y="49"/>
                      <a:pt x="52" y="49"/>
                    </a:cubicBezTo>
                    <a:cubicBezTo>
                      <a:pt x="52" y="49"/>
                      <a:pt x="52" y="49"/>
                      <a:pt x="52" y="49"/>
                    </a:cubicBezTo>
                    <a:cubicBezTo>
                      <a:pt x="52" y="49"/>
                      <a:pt x="53" y="49"/>
                      <a:pt x="53" y="49"/>
                    </a:cubicBezTo>
                    <a:cubicBezTo>
                      <a:pt x="53" y="49"/>
                      <a:pt x="53" y="49"/>
                      <a:pt x="53" y="49"/>
                    </a:cubicBezTo>
                    <a:cubicBezTo>
                      <a:pt x="53" y="48"/>
                      <a:pt x="53" y="48"/>
                      <a:pt x="53" y="48"/>
                    </a:cubicBezTo>
                    <a:cubicBezTo>
                      <a:pt x="53" y="48"/>
                      <a:pt x="53" y="48"/>
                      <a:pt x="53" y="48"/>
                    </a:cubicBezTo>
                    <a:cubicBezTo>
                      <a:pt x="53" y="48"/>
                      <a:pt x="53" y="48"/>
                      <a:pt x="53" y="48"/>
                    </a:cubicBezTo>
                    <a:cubicBezTo>
                      <a:pt x="53" y="48"/>
                      <a:pt x="53" y="48"/>
                      <a:pt x="53" y="48"/>
                    </a:cubicBezTo>
                    <a:cubicBezTo>
                      <a:pt x="53" y="48"/>
                      <a:pt x="53" y="48"/>
                      <a:pt x="53" y="48"/>
                    </a:cubicBezTo>
                    <a:cubicBezTo>
                      <a:pt x="54" y="48"/>
                      <a:pt x="54" y="48"/>
                      <a:pt x="54" y="48"/>
                    </a:cubicBezTo>
                    <a:cubicBezTo>
                      <a:pt x="54" y="48"/>
                      <a:pt x="54" y="48"/>
                      <a:pt x="54" y="48"/>
                    </a:cubicBezTo>
                    <a:cubicBezTo>
                      <a:pt x="54" y="48"/>
                      <a:pt x="54" y="48"/>
                      <a:pt x="54" y="48"/>
                    </a:cubicBezTo>
                    <a:cubicBezTo>
                      <a:pt x="54" y="48"/>
                      <a:pt x="54" y="48"/>
                      <a:pt x="54" y="48"/>
                    </a:cubicBezTo>
                    <a:cubicBezTo>
                      <a:pt x="54" y="48"/>
                      <a:pt x="54" y="48"/>
                      <a:pt x="54" y="48"/>
                    </a:cubicBezTo>
                    <a:cubicBezTo>
                      <a:pt x="54" y="48"/>
                      <a:pt x="54" y="48"/>
                      <a:pt x="54" y="48"/>
                    </a:cubicBezTo>
                    <a:cubicBezTo>
                      <a:pt x="54" y="48"/>
                      <a:pt x="54" y="48"/>
                      <a:pt x="54" y="48"/>
                    </a:cubicBezTo>
                    <a:cubicBezTo>
                      <a:pt x="54" y="48"/>
                      <a:pt x="54" y="48"/>
                      <a:pt x="54" y="48"/>
                    </a:cubicBezTo>
                    <a:cubicBezTo>
                      <a:pt x="54" y="48"/>
                      <a:pt x="54" y="48"/>
                      <a:pt x="54" y="48"/>
                    </a:cubicBezTo>
                    <a:cubicBezTo>
                      <a:pt x="54" y="48"/>
                      <a:pt x="54" y="48"/>
                      <a:pt x="54" y="48"/>
                    </a:cubicBezTo>
                    <a:cubicBezTo>
                      <a:pt x="54" y="48"/>
                      <a:pt x="54" y="48"/>
                      <a:pt x="54" y="48"/>
                    </a:cubicBezTo>
                    <a:cubicBezTo>
                      <a:pt x="54" y="48"/>
                      <a:pt x="54" y="48"/>
                      <a:pt x="54" y="48"/>
                    </a:cubicBezTo>
                    <a:cubicBezTo>
                      <a:pt x="54" y="48"/>
                      <a:pt x="54" y="48"/>
                      <a:pt x="54" y="48"/>
                    </a:cubicBezTo>
                    <a:cubicBezTo>
                      <a:pt x="54" y="48"/>
                      <a:pt x="54" y="48"/>
                      <a:pt x="54" y="48"/>
                    </a:cubicBezTo>
                    <a:cubicBezTo>
                      <a:pt x="55" y="48"/>
                      <a:pt x="55" y="48"/>
                      <a:pt x="55" y="48"/>
                    </a:cubicBezTo>
                    <a:cubicBezTo>
                      <a:pt x="55" y="48"/>
                      <a:pt x="55" y="48"/>
                      <a:pt x="55" y="48"/>
                    </a:cubicBezTo>
                    <a:cubicBezTo>
                      <a:pt x="55" y="48"/>
                      <a:pt x="55" y="48"/>
                      <a:pt x="55" y="48"/>
                    </a:cubicBezTo>
                    <a:cubicBezTo>
                      <a:pt x="55" y="48"/>
                      <a:pt x="55" y="48"/>
                      <a:pt x="55" y="48"/>
                    </a:cubicBezTo>
                    <a:cubicBezTo>
                      <a:pt x="55" y="48"/>
                      <a:pt x="55" y="48"/>
                      <a:pt x="55" y="48"/>
                    </a:cubicBezTo>
                    <a:cubicBezTo>
                      <a:pt x="55" y="48"/>
                      <a:pt x="55" y="48"/>
                      <a:pt x="55" y="48"/>
                    </a:cubicBezTo>
                    <a:cubicBezTo>
                      <a:pt x="55" y="48"/>
                      <a:pt x="55" y="48"/>
                      <a:pt x="55" y="48"/>
                    </a:cubicBezTo>
                    <a:cubicBezTo>
                      <a:pt x="55" y="48"/>
                      <a:pt x="55" y="48"/>
                      <a:pt x="55" y="48"/>
                    </a:cubicBezTo>
                    <a:cubicBezTo>
                      <a:pt x="55" y="48"/>
                      <a:pt x="55" y="48"/>
                      <a:pt x="55" y="48"/>
                    </a:cubicBezTo>
                    <a:cubicBezTo>
                      <a:pt x="55" y="48"/>
                      <a:pt x="55" y="48"/>
                      <a:pt x="55" y="48"/>
                    </a:cubicBezTo>
                    <a:cubicBezTo>
                      <a:pt x="55" y="48"/>
                      <a:pt x="55" y="48"/>
                      <a:pt x="55" y="48"/>
                    </a:cubicBezTo>
                    <a:cubicBezTo>
                      <a:pt x="55" y="48"/>
                      <a:pt x="55" y="48"/>
                      <a:pt x="55" y="48"/>
                    </a:cubicBezTo>
                    <a:cubicBezTo>
                      <a:pt x="55" y="48"/>
                      <a:pt x="55" y="48"/>
                      <a:pt x="55" y="48"/>
                    </a:cubicBezTo>
                    <a:cubicBezTo>
                      <a:pt x="55" y="48"/>
                      <a:pt x="55" y="48"/>
                      <a:pt x="55" y="48"/>
                    </a:cubicBezTo>
                    <a:cubicBezTo>
                      <a:pt x="55" y="48"/>
                      <a:pt x="55" y="48"/>
                      <a:pt x="55" y="48"/>
                    </a:cubicBezTo>
                    <a:cubicBezTo>
                      <a:pt x="56" y="48"/>
                      <a:pt x="56" y="48"/>
                      <a:pt x="56" y="48"/>
                    </a:cubicBezTo>
                    <a:cubicBezTo>
                      <a:pt x="56" y="48"/>
                      <a:pt x="56" y="48"/>
                      <a:pt x="56" y="48"/>
                    </a:cubicBezTo>
                    <a:cubicBezTo>
                      <a:pt x="56" y="48"/>
                      <a:pt x="56" y="48"/>
                      <a:pt x="56" y="48"/>
                    </a:cubicBezTo>
                    <a:cubicBezTo>
                      <a:pt x="56" y="48"/>
                      <a:pt x="56" y="48"/>
                      <a:pt x="56" y="48"/>
                    </a:cubicBezTo>
                    <a:cubicBezTo>
                      <a:pt x="56" y="48"/>
                      <a:pt x="56" y="48"/>
                      <a:pt x="56" y="48"/>
                    </a:cubicBezTo>
                    <a:cubicBezTo>
                      <a:pt x="56" y="48"/>
                      <a:pt x="56" y="48"/>
                      <a:pt x="56" y="48"/>
                    </a:cubicBezTo>
                    <a:cubicBezTo>
                      <a:pt x="56" y="48"/>
                      <a:pt x="56" y="48"/>
                      <a:pt x="56" y="48"/>
                    </a:cubicBezTo>
                    <a:cubicBezTo>
                      <a:pt x="56" y="48"/>
                      <a:pt x="56" y="48"/>
                      <a:pt x="56" y="48"/>
                    </a:cubicBezTo>
                    <a:cubicBezTo>
                      <a:pt x="56" y="48"/>
                      <a:pt x="56" y="48"/>
                      <a:pt x="56" y="48"/>
                    </a:cubicBezTo>
                    <a:cubicBezTo>
                      <a:pt x="56" y="48"/>
                      <a:pt x="56" y="48"/>
                      <a:pt x="56" y="48"/>
                    </a:cubicBezTo>
                    <a:cubicBezTo>
                      <a:pt x="56" y="48"/>
                      <a:pt x="56" y="48"/>
                      <a:pt x="56" y="48"/>
                    </a:cubicBezTo>
                    <a:cubicBezTo>
                      <a:pt x="56" y="48"/>
                      <a:pt x="56" y="48"/>
                      <a:pt x="56" y="48"/>
                    </a:cubicBezTo>
                    <a:cubicBezTo>
                      <a:pt x="56" y="48"/>
                      <a:pt x="56" y="48"/>
                      <a:pt x="56" y="48"/>
                    </a:cubicBezTo>
                    <a:cubicBezTo>
                      <a:pt x="56" y="48"/>
                      <a:pt x="56" y="48"/>
                      <a:pt x="56" y="48"/>
                    </a:cubicBezTo>
                    <a:cubicBezTo>
                      <a:pt x="57" y="48"/>
                      <a:pt x="57" y="48"/>
                      <a:pt x="57" y="48"/>
                    </a:cubicBezTo>
                    <a:cubicBezTo>
                      <a:pt x="57" y="48"/>
                      <a:pt x="57" y="48"/>
                      <a:pt x="57" y="48"/>
                    </a:cubicBezTo>
                    <a:cubicBezTo>
                      <a:pt x="57" y="48"/>
                      <a:pt x="57" y="48"/>
                      <a:pt x="57" y="48"/>
                    </a:cubicBezTo>
                    <a:cubicBezTo>
                      <a:pt x="57" y="48"/>
                      <a:pt x="57" y="48"/>
                      <a:pt x="57" y="48"/>
                    </a:cubicBezTo>
                    <a:cubicBezTo>
                      <a:pt x="57" y="47"/>
                      <a:pt x="57" y="47"/>
                      <a:pt x="57" y="47"/>
                    </a:cubicBezTo>
                    <a:cubicBezTo>
                      <a:pt x="57" y="47"/>
                      <a:pt x="57" y="47"/>
                      <a:pt x="57" y="47"/>
                    </a:cubicBezTo>
                    <a:cubicBezTo>
                      <a:pt x="57" y="47"/>
                      <a:pt x="57" y="47"/>
                      <a:pt x="57" y="47"/>
                    </a:cubicBezTo>
                    <a:cubicBezTo>
                      <a:pt x="57" y="47"/>
                      <a:pt x="57" y="47"/>
                      <a:pt x="57" y="47"/>
                    </a:cubicBezTo>
                    <a:cubicBezTo>
                      <a:pt x="57" y="47"/>
                      <a:pt x="57" y="47"/>
                      <a:pt x="57" y="47"/>
                    </a:cubicBezTo>
                    <a:cubicBezTo>
                      <a:pt x="57" y="47"/>
                      <a:pt x="57" y="47"/>
                      <a:pt x="57" y="47"/>
                    </a:cubicBezTo>
                    <a:cubicBezTo>
                      <a:pt x="58" y="47"/>
                      <a:pt x="58" y="47"/>
                      <a:pt x="58" y="47"/>
                    </a:cubicBezTo>
                    <a:cubicBezTo>
                      <a:pt x="58" y="47"/>
                      <a:pt x="58" y="47"/>
                      <a:pt x="58" y="47"/>
                    </a:cubicBezTo>
                    <a:cubicBezTo>
                      <a:pt x="58" y="47"/>
                      <a:pt x="58" y="47"/>
                      <a:pt x="58" y="47"/>
                    </a:cubicBezTo>
                    <a:cubicBezTo>
                      <a:pt x="58" y="47"/>
                      <a:pt x="58" y="47"/>
                      <a:pt x="58" y="47"/>
                    </a:cubicBezTo>
                    <a:cubicBezTo>
                      <a:pt x="58" y="47"/>
                      <a:pt x="58" y="47"/>
                      <a:pt x="58" y="47"/>
                    </a:cubicBezTo>
                    <a:cubicBezTo>
                      <a:pt x="58" y="47"/>
                      <a:pt x="58" y="47"/>
                      <a:pt x="58" y="47"/>
                    </a:cubicBezTo>
                    <a:cubicBezTo>
                      <a:pt x="58" y="47"/>
                      <a:pt x="58" y="47"/>
                      <a:pt x="58" y="47"/>
                    </a:cubicBezTo>
                    <a:cubicBezTo>
                      <a:pt x="58" y="47"/>
                      <a:pt x="58" y="47"/>
                      <a:pt x="58" y="47"/>
                    </a:cubicBezTo>
                    <a:cubicBezTo>
                      <a:pt x="58" y="47"/>
                      <a:pt x="58" y="47"/>
                      <a:pt x="58" y="47"/>
                    </a:cubicBezTo>
                    <a:cubicBezTo>
                      <a:pt x="58" y="47"/>
                      <a:pt x="58" y="47"/>
                      <a:pt x="58" y="47"/>
                    </a:cubicBezTo>
                    <a:cubicBezTo>
                      <a:pt x="58" y="47"/>
                      <a:pt x="58" y="47"/>
                      <a:pt x="58" y="47"/>
                    </a:cubicBezTo>
                    <a:cubicBezTo>
                      <a:pt x="58" y="47"/>
                      <a:pt x="58" y="47"/>
                      <a:pt x="58" y="47"/>
                    </a:cubicBezTo>
                    <a:cubicBezTo>
                      <a:pt x="58" y="47"/>
                      <a:pt x="58" y="47"/>
                      <a:pt x="58" y="47"/>
                    </a:cubicBezTo>
                    <a:cubicBezTo>
                      <a:pt x="58" y="47"/>
                      <a:pt x="58" y="47"/>
                      <a:pt x="58" y="47"/>
                    </a:cubicBezTo>
                    <a:cubicBezTo>
                      <a:pt x="59" y="47"/>
                      <a:pt x="59" y="47"/>
                      <a:pt x="59" y="47"/>
                    </a:cubicBezTo>
                    <a:cubicBezTo>
                      <a:pt x="59" y="47"/>
                      <a:pt x="59" y="47"/>
                      <a:pt x="59" y="47"/>
                    </a:cubicBezTo>
                    <a:cubicBezTo>
                      <a:pt x="59" y="47"/>
                      <a:pt x="59" y="47"/>
                      <a:pt x="59" y="47"/>
                    </a:cubicBezTo>
                    <a:cubicBezTo>
                      <a:pt x="59" y="47"/>
                      <a:pt x="59" y="47"/>
                      <a:pt x="59" y="47"/>
                    </a:cubicBezTo>
                    <a:cubicBezTo>
                      <a:pt x="59" y="47"/>
                      <a:pt x="59" y="47"/>
                      <a:pt x="59" y="47"/>
                    </a:cubicBezTo>
                    <a:cubicBezTo>
                      <a:pt x="59" y="47"/>
                      <a:pt x="59" y="47"/>
                      <a:pt x="59" y="47"/>
                    </a:cubicBezTo>
                    <a:cubicBezTo>
                      <a:pt x="59" y="47"/>
                      <a:pt x="59" y="47"/>
                      <a:pt x="59" y="47"/>
                    </a:cubicBezTo>
                    <a:cubicBezTo>
                      <a:pt x="59" y="47"/>
                      <a:pt x="59" y="47"/>
                      <a:pt x="59" y="47"/>
                    </a:cubicBezTo>
                    <a:cubicBezTo>
                      <a:pt x="59" y="47"/>
                      <a:pt x="59" y="47"/>
                      <a:pt x="59" y="47"/>
                    </a:cubicBezTo>
                    <a:cubicBezTo>
                      <a:pt x="59" y="47"/>
                      <a:pt x="59" y="47"/>
                      <a:pt x="59" y="47"/>
                    </a:cubicBezTo>
                    <a:cubicBezTo>
                      <a:pt x="59" y="47"/>
                      <a:pt x="59" y="47"/>
                      <a:pt x="59" y="47"/>
                    </a:cubicBezTo>
                    <a:cubicBezTo>
                      <a:pt x="59" y="47"/>
                      <a:pt x="59" y="47"/>
                      <a:pt x="59" y="47"/>
                    </a:cubicBezTo>
                    <a:cubicBezTo>
                      <a:pt x="59" y="47"/>
                      <a:pt x="59" y="47"/>
                      <a:pt x="59" y="47"/>
                    </a:cubicBezTo>
                    <a:cubicBezTo>
                      <a:pt x="59" y="47"/>
                      <a:pt x="59" y="47"/>
                      <a:pt x="59"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1" y="46"/>
                      <a:pt x="61" y="46"/>
                      <a:pt x="61" y="46"/>
                    </a:cubicBezTo>
                    <a:cubicBezTo>
                      <a:pt x="61" y="46"/>
                      <a:pt x="61" y="46"/>
                      <a:pt x="61" y="46"/>
                    </a:cubicBezTo>
                    <a:cubicBezTo>
                      <a:pt x="61" y="46"/>
                      <a:pt x="61" y="46"/>
                      <a:pt x="61" y="46"/>
                    </a:cubicBezTo>
                    <a:cubicBezTo>
                      <a:pt x="61" y="46"/>
                      <a:pt x="61" y="46"/>
                      <a:pt x="61" y="46"/>
                    </a:cubicBezTo>
                    <a:cubicBezTo>
                      <a:pt x="61" y="46"/>
                      <a:pt x="61" y="46"/>
                      <a:pt x="61" y="46"/>
                    </a:cubicBezTo>
                    <a:cubicBezTo>
                      <a:pt x="61" y="46"/>
                      <a:pt x="61" y="46"/>
                      <a:pt x="61" y="46"/>
                    </a:cubicBezTo>
                    <a:cubicBezTo>
                      <a:pt x="61" y="46"/>
                      <a:pt x="61" y="46"/>
                      <a:pt x="61" y="46"/>
                    </a:cubicBezTo>
                    <a:cubicBezTo>
                      <a:pt x="61" y="46"/>
                      <a:pt x="61" y="46"/>
                      <a:pt x="61" y="46"/>
                    </a:cubicBezTo>
                    <a:cubicBezTo>
                      <a:pt x="61" y="46"/>
                      <a:pt x="61" y="46"/>
                      <a:pt x="61" y="46"/>
                    </a:cubicBezTo>
                    <a:cubicBezTo>
                      <a:pt x="62" y="46"/>
                      <a:pt x="62" y="46"/>
                      <a:pt x="62" y="46"/>
                    </a:cubicBezTo>
                    <a:cubicBezTo>
                      <a:pt x="62" y="46"/>
                      <a:pt x="62" y="46"/>
                      <a:pt x="62" y="46"/>
                    </a:cubicBezTo>
                    <a:cubicBezTo>
                      <a:pt x="62" y="46"/>
                      <a:pt x="62" y="46"/>
                      <a:pt x="62" y="46"/>
                    </a:cubicBezTo>
                    <a:cubicBezTo>
                      <a:pt x="62" y="46"/>
                      <a:pt x="62" y="46"/>
                      <a:pt x="62" y="46"/>
                    </a:cubicBezTo>
                    <a:cubicBezTo>
                      <a:pt x="62" y="46"/>
                      <a:pt x="62" y="46"/>
                      <a:pt x="62" y="46"/>
                    </a:cubicBezTo>
                    <a:cubicBezTo>
                      <a:pt x="62" y="46"/>
                      <a:pt x="62" y="46"/>
                      <a:pt x="62" y="46"/>
                    </a:cubicBezTo>
                    <a:cubicBezTo>
                      <a:pt x="62" y="46"/>
                      <a:pt x="62" y="46"/>
                      <a:pt x="62" y="46"/>
                    </a:cubicBezTo>
                    <a:cubicBezTo>
                      <a:pt x="62" y="46"/>
                      <a:pt x="62" y="46"/>
                      <a:pt x="62" y="46"/>
                    </a:cubicBezTo>
                    <a:cubicBezTo>
                      <a:pt x="62" y="46"/>
                      <a:pt x="62" y="46"/>
                      <a:pt x="62" y="46"/>
                    </a:cubicBezTo>
                    <a:cubicBezTo>
                      <a:pt x="62" y="46"/>
                      <a:pt x="62" y="46"/>
                      <a:pt x="62" y="46"/>
                    </a:cubicBezTo>
                    <a:cubicBezTo>
                      <a:pt x="62" y="46"/>
                      <a:pt x="62" y="46"/>
                      <a:pt x="62" y="46"/>
                    </a:cubicBezTo>
                    <a:cubicBezTo>
                      <a:pt x="62" y="46"/>
                      <a:pt x="62" y="46"/>
                      <a:pt x="62" y="46"/>
                    </a:cubicBezTo>
                    <a:cubicBezTo>
                      <a:pt x="62" y="46"/>
                      <a:pt x="62" y="46"/>
                      <a:pt x="62" y="46"/>
                    </a:cubicBezTo>
                    <a:cubicBezTo>
                      <a:pt x="62" y="46"/>
                      <a:pt x="62" y="46"/>
                      <a:pt x="62" y="46"/>
                    </a:cubicBezTo>
                    <a:cubicBezTo>
                      <a:pt x="63" y="46"/>
                      <a:pt x="63" y="46"/>
                      <a:pt x="63" y="46"/>
                    </a:cubicBezTo>
                    <a:cubicBezTo>
                      <a:pt x="63" y="46"/>
                      <a:pt x="63" y="46"/>
                      <a:pt x="63" y="46"/>
                    </a:cubicBezTo>
                    <a:cubicBezTo>
                      <a:pt x="63" y="46"/>
                      <a:pt x="63" y="46"/>
                      <a:pt x="63" y="46"/>
                    </a:cubicBezTo>
                    <a:cubicBezTo>
                      <a:pt x="63" y="46"/>
                      <a:pt x="63" y="46"/>
                      <a:pt x="63" y="46"/>
                    </a:cubicBezTo>
                    <a:cubicBezTo>
                      <a:pt x="63" y="46"/>
                      <a:pt x="63" y="46"/>
                      <a:pt x="63" y="46"/>
                    </a:cubicBezTo>
                    <a:cubicBezTo>
                      <a:pt x="63" y="46"/>
                      <a:pt x="63" y="46"/>
                      <a:pt x="63" y="46"/>
                    </a:cubicBezTo>
                    <a:cubicBezTo>
                      <a:pt x="63" y="46"/>
                      <a:pt x="63" y="46"/>
                      <a:pt x="63" y="46"/>
                    </a:cubicBezTo>
                    <a:cubicBezTo>
                      <a:pt x="63" y="46"/>
                      <a:pt x="63" y="46"/>
                      <a:pt x="63" y="46"/>
                    </a:cubicBezTo>
                    <a:cubicBezTo>
                      <a:pt x="63" y="46"/>
                      <a:pt x="63" y="46"/>
                      <a:pt x="63" y="46"/>
                    </a:cubicBezTo>
                    <a:cubicBezTo>
                      <a:pt x="63" y="46"/>
                      <a:pt x="63" y="46"/>
                      <a:pt x="63" y="46"/>
                    </a:cubicBezTo>
                    <a:cubicBezTo>
                      <a:pt x="63" y="46"/>
                      <a:pt x="63" y="46"/>
                      <a:pt x="63" y="46"/>
                    </a:cubicBezTo>
                    <a:cubicBezTo>
                      <a:pt x="63" y="46"/>
                      <a:pt x="63" y="46"/>
                      <a:pt x="63" y="46"/>
                    </a:cubicBezTo>
                    <a:cubicBezTo>
                      <a:pt x="63" y="46"/>
                      <a:pt x="63" y="46"/>
                      <a:pt x="63" y="46"/>
                    </a:cubicBezTo>
                    <a:cubicBezTo>
                      <a:pt x="63" y="46"/>
                      <a:pt x="63" y="46"/>
                      <a:pt x="63" y="46"/>
                    </a:cubicBezTo>
                    <a:cubicBezTo>
                      <a:pt x="64" y="46"/>
                      <a:pt x="64" y="46"/>
                      <a:pt x="64" y="46"/>
                    </a:cubicBezTo>
                    <a:cubicBezTo>
                      <a:pt x="64" y="46"/>
                      <a:pt x="64" y="46"/>
                      <a:pt x="64" y="46"/>
                    </a:cubicBezTo>
                    <a:cubicBezTo>
                      <a:pt x="64" y="46"/>
                      <a:pt x="64" y="46"/>
                      <a:pt x="64" y="46"/>
                    </a:cubicBezTo>
                    <a:cubicBezTo>
                      <a:pt x="64" y="46"/>
                      <a:pt x="64" y="46"/>
                      <a:pt x="64" y="46"/>
                    </a:cubicBezTo>
                    <a:cubicBezTo>
                      <a:pt x="70" y="44"/>
                      <a:pt x="77" y="41"/>
                      <a:pt x="83" y="38"/>
                    </a:cubicBezTo>
                    <a:cubicBezTo>
                      <a:pt x="66" y="0"/>
                      <a:pt x="66" y="0"/>
                      <a:pt x="66" y="0"/>
                    </a:cubicBezTo>
                    <a:cubicBezTo>
                      <a:pt x="49" y="7"/>
                      <a:pt x="30" y="11"/>
                      <a:pt x="10" y="11"/>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736;p11"/>
              <p:cNvSpPr/>
              <p:nvPr/>
            </p:nvSpPr>
            <p:spPr>
              <a:xfrm>
                <a:off x="8096250" y="3386138"/>
                <a:ext cx="250825" cy="190500"/>
              </a:xfrm>
              <a:custGeom>
                <a:avLst/>
                <a:gdLst/>
                <a:ahLst/>
                <a:cxnLst/>
                <a:rect l="l" t="t" r="r" b="b"/>
                <a:pathLst>
                  <a:path w="84" h="64" extrusionOk="0">
                    <a:moveTo>
                      <a:pt x="0" y="36"/>
                    </a:move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7"/>
                      <a:pt x="0" y="37"/>
                      <a:pt x="0"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2" y="37"/>
                      <a:pt x="2" y="37"/>
                      <a:pt x="2" y="37"/>
                    </a:cubicBezTo>
                    <a:cubicBezTo>
                      <a:pt x="2" y="37"/>
                      <a:pt x="2" y="37"/>
                      <a:pt x="2" y="37"/>
                    </a:cubicBezTo>
                    <a:cubicBezTo>
                      <a:pt x="2" y="37"/>
                      <a:pt x="2" y="37"/>
                      <a:pt x="2" y="37"/>
                    </a:cubicBezTo>
                    <a:cubicBezTo>
                      <a:pt x="2" y="37"/>
                      <a:pt x="2" y="37"/>
                      <a:pt x="2" y="37"/>
                    </a:cubicBezTo>
                    <a:cubicBezTo>
                      <a:pt x="2" y="37"/>
                      <a:pt x="2" y="37"/>
                      <a:pt x="2" y="37"/>
                    </a:cubicBezTo>
                    <a:cubicBezTo>
                      <a:pt x="2" y="37"/>
                      <a:pt x="2" y="37"/>
                      <a:pt x="2" y="37"/>
                    </a:cubicBezTo>
                    <a:cubicBezTo>
                      <a:pt x="2" y="37"/>
                      <a:pt x="2" y="37"/>
                      <a:pt x="2" y="37"/>
                    </a:cubicBezTo>
                    <a:cubicBezTo>
                      <a:pt x="2" y="37"/>
                      <a:pt x="2" y="37"/>
                      <a:pt x="2" y="37"/>
                    </a:cubicBezTo>
                    <a:cubicBezTo>
                      <a:pt x="2" y="38"/>
                      <a:pt x="2" y="38"/>
                      <a:pt x="2" y="38"/>
                    </a:cubicBezTo>
                    <a:cubicBezTo>
                      <a:pt x="2" y="38"/>
                      <a:pt x="2" y="38"/>
                      <a:pt x="2" y="38"/>
                    </a:cubicBezTo>
                    <a:cubicBezTo>
                      <a:pt x="2" y="38"/>
                      <a:pt x="2" y="38"/>
                      <a:pt x="2" y="38"/>
                    </a:cubicBezTo>
                    <a:cubicBezTo>
                      <a:pt x="2" y="38"/>
                      <a:pt x="2" y="38"/>
                      <a:pt x="2" y="38"/>
                    </a:cubicBezTo>
                    <a:cubicBezTo>
                      <a:pt x="2" y="38"/>
                      <a:pt x="2" y="38"/>
                      <a:pt x="2" y="38"/>
                    </a:cubicBezTo>
                    <a:cubicBezTo>
                      <a:pt x="2" y="38"/>
                      <a:pt x="2" y="38"/>
                      <a:pt x="2" y="38"/>
                    </a:cubicBezTo>
                    <a:cubicBezTo>
                      <a:pt x="2" y="38"/>
                      <a:pt x="2" y="38"/>
                      <a:pt x="2" y="38"/>
                    </a:cubicBezTo>
                    <a:cubicBezTo>
                      <a:pt x="2" y="38"/>
                      <a:pt x="2" y="38"/>
                      <a:pt x="2" y="38"/>
                    </a:cubicBezTo>
                    <a:cubicBezTo>
                      <a:pt x="3" y="38"/>
                      <a:pt x="3" y="38"/>
                      <a:pt x="3" y="38"/>
                    </a:cubicBezTo>
                    <a:cubicBezTo>
                      <a:pt x="3" y="38"/>
                      <a:pt x="3" y="38"/>
                      <a:pt x="3" y="38"/>
                    </a:cubicBezTo>
                    <a:cubicBezTo>
                      <a:pt x="3" y="38"/>
                      <a:pt x="3" y="38"/>
                      <a:pt x="3" y="38"/>
                    </a:cubicBezTo>
                    <a:cubicBezTo>
                      <a:pt x="3" y="38"/>
                      <a:pt x="3" y="38"/>
                      <a:pt x="3" y="38"/>
                    </a:cubicBezTo>
                    <a:cubicBezTo>
                      <a:pt x="3" y="38"/>
                      <a:pt x="3" y="38"/>
                      <a:pt x="3" y="38"/>
                    </a:cubicBezTo>
                    <a:cubicBezTo>
                      <a:pt x="3" y="38"/>
                      <a:pt x="3" y="38"/>
                      <a:pt x="3" y="38"/>
                    </a:cubicBezTo>
                    <a:cubicBezTo>
                      <a:pt x="3" y="38"/>
                      <a:pt x="3" y="38"/>
                      <a:pt x="3" y="38"/>
                    </a:cubicBezTo>
                    <a:cubicBezTo>
                      <a:pt x="3" y="38"/>
                      <a:pt x="3" y="38"/>
                      <a:pt x="3" y="38"/>
                    </a:cubicBezTo>
                    <a:cubicBezTo>
                      <a:pt x="3" y="38"/>
                      <a:pt x="3" y="38"/>
                      <a:pt x="3" y="38"/>
                    </a:cubicBezTo>
                    <a:cubicBezTo>
                      <a:pt x="3" y="38"/>
                      <a:pt x="3" y="38"/>
                      <a:pt x="3" y="38"/>
                    </a:cubicBezTo>
                    <a:cubicBezTo>
                      <a:pt x="3" y="38"/>
                      <a:pt x="3" y="38"/>
                      <a:pt x="3" y="38"/>
                    </a:cubicBezTo>
                    <a:cubicBezTo>
                      <a:pt x="3" y="38"/>
                      <a:pt x="3" y="38"/>
                      <a:pt x="3" y="38"/>
                    </a:cubicBezTo>
                    <a:cubicBezTo>
                      <a:pt x="3" y="38"/>
                      <a:pt x="3" y="38"/>
                      <a:pt x="3" y="38"/>
                    </a:cubicBezTo>
                    <a:cubicBezTo>
                      <a:pt x="3" y="38"/>
                      <a:pt x="3" y="38"/>
                      <a:pt x="3" y="38"/>
                    </a:cubicBezTo>
                    <a:cubicBezTo>
                      <a:pt x="3" y="38"/>
                      <a:pt x="3" y="38"/>
                      <a:pt x="3" y="38"/>
                    </a:cubicBezTo>
                    <a:cubicBezTo>
                      <a:pt x="3" y="38"/>
                      <a:pt x="3" y="38"/>
                      <a:pt x="3" y="38"/>
                    </a:cubicBezTo>
                    <a:cubicBezTo>
                      <a:pt x="4" y="38"/>
                      <a:pt x="4" y="38"/>
                      <a:pt x="4" y="38"/>
                    </a:cubicBezTo>
                    <a:cubicBezTo>
                      <a:pt x="4" y="38"/>
                      <a:pt x="4" y="38"/>
                      <a:pt x="4" y="38"/>
                    </a:cubicBezTo>
                    <a:cubicBezTo>
                      <a:pt x="4" y="38"/>
                      <a:pt x="4" y="38"/>
                      <a:pt x="4" y="38"/>
                    </a:cubicBezTo>
                    <a:cubicBezTo>
                      <a:pt x="4" y="39"/>
                      <a:pt x="4" y="39"/>
                      <a:pt x="4" y="39"/>
                    </a:cubicBezTo>
                    <a:cubicBezTo>
                      <a:pt x="4" y="39"/>
                      <a:pt x="4" y="39"/>
                      <a:pt x="4" y="39"/>
                    </a:cubicBezTo>
                    <a:cubicBezTo>
                      <a:pt x="4" y="39"/>
                      <a:pt x="4" y="39"/>
                      <a:pt x="4" y="39"/>
                    </a:cubicBezTo>
                    <a:cubicBezTo>
                      <a:pt x="5" y="39"/>
                      <a:pt x="5" y="39"/>
                      <a:pt x="5" y="39"/>
                    </a:cubicBezTo>
                    <a:cubicBezTo>
                      <a:pt x="5" y="39"/>
                      <a:pt x="5" y="39"/>
                      <a:pt x="5" y="39"/>
                    </a:cubicBezTo>
                    <a:cubicBezTo>
                      <a:pt x="5" y="39"/>
                      <a:pt x="5" y="39"/>
                      <a:pt x="5" y="39"/>
                    </a:cubicBezTo>
                    <a:cubicBezTo>
                      <a:pt x="13" y="44"/>
                      <a:pt x="22" y="48"/>
                      <a:pt x="31" y="52"/>
                    </a:cubicBezTo>
                    <a:cubicBezTo>
                      <a:pt x="31" y="52"/>
                      <a:pt x="31" y="52"/>
                      <a:pt x="31" y="52"/>
                    </a:cubicBezTo>
                    <a:cubicBezTo>
                      <a:pt x="32" y="52"/>
                      <a:pt x="32" y="52"/>
                      <a:pt x="32" y="52"/>
                    </a:cubicBezTo>
                    <a:cubicBezTo>
                      <a:pt x="32" y="52"/>
                      <a:pt x="32" y="52"/>
                      <a:pt x="32" y="52"/>
                    </a:cubicBezTo>
                    <a:cubicBezTo>
                      <a:pt x="33" y="53"/>
                      <a:pt x="33" y="53"/>
                      <a:pt x="33" y="53"/>
                    </a:cubicBezTo>
                    <a:cubicBezTo>
                      <a:pt x="33" y="53"/>
                      <a:pt x="33" y="53"/>
                      <a:pt x="33" y="53"/>
                    </a:cubicBezTo>
                    <a:cubicBezTo>
                      <a:pt x="33" y="53"/>
                      <a:pt x="33" y="53"/>
                      <a:pt x="33" y="53"/>
                    </a:cubicBezTo>
                    <a:cubicBezTo>
                      <a:pt x="33" y="53"/>
                      <a:pt x="33" y="53"/>
                      <a:pt x="33" y="53"/>
                    </a:cubicBezTo>
                    <a:cubicBezTo>
                      <a:pt x="33" y="53"/>
                      <a:pt x="33" y="53"/>
                      <a:pt x="33" y="53"/>
                    </a:cubicBezTo>
                    <a:cubicBezTo>
                      <a:pt x="33" y="53"/>
                      <a:pt x="33" y="53"/>
                      <a:pt x="33" y="53"/>
                    </a:cubicBezTo>
                    <a:cubicBezTo>
                      <a:pt x="33" y="53"/>
                      <a:pt x="33" y="53"/>
                      <a:pt x="33" y="53"/>
                    </a:cubicBezTo>
                    <a:cubicBezTo>
                      <a:pt x="34" y="53"/>
                      <a:pt x="34" y="53"/>
                      <a:pt x="34" y="53"/>
                    </a:cubicBezTo>
                    <a:cubicBezTo>
                      <a:pt x="34" y="53"/>
                      <a:pt x="34" y="53"/>
                      <a:pt x="34" y="53"/>
                    </a:cubicBezTo>
                    <a:cubicBezTo>
                      <a:pt x="34" y="53"/>
                      <a:pt x="34" y="53"/>
                      <a:pt x="34" y="53"/>
                    </a:cubicBezTo>
                    <a:cubicBezTo>
                      <a:pt x="34" y="53"/>
                      <a:pt x="34" y="53"/>
                      <a:pt x="34" y="53"/>
                    </a:cubicBezTo>
                    <a:cubicBezTo>
                      <a:pt x="34" y="53"/>
                      <a:pt x="34" y="53"/>
                      <a:pt x="34" y="53"/>
                    </a:cubicBezTo>
                    <a:cubicBezTo>
                      <a:pt x="34" y="53"/>
                      <a:pt x="34" y="53"/>
                      <a:pt x="34" y="53"/>
                    </a:cubicBezTo>
                    <a:cubicBezTo>
                      <a:pt x="34" y="53"/>
                      <a:pt x="34" y="53"/>
                      <a:pt x="34" y="53"/>
                    </a:cubicBezTo>
                    <a:cubicBezTo>
                      <a:pt x="34" y="53"/>
                      <a:pt x="34" y="53"/>
                      <a:pt x="34" y="53"/>
                    </a:cubicBezTo>
                    <a:cubicBezTo>
                      <a:pt x="34" y="53"/>
                      <a:pt x="34" y="53"/>
                      <a:pt x="34" y="53"/>
                    </a:cubicBezTo>
                    <a:cubicBezTo>
                      <a:pt x="35" y="53"/>
                      <a:pt x="35" y="53"/>
                      <a:pt x="35" y="53"/>
                    </a:cubicBezTo>
                    <a:cubicBezTo>
                      <a:pt x="35" y="53"/>
                      <a:pt x="35" y="53"/>
                      <a:pt x="35" y="53"/>
                    </a:cubicBezTo>
                    <a:cubicBezTo>
                      <a:pt x="35" y="53"/>
                      <a:pt x="35" y="53"/>
                      <a:pt x="35" y="53"/>
                    </a:cubicBezTo>
                    <a:cubicBezTo>
                      <a:pt x="35" y="53"/>
                      <a:pt x="35" y="53"/>
                      <a:pt x="35" y="53"/>
                    </a:cubicBezTo>
                    <a:cubicBezTo>
                      <a:pt x="35" y="53"/>
                      <a:pt x="35" y="53"/>
                      <a:pt x="35" y="53"/>
                    </a:cubicBezTo>
                    <a:cubicBezTo>
                      <a:pt x="35" y="54"/>
                      <a:pt x="35" y="54"/>
                      <a:pt x="35" y="54"/>
                    </a:cubicBezTo>
                    <a:cubicBezTo>
                      <a:pt x="35" y="54"/>
                      <a:pt x="35" y="54"/>
                      <a:pt x="35" y="54"/>
                    </a:cubicBezTo>
                    <a:cubicBezTo>
                      <a:pt x="35" y="54"/>
                      <a:pt x="35" y="54"/>
                      <a:pt x="35" y="54"/>
                    </a:cubicBezTo>
                    <a:cubicBezTo>
                      <a:pt x="35" y="54"/>
                      <a:pt x="35" y="54"/>
                      <a:pt x="35" y="54"/>
                    </a:cubicBezTo>
                    <a:cubicBezTo>
                      <a:pt x="35" y="54"/>
                      <a:pt x="35" y="54"/>
                      <a:pt x="35" y="54"/>
                    </a:cubicBezTo>
                    <a:cubicBezTo>
                      <a:pt x="35" y="54"/>
                      <a:pt x="35" y="54"/>
                      <a:pt x="35" y="54"/>
                    </a:cubicBezTo>
                    <a:cubicBezTo>
                      <a:pt x="35" y="54"/>
                      <a:pt x="35" y="54"/>
                      <a:pt x="35"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8" y="54"/>
                      <a:pt x="38" y="54"/>
                      <a:pt x="38" y="54"/>
                    </a:cubicBezTo>
                    <a:cubicBezTo>
                      <a:pt x="38" y="54"/>
                      <a:pt x="38" y="54"/>
                      <a:pt x="38" y="54"/>
                    </a:cubicBezTo>
                    <a:cubicBezTo>
                      <a:pt x="38" y="54"/>
                      <a:pt x="38" y="54"/>
                      <a:pt x="38" y="54"/>
                    </a:cubicBezTo>
                    <a:cubicBezTo>
                      <a:pt x="38" y="54"/>
                      <a:pt x="38" y="54"/>
                      <a:pt x="38" y="54"/>
                    </a:cubicBezTo>
                    <a:cubicBezTo>
                      <a:pt x="38" y="55"/>
                      <a:pt x="38" y="55"/>
                      <a:pt x="38" y="55"/>
                    </a:cubicBezTo>
                    <a:cubicBezTo>
                      <a:pt x="38" y="55"/>
                      <a:pt x="38" y="55"/>
                      <a:pt x="38" y="55"/>
                    </a:cubicBezTo>
                    <a:cubicBezTo>
                      <a:pt x="38" y="55"/>
                      <a:pt x="38" y="55"/>
                      <a:pt x="38" y="55"/>
                    </a:cubicBezTo>
                    <a:cubicBezTo>
                      <a:pt x="38" y="55"/>
                      <a:pt x="38" y="55"/>
                      <a:pt x="38" y="55"/>
                    </a:cubicBezTo>
                    <a:cubicBezTo>
                      <a:pt x="38" y="55"/>
                      <a:pt x="38" y="55"/>
                      <a:pt x="38" y="55"/>
                    </a:cubicBezTo>
                    <a:cubicBezTo>
                      <a:pt x="38" y="55"/>
                      <a:pt x="38" y="55"/>
                      <a:pt x="38" y="55"/>
                    </a:cubicBezTo>
                    <a:cubicBezTo>
                      <a:pt x="38" y="55"/>
                      <a:pt x="38" y="55"/>
                      <a:pt x="38" y="55"/>
                    </a:cubicBezTo>
                    <a:cubicBezTo>
                      <a:pt x="38" y="55"/>
                      <a:pt x="38" y="55"/>
                      <a:pt x="38" y="55"/>
                    </a:cubicBezTo>
                    <a:cubicBezTo>
                      <a:pt x="38" y="55"/>
                      <a:pt x="38" y="55"/>
                      <a:pt x="38" y="55"/>
                    </a:cubicBezTo>
                    <a:cubicBezTo>
                      <a:pt x="38" y="55"/>
                      <a:pt x="38" y="55"/>
                      <a:pt x="38" y="55"/>
                    </a:cubicBezTo>
                    <a:cubicBezTo>
                      <a:pt x="38" y="55"/>
                      <a:pt x="38" y="55"/>
                      <a:pt x="38" y="55"/>
                    </a:cubicBezTo>
                    <a:cubicBezTo>
                      <a:pt x="39" y="55"/>
                      <a:pt x="39" y="55"/>
                      <a:pt x="39" y="55"/>
                    </a:cubicBezTo>
                    <a:cubicBezTo>
                      <a:pt x="39" y="55"/>
                      <a:pt x="39" y="55"/>
                      <a:pt x="39" y="55"/>
                    </a:cubicBezTo>
                    <a:cubicBezTo>
                      <a:pt x="39" y="55"/>
                      <a:pt x="39" y="55"/>
                      <a:pt x="39" y="55"/>
                    </a:cubicBezTo>
                    <a:cubicBezTo>
                      <a:pt x="39" y="55"/>
                      <a:pt x="39" y="55"/>
                      <a:pt x="39" y="55"/>
                    </a:cubicBezTo>
                    <a:cubicBezTo>
                      <a:pt x="39" y="55"/>
                      <a:pt x="39" y="55"/>
                      <a:pt x="39" y="55"/>
                    </a:cubicBezTo>
                    <a:cubicBezTo>
                      <a:pt x="39" y="55"/>
                      <a:pt x="39" y="55"/>
                      <a:pt x="39" y="55"/>
                    </a:cubicBezTo>
                    <a:cubicBezTo>
                      <a:pt x="39" y="55"/>
                      <a:pt x="39" y="55"/>
                      <a:pt x="39" y="55"/>
                    </a:cubicBezTo>
                    <a:cubicBezTo>
                      <a:pt x="39" y="55"/>
                      <a:pt x="39" y="55"/>
                      <a:pt x="39" y="55"/>
                    </a:cubicBezTo>
                    <a:cubicBezTo>
                      <a:pt x="39" y="55"/>
                      <a:pt x="39" y="55"/>
                      <a:pt x="39" y="55"/>
                    </a:cubicBezTo>
                    <a:cubicBezTo>
                      <a:pt x="39" y="55"/>
                      <a:pt x="39" y="55"/>
                      <a:pt x="39" y="55"/>
                    </a:cubicBezTo>
                    <a:cubicBezTo>
                      <a:pt x="39" y="55"/>
                      <a:pt x="39" y="55"/>
                      <a:pt x="39" y="55"/>
                    </a:cubicBezTo>
                    <a:cubicBezTo>
                      <a:pt x="39" y="55"/>
                      <a:pt x="39" y="55"/>
                      <a:pt x="39" y="55"/>
                    </a:cubicBezTo>
                    <a:cubicBezTo>
                      <a:pt x="39" y="55"/>
                      <a:pt x="39" y="55"/>
                      <a:pt x="39" y="55"/>
                    </a:cubicBezTo>
                    <a:cubicBezTo>
                      <a:pt x="39" y="55"/>
                      <a:pt x="39" y="55"/>
                      <a:pt x="39" y="55"/>
                    </a:cubicBezTo>
                    <a:cubicBezTo>
                      <a:pt x="39" y="55"/>
                      <a:pt x="39" y="55"/>
                      <a:pt x="39" y="55"/>
                    </a:cubicBezTo>
                    <a:cubicBezTo>
                      <a:pt x="40" y="55"/>
                      <a:pt x="40" y="55"/>
                      <a:pt x="40" y="55"/>
                    </a:cubicBezTo>
                    <a:cubicBezTo>
                      <a:pt x="40" y="55"/>
                      <a:pt x="40" y="55"/>
                      <a:pt x="40" y="55"/>
                    </a:cubicBezTo>
                    <a:cubicBezTo>
                      <a:pt x="40" y="55"/>
                      <a:pt x="40" y="55"/>
                      <a:pt x="40" y="55"/>
                    </a:cubicBezTo>
                    <a:cubicBezTo>
                      <a:pt x="40" y="55"/>
                      <a:pt x="40" y="55"/>
                      <a:pt x="40" y="55"/>
                    </a:cubicBezTo>
                    <a:cubicBezTo>
                      <a:pt x="40" y="55"/>
                      <a:pt x="40" y="55"/>
                      <a:pt x="40" y="55"/>
                    </a:cubicBezTo>
                    <a:cubicBezTo>
                      <a:pt x="40" y="55"/>
                      <a:pt x="40" y="55"/>
                      <a:pt x="40" y="55"/>
                    </a:cubicBezTo>
                    <a:cubicBezTo>
                      <a:pt x="40" y="55"/>
                      <a:pt x="40" y="55"/>
                      <a:pt x="40" y="55"/>
                    </a:cubicBezTo>
                    <a:cubicBezTo>
                      <a:pt x="40" y="55"/>
                      <a:pt x="40" y="55"/>
                      <a:pt x="40" y="55"/>
                    </a:cubicBezTo>
                    <a:cubicBezTo>
                      <a:pt x="40" y="55"/>
                      <a:pt x="40" y="55"/>
                      <a:pt x="40" y="55"/>
                    </a:cubicBezTo>
                    <a:cubicBezTo>
                      <a:pt x="40" y="55"/>
                      <a:pt x="40" y="55"/>
                      <a:pt x="40" y="55"/>
                    </a:cubicBezTo>
                    <a:cubicBezTo>
                      <a:pt x="40" y="55"/>
                      <a:pt x="40" y="55"/>
                      <a:pt x="40" y="55"/>
                    </a:cubicBezTo>
                    <a:cubicBezTo>
                      <a:pt x="40" y="55"/>
                      <a:pt x="40" y="55"/>
                      <a:pt x="40" y="55"/>
                    </a:cubicBezTo>
                    <a:cubicBezTo>
                      <a:pt x="40" y="55"/>
                      <a:pt x="40" y="55"/>
                      <a:pt x="40" y="55"/>
                    </a:cubicBezTo>
                    <a:cubicBezTo>
                      <a:pt x="40" y="55"/>
                      <a:pt x="40" y="55"/>
                      <a:pt x="40" y="55"/>
                    </a:cubicBezTo>
                    <a:cubicBezTo>
                      <a:pt x="41" y="55"/>
                      <a:pt x="41" y="55"/>
                      <a:pt x="41" y="55"/>
                    </a:cubicBezTo>
                    <a:cubicBezTo>
                      <a:pt x="41" y="55"/>
                      <a:pt x="41" y="55"/>
                      <a:pt x="41" y="55"/>
                    </a:cubicBezTo>
                    <a:cubicBezTo>
                      <a:pt x="41" y="56"/>
                      <a:pt x="41" y="56"/>
                      <a:pt x="41" y="56"/>
                    </a:cubicBezTo>
                    <a:cubicBezTo>
                      <a:pt x="41" y="56"/>
                      <a:pt x="41" y="56"/>
                      <a:pt x="41" y="56"/>
                    </a:cubicBezTo>
                    <a:cubicBezTo>
                      <a:pt x="41" y="56"/>
                      <a:pt x="41" y="56"/>
                      <a:pt x="41" y="56"/>
                    </a:cubicBezTo>
                    <a:cubicBezTo>
                      <a:pt x="41" y="56"/>
                      <a:pt x="41" y="56"/>
                      <a:pt x="41" y="56"/>
                    </a:cubicBezTo>
                    <a:cubicBezTo>
                      <a:pt x="41" y="56"/>
                      <a:pt x="41" y="56"/>
                      <a:pt x="41" y="56"/>
                    </a:cubicBezTo>
                    <a:cubicBezTo>
                      <a:pt x="41" y="56"/>
                      <a:pt x="41" y="56"/>
                      <a:pt x="41" y="56"/>
                    </a:cubicBezTo>
                    <a:cubicBezTo>
                      <a:pt x="41" y="56"/>
                      <a:pt x="41" y="56"/>
                      <a:pt x="41" y="56"/>
                    </a:cubicBezTo>
                    <a:cubicBezTo>
                      <a:pt x="41" y="56"/>
                      <a:pt x="41" y="56"/>
                      <a:pt x="41" y="56"/>
                    </a:cubicBezTo>
                    <a:cubicBezTo>
                      <a:pt x="41" y="56"/>
                      <a:pt x="41" y="56"/>
                      <a:pt x="41" y="56"/>
                    </a:cubicBezTo>
                    <a:cubicBezTo>
                      <a:pt x="41" y="56"/>
                      <a:pt x="41" y="56"/>
                      <a:pt x="41" y="56"/>
                    </a:cubicBezTo>
                    <a:cubicBezTo>
                      <a:pt x="41" y="56"/>
                      <a:pt x="41" y="56"/>
                      <a:pt x="41" y="56"/>
                    </a:cubicBezTo>
                    <a:cubicBezTo>
                      <a:pt x="41" y="56"/>
                      <a:pt x="41" y="56"/>
                      <a:pt x="41" y="56"/>
                    </a:cubicBezTo>
                    <a:cubicBezTo>
                      <a:pt x="41" y="56"/>
                      <a:pt x="41" y="56"/>
                      <a:pt x="41" y="56"/>
                    </a:cubicBezTo>
                    <a:cubicBezTo>
                      <a:pt x="42" y="56"/>
                      <a:pt x="42" y="56"/>
                      <a:pt x="42" y="56"/>
                    </a:cubicBezTo>
                    <a:cubicBezTo>
                      <a:pt x="42" y="56"/>
                      <a:pt x="42" y="56"/>
                      <a:pt x="42" y="56"/>
                    </a:cubicBezTo>
                    <a:cubicBezTo>
                      <a:pt x="42" y="56"/>
                      <a:pt x="42" y="56"/>
                      <a:pt x="42" y="56"/>
                    </a:cubicBezTo>
                    <a:cubicBezTo>
                      <a:pt x="42" y="56"/>
                      <a:pt x="42" y="56"/>
                      <a:pt x="42" y="56"/>
                    </a:cubicBezTo>
                    <a:cubicBezTo>
                      <a:pt x="42" y="56"/>
                      <a:pt x="42" y="56"/>
                      <a:pt x="42" y="56"/>
                    </a:cubicBezTo>
                    <a:cubicBezTo>
                      <a:pt x="42" y="56"/>
                      <a:pt x="42" y="56"/>
                      <a:pt x="42" y="56"/>
                    </a:cubicBezTo>
                    <a:cubicBezTo>
                      <a:pt x="42" y="56"/>
                      <a:pt x="42" y="56"/>
                      <a:pt x="42" y="56"/>
                    </a:cubicBezTo>
                    <a:cubicBezTo>
                      <a:pt x="42" y="56"/>
                      <a:pt x="42" y="56"/>
                      <a:pt x="42" y="56"/>
                    </a:cubicBezTo>
                    <a:cubicBezTo>
                      <a:pt x="42" y="56"/>
                      <a:pt x="42" y="56"/>
                      <a:pt x="42" y="56"/>
                    </a:cubicBezTo>
                    <a:cubicBezTo>
                      <a:pt x="42" y="56"/>
                      <a:pt x="42" y="56"/>
                      <a:pt x="42" y="56"/>
                    </a:cubicBezTo>
                    <a:cubicBezTo>
                      <a:pt x="42" y="56"/>
                      <a:pt x="42" y="56"/>
                      <a:pt x="42" y="56"/>
                    </a:cubicBezTo>
                    <a:cubicBezTo>
                      <a:pt x="42" y="56"/>
                      <a:pt x="42" y="56"/>
                      <a:pt x="42" y="56"/>
                    </a:cubicBezTo>
                    <a:cubicBezTo>
                      <a:pt x="42" y="56"/>
                      <a:pt x="42" y="56"/>
                      <a:pt x="42" y="56"/>
                    </a:cubicBezTo>
                    <a:cubicBezTo>
                      <a:pt x="42" y="56"/>
                      <a:pt x="42" y="56"/>
                      <a:pt x="42" y="56"/>
                    </a:cubicBezTo>
                    <a:cubicBezTo>
                      <a:pt x="43" y="56"/>
                      <a:pt x="43" y="56"/>
                      <a:pt x="43" y="56"/>
                    </a:cubicBezTo>
                    <a:cubicBezTo>
                      <a:pt x="43" y="56"/>
                      <a:pt x="43" y="56"/>
                      <a:pt x="43" y="56"/>
                    </a:cubicBezTo>
                    <a:cubicBezTo>
                      <a:pt x="43" y="56"/>
                      <a:pt x="43" y="56"/>
                      <a:pt x="43" y="56"/>
                    </a:cubicBezTo>
                    <a:cubicBezTo>
                      <a:pt x="43" y="56"/>
                      <a:pt x="43" y="56"/>
                      <a:pt x="43" y="56"/>
                    </a:cubicBezTo>
                    <a:cubicBezTo>
                      <a:pt x="43" y="56"/>
                      <a:pt x="43" y="56"/>
                      <a:pt x="43" y="56"/>
                    </a:cubicBezTo>
                    <a:cubicBezTo>
                      <a:pt x="43" y="56"/>
                      <a:pt x="43" y="56"/>
                      <a:pt x="43" y="56"/>
                    </a:cubicBezTo>
                    <a:cubicBezTo>
                      <a:pt x="43" y="56"/>
                      <a:pt x="43" y="56"/>
                      <a:pt x="43" y="56"/>
                    </a:cubicBezTo>
                    <a:cubicBezTo>
                      <a:pt x="43" y="56"/>
                      <a:pt x="43" y="56"/>
                      <a:pt x="43" y="56"/>
                    </a:cubicBezTo>
                    <a:cubicBezTo>
                      <a:pt x="43" y="56"/>
                      <a:pt x="43" y="56"/>
                      <a:pt x="43" y="56"/>
                    </a:cubicBezTo>
                    <a:cubicBezTo>
                      <a:pt x="43" y="56"/>
                      <a:pt x="43" y="56"/>
                      <a:pt x="43" y="56"/>
                    </a:cubicBezTo>
                    <a:cubicBezTo>
                      <a:pt x="43" y="56"/>
                      <a:pt x="43" y="56"/>
                      <a:pt x="43" y="56"/>
                    </a:cubicBezTo>
                    <a:cubicBezTo>
                      <a:pt x="43" y="56"/>
                      <a:pt x="43" y="56"/>
                      <a:pt x="43" y="56"/>
                    </a:cubicBezTo>
                    <a:cubicBezTo>
                      <a:pt x="43" y="56"/>
                      <a:pt x="43" y="56"/>
                      <a:pt x="43" y="56"/>
                    </a:cubicBezTo>
                    <a:cubicBezTo>
                      <a:pt x="43" y="56"/>
                      <a:pt x="43" y="56"/>
                      <a:pt x="43" y="56"/>
                    </a:cubicBezTo>
                    <a:cubicBezTo>
                      <a:pt x="43" y="56"/>
                      <a:pt x="43" y="56"/>
                      <a:pt x="43" y="56"/>
                    </a:cubicBezTo>
                    <a:cubicBezTo>
                      <a:pt x="44" y="56"/>
                      <a:pt x="44" y="56"/>
                      <a:pt x="44" y="56"/>
                    </a:cubicBezTo>
                    <a:cubicBezTo>
                      <a:pt x="44" y="56"/>
                      <a:pt x="44" y="56"/>
                      <a:pt x="44" y="56"/>
                    </a:cubicBezTo>
                    <a:cubicBezTo>
                      <a:pt x="44" y="56"/>
                      <a:pt x="44" y="56"/>
                      <a:pt x="44" y="56"/>
                    </a:cubicBezTo>
                    <a:cubicBezTo>
                      <a:pt x="44" y="56"/>
                      <a:pt x="44" y="56"/>
                      <a:pt x="44" y="56"/>
                    </a:cubicBezTo>
                    <a:cubicBezTo>
                      <a:pt x="44" y="57"/>
                      <a:pt x="44" y="57"/>
                      <a:pt x="44" y="57"/>
                    </a:cubicBezTo>
                    <a:cubicBezTo>
                      <a:pt x="44" y="57"/>
                      <a:pt x="44" y="57"/>
                      <a:pt x="44" y="57"/>
                    </a:cubicBezTo>
                    <a:cubicBezTo>
                      <a:pt x="44" y="57"/>
                      <a:pt x="44" y="57"/>
                      <a:pt x="44" y="57"/>
                    </a:cubicBezTo>
                    <a:cubicBezTo>
                      <a:pt x="44" y="57"/>
                      <a:pt x="44" y="57"/>
                      <a:pt x="44" y="57"/>
                    </a:cubicBezTo>
                    <a:cubicBezTo>
                      <a:pt x="44" y="57"/>
                      <a:pt x="44" y="57"/>
                      <a:pt x="44" y="57"/>
                    </a:cubicBezTo>
                    <a:cubicBezTo>
                      <a:pt x="44" y="57"/>
                      <a:pt x="44" y="57"/>
                      <a:pt x="44" y="57"/>
                    </a:cubicBezTo>
                    <a:cubicBezTo>
                      <a:pt x="44" y="57"/>
                      <a:pt x="44" y="57"/>
                      <a:pt x="44" y="57"/>
                    </a:cubicBezTo>
                    <a:cubicBezTo>
                      <a:pt x="44" y="57"/>
                      <a:pt x="44" y="57"/>
                      <a:pt x="44" y="57"/>
                    </a:cubicBezTo>
                    <a:cubicBezTo>
                      <a:pt x="44" y="57"/>
                      <a:pt x="44" y="57"/>
                      <a:pt x="44" y="57"/>
                    </a:cubicBezTo>
                    <a:cubicBezTo>
                      <a:pt x="44" y="57"/>
                      <a:pt x="44" y="57"/>
                      <a:pt x="44" y="57"/>
                    </a:cubicBezTo>
                    <a:cubicBezTo>
                      <a:pt x="44" y="57"/>
                      <a:pt x="44" y="57"/>
                      <a:pt x="44" y="57"/>
                    </a:cubicBezTo>
                    <a:cubicBezTo>
                      <a:pt x="45" y="57"/>
                      <a:pt x="45" y="57"/>
                      <a:pt x="45" y="57"/>
                    </a:cubicBezTo>
                    <a:cubicBezTo>
                      <a:pt x="45" y="57"/>
                      <a:pt x="45" y="57"/>
                      <a:pt x="45" y="57"/>
                    </a:cubicBezTo>
                    <a:cubicBezTo>
                      <a:pt x="45" y="57"/>
                      <a:pt x="45" y="57"/>
                      <a:pt x="45" y="57"/>
                    </a:cubicBezTo>
                    <a:cubicBezTo>
                      <a:pt x="45" y="57"/>
                      <a:pt x="45" y="57"/>
                      <a:pt x="45" y="57"/>
                    </a:cubicBezTo>
                    <a:cubicBezTo>
                      <a:pt x="45" y="57"/>
                      <a:pt x="45" y="57"/>
                      <a:pt x="45" y="57"/>
                    </a:cubicBezTo>
                    <a:cubicBezTo>
                      <a:pt x="45" y="57"/>
                      <a:pt x="45" y="57"/>
                      <a:pt x="45" y="57"/>
                    </a:cubicBezTo>
                    <a:cubicBezTo>
                      <a:pt x="45" y="57"/>
                      <a:pt x="45" y="57"/>
                      <a:pt x="45" y="57"/>
                    </a:cubicBezTo>
                    <a:cubicBezTo>
                      <a:pt x="45" y="57"/>
                      <a:pt x="45" y="57"/>
                      <a:pt x="45" y="57"/>
                    </a:cubicBezTo>
                    <a:cubicBezTo>
                      <a:pt x="45" y="57"/>
                      <a:pt x="45" y="57"/>
                      <a:pt x="45" y="57"/>
                    </a:cubicBezTo>
                    <a:cubicBezTo>
                      <a:pt x="45" y="57"/>
                      <a:pt x="45" y="57"/>
                      <a:pt x="45" y="57"/>
                    </a:cubicBezTo>
                    <a:cubicBezTo>
                      <a:pt x="45" y="57"/>
                      <a:pt x="45" y="57"/>
                      <a:pt x="45" y="57"/>
                    </a:cubicBezTo>
                    <a:cubicBezTo>
                      <a:pt x="45" y="57"/>
                      <a:pt x="45" y="57"/>
                      <a:pt x="45" y="57"/>
                    </a:cubicBezTo>
                    <a:cubicBezTo>
                      <a:pt x="45" y="57"/>
                      <a:pt x="45" y="57"/>
                      <a:pt x="45" y="57"/>
                    </a:cubicBezTo>
                    <a:cubicBezTo>
                      <a:pt x="45" y="57"/>
                      <a:pt x="45" y="57"/>
                      <a:pt x="45" y="57"/>
                    </a:cubicBezTo>
                    <a:cubicBezTo>
                      <a:pt x="46" y="57"/>
                      <a:pt x="46" y="57"/>
                      <a:pt x="46" y="57"/>
                    </a:cubicBezTo>
                    <a:cubicBezTo>
                      <a:pt x="46" y="57"/>
                      <a:pt x="46" y="57"/>
                      <a:pt x="46" y="57"/>
                    </a:cubicBezTo>
                    <a:cubicBezTo>
                      <a:pt x="46" y="57"/>
                      <a:pt x="46" y="57"/>
                      <a:pt x="46" y="57"/>
                    </a:cubicBezTo>
                    <a:cubicBezTo>
                      <a:pt x="46" y="57"/>
                      <a:pt x="46" y="57"/>
                      <a:pt x="46" y="57"/>
                    </a:cubicBezTo>
                    <a:cubicBezTo>
                      <a:pt x="46" y="57"/>
                      <a:pt x="46" y="57"/>
                      <a:pt x="46" y="57"/>
                    </a:cubicBezTo>
                    <a:cubicBezTo>
                      <a:pt x="46" y="57"/>
                      <a:pt x="46" y="57"/>
                      <a:pt x="46" y="57"/>
                    </a:cubicBezTo>
                    <a:cubicBezTo>
                      <a:pt x="46" y="57"/>
                      <a:pt x="46" y="57"/>
                      <a:pt x="46" y="57"/>
                    </a:cubicBezTo>
                    <a:cubicBezTo>
                      <a:pt x="46" y="57"/>
                      <a:pt x="46" y="57"/>
                      <a:pt x="46" y="57"/>
                    </a:cubicBezTo>
                    <a:cubicBezTo>
                      <a:pt x="46" y="57"/>
                      <a:pt x="46" y="57"/>
                      <a:pt x="46" y="57"/>
                    </a:cubicBezTo>
                    <a:cubicBezTo>
                      <a:pt x="46" y="57"/>
                      <a:pt x="46" y="57"/>
                      <a:pt x="46" y="57"/>
                    </a:cubicBezTo>
                    <a:cubicBezTo>
                      <a:pt x="47" y="57"/>
                      <a:pt x="47" y="57"/>
                      <a:pt x="47" y="57"/>
                    </a:cubicBezTo>
                    <a:cubicBezTo>
                      <a:pt x="47" y="57"/>
                      <a:pt x="47" y="57"/>
                      <a:pt x="47" y="57"/>
                    </a:cubicBezTo>
                    <a:cubicBezTo>
                      <a:pt x="47" y="57"/>
                      <a:pt x="47" y="57"/>
                      <a:pt x="47" y="57"/>
                    </a:cubicBezTo>
                    <a:cubicBezTo>
                      <a:pt x="47" y="57"/>
                      <a:pt x="47" y="57"/>
                      <a:pt x="47" y="57"/>
                    </a:cubicBezTo>
                    <a:cubicBezTo>
                      <a:pt x="47" y="57"/>
                      <a:pt x="47" y="57"/>
                      <a:pt x="47" y="57"/>
                    </a:cubicBezTo>
                    <a:cubicBezTo>
                      <a:pt x="47" y="57"/>
                      <a:pt x="47" y="57"/>
                      <a:pt x="47" y="57"/>
                    </a:cubicBezTo>
                    <a:cubicBezTo>
                      <a:pt x="47" y="57"/>
                      <a:pt x="47" y="57"/>
                      <a:pt x="47" y="57"/>
                    </a:cubicBezTo>
                    <a:cubicBezTo>
                      <a:pt x="47" y="57"/>
                      <a:pt x="47" y="57"/>
                      <a:pt x="47" y="57"/>
                    </a:cubicBezTo>
                    <a:cubicBezTo>
                      <a:pt x="47" y="58"/>
                      <a:pt x="47" y="58"/>
                      <a:pt x="47" y="58"/>
                    </a:cubicBezTo>
                    <a:cubicBezTo>
                      <a:pt x="47" y="58"/>
                      <a:pt x="47" y="58"/>
                      <a:pt x="47" y="58"/>
                    </a:cubicBezTo>
                    <a:cubicBezTo>
                      <a:pt x="47" y="58"/>
                      <a:pt x="47" y="58"/>
                      <a:pt x="47" y="58"/>
                    </a:cubicBezTo>
                    <a:cubicBezTo>
                      <a:pt x="47" y="58"/>
                      <a:pt x="47" y="58"/>
                      <a:pt x="47" y="58"/>
                    </a:cubicBezTo>
                    <a:cubicBezTo>
                      <a:pt x="48" y="58"/>
                      <a:pt x="48" y="58"/>
                      <a:pt x="48" y="58"/>
                    </a:cubicBezTo>
                    <a:cubicBezTo>
                      <a:pt x="48" y="58"/>
                      <a:pt x="48" y="58"/>
                      <a:pt x="48" y="58"/>
                    </a:cubicBezTo>
                    <a:cubicBezTo>
                      <a:pt x="48" y="58"/>
                      <a:pt x="48" y="58"/>
                      <a:pt x="48" y="58"/>
                    </a:cubicBezTo>
                    <a:cubicBezTo>
                      <a:pt x="48" y="58"/>
                      <a:pt x="48" y="58"/>
                      <a:pt x="48" y="58"/>
                    </a:cubicBezTo>
                    <a:cubicBezTo>
                      <a:pt x="48" y="58"/>
                      <a:pt x="48" y="58"/>
                      <a:pt x="48" y="58"/>
                    </a:cubicBezTo>
                    <a:cubicBezTo>
                      <a:pt x="48" y="58"/>
                      <a:pt x="48" y="58"/>
                      <a:pt x="48" y="58"/>
                    </a:cubicBezTo>
                    <a:cubicBezTo>
                      <a:pt x="48" y="58"/>
                      <a:pt x="48" y="58"/>
                      <a:pt x="48" y="58"/>
                    </a:cubicBezTo>
                    <a:cubicBezTo>
                      <a:pt x="48" y="58"/>
                      <a:pt x="48" y="58"/>
                      <a:pt x="48" y="58"/>
                    </a:cubicBezTo>
                    <a:cubicBezTo>
                      <a:pt x="49" y="58"/>
                      <a:pt x="49" y="58"/>
                      <a:pt x="49" y="58"/>
                    </a:cubicBezTo>
                    <a:cubicBezTo>
                      <a:pt x="49" y="58"/>
                      <a:pt x="49" y="58"/>
                      <a:pt x="49" y="58"/>
                    </a:cubicBezTo>
                    <a:cubicBezTo>
                      <a:pt x="49" y="58"/>
                      <a:pt x="49" y="58"/>
                      <a:pt x="49" y="58"/>
                    </a:cubicBezTo>
                    <a:cubicBezTo>
                      <a:pt x="49" y="58"/>
                      <a:pt x="49" y="58"/>
                      <a:pt x="49" y="58"/>
                    </a:cubicBezTo>
                    <a:cubicBezTo>
                      <a:pt x="50" y="58"/>
                      <a:pt x="50" y="58"/>
                      <a:pt x="50" y="58"/>
                    </a:cubicBezTo>
                    <a:cubicBezTo>
                      <a:pt x="50" y="58"/>
                      <a:pt x="50" y="58"/>
                      <a:pt x="50" y="58"/>
                    </a:cubicBezTo>
                    <a:cubicBezTo>
                      <a:pt x="50" y="58"/>
                      <a:pt x="50" y="58"/>
                      <a:pt x="50" y="58"/>
                    </a:cubicBezTo>
                    <a:cubicBezTo>
                      <a:pt x="51" y="59"/>
                      <a:pt x="52" y="59"/>
                      <a:pt x="53" y="59"/>
                    </a:cubicBezTo>
                    <a:cubicBezTo>
                      <a:pt x="53" y="59"/>
                      <a:pt x="53" y="59"/>
                      <a:pt x="53" y="59"/>
                    </a:cubicBezTo>
                    <a:cubicBezTo>
                      <a:pt x="56" y="60"/>
                      <a:pt x="60" y="61"/>
                      <a:pt x="63" y="61"/>
                    </a:cubicBezTo>
                    <a:cubicBezTo>
                      <a:pt x="64" y="61"/>
                      <a:pt x="64" y="62"/>
                      <a:pt x="65" y="62"/>
                    </a:cubicBezTo>
                    <a:cubicBezTo>
                      <a:pt x="65" y="62"/>
                      <a:pt x="65" y="62"/>
                      <a:pt x="65" y="62"/>
                    </a:cubicBezTo>
                    <a:cubicBezTo>
                      <a:pt x="65" y="62"/>
                      <a:pt x="65" y="62"/>
                      <a:pt x="65" y="62"/>
                    </a:cubicBezTo>
                    <a:cubicBezTo>
                      <a:pt x="65" y="62"/>
                      <a:pt x="65" y="62"/>
                      <a:pt x="65" y="62"/>
                    </a:cubicBezTo>
                    <a:cubicBezTo>
                      <a:pt x="66" y="62"/>
                      <a:pt x="66" y="62"/>
                      <a:pt x="66" y="62"/>
                    </a:cubicBezTo>
                    <a:cubicBezTo>
                      <a:pt x="66" y="62"/>
                      <a:pt x="66" y="62"/>
                      <a:pt x="66" y="62"/>
                    </a:cubicBezTo>
                    <a:cubicBezTo>
                      <a:pt x="66" y="62"/>
                      <a:pt x="66" y="62"/>
                      <a:pt x="66" y="62"/>
                    </a:cubicBezTo>
                    <a:cubicBezTo>
                      <a:pt x="66" y="62"/>
                      <a:pt x="66" y="62"/>
                      <a:pt x="66" y="62"/>
                    </a:cubicBezTo>
                    <a:cubicBezTo>
                      <a:pt x="66" y="62"/>
                      <a:pt x="66" y="62"/>
                      <a:pt x="66" y="62"/>
                    </a:cubicBezTo>
                    <a:cubicBezTo>
                      <a:pt x="66" y="62"/>
                      <a:pt x="66" y="62"/>
                      <a:pt x="66" y="62"/>
                    </a:cubicBezTo>
                    <a:cubicBezTo>
                      <a:pt x="66" y="62"/>
                      <a:pt x="66" y="62"/>
                      <a:pt x="66" y="62"/>
                    </a:cubicBezTo>
                    <a:cubicBezTo>
                      <a:pt x="66" y="62"/>
                      <a:pt x="66" y="62"/>
                      <a:pt x="66" y="62"/>
                    </a:cubicBezTo>
                    <a:cubicBezTo>
                      <a:pt x="66" y="62"/>
                      <a:pt x="66" y="62"/>
                      <a:pt x="66" y="62"/>
                    </a:cubicBezTo>
                    <a:cubicBezTo>
                      <a:pt x="66" y="62"/>
                      <a:pt x="66" y="62"/>
                      <a:pt x="66" y="62"/>
                    </a:cubicBezTo>
                    <a:cubicBezTo>
                      <a:pt x="66" y="62"/>
                      <a:pt x="66" y="62"/>
                      <a:pt x="66" y="62"/>
                    </a:cubicBezTo>
                    <a:cubicBezTo>
                      <a:pt x="66" y="62"/>
                      <a:pt x="66" y="62"/>
                      <a:pt x="66" y="62"/>
                    </a:cubicBezTo>
                    <a:cubicBezTo>
                      <a:pt x="67" y="62"/>
                      <a:pt x="67" y="62"/>
                      <a:pt x="67" y="62"/>
                    </a:cubicBezTo>
                    <a:cubicBezTo>
                      <a:pt x="67" y="62"/>
                      <a:pt x="67" y="62"/>
                      <a:pt x="67" y="62"/>
                    </a:cubicBezTo>
                    <a:cubicBezTo>
                      <a:pt x="67" y="62"/>
                      <a:pt x="67" y="62"/>
                      <a:pt x="67" y="62"/>
                    </a:cubicBezTo>
                    <a:cubicBezTo>
                      <a:pt x="67" y="62"/>
                      <a:pt x="67" y="62"/>
                      <a:pt x="67" y="62"/>
                    </a:cubicBezTo>
                    <a:cubicBezTo>
                      <a:pt x="67" y="62"/>
                      <a:pt x="67" y="62"/>
                      <a:pt x="67" y="62"/>
                    </a:cubicBezTo>
                    <a:cubicBezTo>
                      <a:pt x="67" y="62"/>
                      <a:pt x="67" y="62"/>
                      <a:pt x="67" y="62"/>
                    </a:cubicBezTo>
                    <a:cubicBezTo>
                      <a:pt x="67" y="62"/>
                      <a:pt x="67" y="62"/>
                      <a:pt x="67" y="62"/>
                    </a:cubicBezTo>
                    <a:cubicBezTo>
                      <a:pt x="67" y="62"/>
                      <a:pt x="67" y="62"/>
                      <a:pt x="67" y="62"/>
                    </a:cubicBezTo>
                    <a:cubicBezTo>
                      <a:pt x="67" y="62"/>
                      <a:pt x="67" y="62"/>
                      <a:pt x="67" y="62"/>
                    </a:cubicBezTo>
                    <a:cubicBezTo>
                      <a:pt x="67" y="62"/>
                      <a:pt x="67" y="62"/>
                      <a:pt x="67" y="62"/>
                    </a:cubicBezTo>
                    <a:cubicBezTo>
                      <a:pt x="67" y="62"/>
                      <a:pt x="67" y="62"/>
                      <a:pt x="67" y="62"/>
                    </a:cubicBezTo>
                    <a:cubicBezTo>
                      <a:pt x="67" y="62"/>
                      <a:pt x="67" y="62"/>
                      <a:pt x="67" y="62"/>
                    </a:cubicBezTo>
                    <a:cubicBezTo>
                      <a:pt x="68" y="62"/>
                      <a:pt x="68" y="62"/>
                      <a:pt x="68" y="62"/>
                    </a:cubicBezTo>
                    <a:cubicBezTo>
                      <a:pt x="68" y="62"/>
                      <a:pt x="68" y="62"/>
                      <a:pt x="68" y="62"/>
                    </a:cubicBezTo>
                    <a:cubicBezTo>
                      <a:pt x="68" y="62"/>
                      <a:pt x="68" y="62"/>
                      <a:pt x="68" y="62"/>
                    </a:cubicBezTo>
                    <a:cubicBezTo>
                      <a:pt x="68" y="62"/>
                      <a:pt x="68" y="62"/>
                      <a:pt x="68" y="62"/>
                    </a:cubicBezTo>
                    <a:cubicBezTo>
                      <a:pt x="68" y="62"/>
                      <a:pt x="68" y="62"/>
                      <a:pt x="68" y="62"/>
                    </a:cubicBezTo>
                    <a:cubicBezTo>
                      <a:pt x="68" y="62"/>
                      <a:pt x="68" y="62"/>
                      <a:pt x="68" y="62"/>
                    </a:cubicBezTo>
                    <a:cubicBezTo>
                      <a:pt x="68" y="62"/>
                      <a:pt x="68" y="62"/>
                      <a:pt x="68" y="62"/>
                    </a:cubicBezTo>
                    <a:cubicBezTo>
                      <a:pt x="68" y="62"/>
                      <a:pt x="68" y="62"/>
                      <a:pt x="68" y="62"/>
                    </a:cubicBezTo>
                    <a:cubicBezTo>
                      <a:pt x="68" y="62"/>
                      <a:pt x="68" y="62"/>
                      <a:pt x="68" y="62"/>
                    </a:cubicBezTo>
                    <a:cubicBezTo>
                      <a:pt x="68" y="62"/>
                      <a:pt x="68" y="62"/>
                      <a:pt x="68" y="62"/>
                    </a:cubicBezTo>
                    <a:cubicBezTo>
                      <a:pt x="68" y="62"/>
                      <a:pt x="68" y="62"/>
                      <a:pt x="68" y="62"/>
                    </a:cubicBezTo>
                    <a:cubicBezTo>
                      <a:pt x="68" y="62"/>
                      <a:pt x="68" y="62"/>
                      <a:pt x="68" y="62"/>
                    </a:cubicBezTo>
                    <a:cubicBezTo>
                      <a:pt x="68" y="62"/>
                      <a:pt x="68" y="62"/>
                      <a:pt x="68" y="62"/>
                    </a:cubicBezTo>
                    <a:cubicBezTo>
                      <a:pt x="68" y="62"/>
                      <a:pt x="68" y="62"/>
                      <a:pt x="68" y="62"/>
                    </a:cubicBezTo>
                    <a:cubicBezTo>
                      <a:pt x="69" y="62"/>
                      <a:pt x="69" y="62"/>
                      <a:pt x="69" y="62"/>
                    </a:cubicBezTo>
                    <a:cubicBezTo>
                      <a:pt x="69" y="62"/>
                      <a:pt x="69" y="62"/>
                      <a:pt x="69" y="62"/>
                    </a:cubicBezTo>
                    <a:cubicBezTo>
                      <a:pt x="69" y="62"/>
                      <a:pt x="69" y="62"/>
                      <a:pt x="69" y="62"/>
                    </a:cubicBezTo>
                    <a:cubicBezTo>
                      <a:pt x="69" y="62"/>
                      <a:pt x="69" y="62"/>
                      <a:pt x="69" y="62"/>
                    </a:cubicBezTo>
                    <a:cubicBezTo>
                      <a:pt x="69" y="62"/>
                      <a:pt x="69" y="62"/>
                      <a:pt x="69" y="62"/>
                    </a:cubicBezTo>
                    <a:cubicBezTo>
                      <a:pt x="69" y="62"/>
                      <a:pt x="69" y="62"/>
                      <a:pt x="69" y="62"/>
                    </a:cubicBezTo>
                    <a:cubicBezTo>
                      <a:pt x="69" y="62"/>
                      <a:pt x="69" y="62"/>
                      <a:pt x="69" y="62"/>
                    </a:cubicBezTo>
                    <a:cubicBezTo>
                      <a:pt x="69" y="62"/>
                      <a:pt x="69" y="62"/>
                      <a:pt x="69" y="62"/>
                    </a:cubicBezTo>
                    <a:cubicBezTo>
                      <a:pt x="69" y="62"/>
                      <a:pt x="69" y="62"/>
                      <a:pt x="69" y="62"/>
                    </a:cubicBezTo>
                    <a:cubicBezTo>
                      <a:pt x="69" y="62"/>
                      <a:pt x="69" y="62"/>
                      <a:pt x="69" y="62"/>
                    </a:cubicBezTo>
                    <a:cubicBezTo>
                      <a:pt x="69" y="62"/>
                      <a:pt x="69" y="62"/>
                      <a:pt x="69" y="62"/>
                    </a:cubicBezTo>
                    <a:cubicBezTo>
                      <a:pt x="69" y="62"/>
                      <a:pt x="69" y="62"/>
                      <a:pt x="69" y="62"/>
                    </a:cubicBezTo>
                    <a:cubicBezTo>
                      <a:pt x="69" y="62"/>
                      <a:pt x="69" y="62"/>
                      <a:pt x="69" y="62"/>
                    </a:cubicBezTo>
                    <a:cubicBezTo>
                      <a:pt x="69" y="62"/>
                      <a:pt x="69" y="62"/>
                      <a:pt x="69" y="62"/>
                    </a:cubicBezTo>
                    <a:cubicBezTo>
                      <a:pt x="70" y="62"/>
                      <a:pt x="70" y="62"/>
                      <a:pt x="70" y="62"/>
                    </a:cubicBezTo>
                    <a:cubicBezTo>
                      <a:pt x="70" y="62"/>
                      <a:pt x="70" y="62"/>
                      <a:pt x="70" y="62"/>
                    </a:cubicBezTo>
                    <a:cubicBezTo>
                      <a:pt x="70" y="62"/>
                      <a:pt x="70" y="62"/>
                      <a:pt x="70" y="62"/>
                    </a:cubicBezTo>
                    <a:cubicBezTo>
                      <a:pt x="70" y="63"/>
                      <a:pt x="70" y="63"/>
                      <a:pt x="70" y="63"/>
                    </a:cubicBezTo>
                    <a:cubicBezTo>
                      <a:pt x="70" y="63"/>
                      <a:pt x="70" y="63"/>
                      <a:pt x="70" y="63"/>
                    </a:cubicBezTo>
                    <a:cubicBezTo>
                      <a:pt x="70" y="63"/>
                      <a:pt x="70" y="63"/>
                      <a:pt x="70" y="63"/>
                    </a:cubicBezTo>
                    <a:cubicBezTo>
                      <a:pt x="70" y="63"/>
                      <a:pt x="70" y="63"/>
                      <a:pt x="70" y="63"/>
                    </a:cubicBezTo>
                    <a:cubicBezTo>
                      <a:pt x="70" y="63"/>
                      <a:pt x="70" y="63"/>
                      <a:pt x="70" y="63"/>
                    </a:cubicBezTo>
                    <a:cubicBezTo>
                      <a:pt x="70" y="63"/>
                      <a:pt x="70" y="63"/>
                      <a:pt x="70" y="63"/>
                    </a:cubicBezTo>
                    <a:cubicBezTo>
                      <a:pt x="70" y="63"/>
                      <a:pt x="70" y="63"/>
                      <a:pt x="70" y="63"/>
                    </a:cubicBezTo>
                    <a:cubicBezTo>
                      <a:pt x="70" y="63"/>
                      <a:pt x="70" y="63"/>
                      <a:pt x="70" y="63"/>
                    </a:cubicBezTo>
                    <a:cubicBezTo>
                      <a:pt x="70" y="63"/>
                      <a:pt x="70" y="63"/>
                      <a:pt x="70" y="63"/>
                    </a:cubicBezTo>
                    <a:cubicBezTo>
                      <a:pt x="70" y="63"/>
                      <a:pt x="70" y="63"/>
                      <a:pt x="70" y="63"/>
                    </a:cubicBezTo>
                    <a:cubicBezTo>
                      <a:pt x="71" y="63"/>
                      <a:pt x="71" y="63"/>
                      <a:pt x="71" y="63"/>
                    </a:cubicBezTo>
                    <a:cubicBezTo>
                      <a:pt x="71" y="63"/>
                      <a:pt x="71" y="63"/>
                      <a:pt x="71" y="63"/>
                    </a:cubicBezTo>
                    <a:cubicBezTo>
                      <a:pt x="71" y="63"/>
                      <a:pt x="71" y="63"/>
                      <a:pt x="71" y="63"/>
                    </a:cubicBezTo>
                    <a:cubicBezTo>
                      <a:pt x="71" y="63"/>
                      <a:pt x="71" y="63"/>
                      <a:pt x="71" y="63"/>
                    </a:cubicBezTo>
                    <a:cubicBezTo>
                      <a:pt x="71" y="63"/>
                      <a:pt x="71" y="63"/>
                      <a:pt x="71" y="63"/>
                    </a:cubicBezTo>
                    <a:cubicBezTo>
                      <a:pt x="71" y="63"/>
                      <a:pt x="71" y="63"/>
                      <a:pt x="71" y="63"/>
                    </a:cubicBezTo>
                    <a:cubicBezTo>
                      <a:pt x="71" y="63"/>
                      <a:pt x="71" y="63"/>
                      <a:pt x="71" y="63"/>
                    </a:cubicBezTo>
                    <a:cubicBezTo>
                      <a:pt x="71" y="63"/>
                      <a:pt x="71" y="63"/>
                      <a:pt x="71" y="63"/>
                    </a:cubicBezTo>
                    <a:cubicBezTo>
                      <a:pt x="71" y="63"/>
                      <a:pt x="71" y="63"/>
                      <a:pt x="71" y="63"/>
                    </a:cubicBezTo>
                    <a:cubicBezTo>
                      <a:pt x="71" y="63"/>
                      <a:pt x="71" y="63"/>
                      <a:pt x="71" y="63"/>
                    </a:cubicBezTo>
                    <a:cubicBezTo>
                      <a:pt x="71" y="63"/>
                      <a:pt x="71" y="63"/>
                      <a:pt x="71" y="63"/>
                    </a:cubicBezTo>
                    <a:cubicBezTo>
                      <a:pt x="71" y="63"/>
                      <a:pt x="71" y="63"/>
                      <a:pt x="71" y="63"/>
                    </a:cubicBezTo>
                    <a:cubicBezTo>
                      <a:pt x="71" y="63"/>
                      <a:pt x="71" y="63"/>
                      <a:pt x="71" y="63"/>
                    </a:cubicBezTo>
                    <a:cubicBezTo>
                      <a:pt x="71" y="63"/>
                      <a:pt x="71" y="63"/>
                      <a:pt x="71" y="63"/>
                    </a:cubicBezTo>
                    <a:cubicBezTo>
                      <a:pt x="72" y="63"/>
                      <a:pt x="72" y="63"/>
                      <a:pt x="72" y="63"/>
                    </a:cubicBezTo>
                    <a:cubicBezTo>
                      <a:pt x="72" y="63"/>
                      <a:pt x="72" y="63"/>
                      <a:pt x="72" y="63"/>
                    </a:cubicBezTo>
                    <a:cubicBezTo>
                      <a:pt x="72" y="63"/>
                      <a:pt x="72" y="63"/>
                      <a:pt x="72" y="63"/>
                    </a:cubicBezTo>
                    <a:cubicBezTo>
                      <a:pt x="72" y="63"/>
                      <a:pt x="72" y="63"/>
                      <a:pt x="72" y="63"/>
                    </a:cubicBezTo>
                    <a:cubicBezTo>
                      <a:pt x="72" y="63"/>
                      <a:pt x="72" y="63"/>
                      <a:pt x="72" y="63"/>
                    </a:cubicBezTo>
                    <a:cubicBezTo>
                      <a:pt x="72" y="63"/>
                      <a:pt x="72" y="63"/>
                      <a:pt x="72" y="63"/>
                    </a:cubicBezTo>
                    <a:cubicBezTo>
                      <a:pt x="72" y="63"/>
                      <a:pt x="72" y="63"/>
                      <a:pt x="72" y="63"/>
                    </a:cubicBezTo>
                    <a:cubicBezTo>
                      <a:pt x="72" y="63"/>
                      <a:pt x="72" y="63"/>
                      <a:pt x="72" y="63"/>
                    </a:cubicBezTo>
                    <a:cubicBezTo>
                      <a:pt x="72" y="63"/>
                      <a:pt x="72" y="63"/>
                      <a:pt x="72" y="63"/>
                    </a:cubicBezTo>
                    <a:cubicBezTo>
                      <a:pt x="72" y="63"/>
                      <a:pt x="72" y="63"/>
                      <a:pt x="72" y="63"/>
                    </a:cubicBezTo>
                    <a:cubicBezTo>
                      <a:pt x="72" y="63"/>
                      <a:pt x="72" y="63"/>
                      <a:pt x="72" y="63"/>
                    </a:cubicBezTo>
                    <a:cubicBezTo>
                      <a:pt x="72" y="63"/>
                      <a:pt x="72" y="63"/>
                      <a:pt x="72" y="63"/>
                    </a:cubicBezTo>
                    <a:cubicBezTo>
                      <a:pt x="72" y="63"/>
                      <a:pt x="72" y="63"/>
                      <a:pt x="72" y="63"/>
                    </a:cubicBezTo>
                    <a:cubicBezTo>
                      <a:pt x="72" y="63"/>
                      <a:pt x="72" y="63"/>
                      <a:pt x="72" y="63"/>
                    </a:cubicBezTo>
                    <a:cubicBezTo>
                      <a:pt x="73" y="63"/>
                      <a:pt x="73" y="63"/>
                      <a:pt x="73" y="63"/>
                    </a:cubicBezTo>
                    <a:cubicBezTo>
                      <a:pt x="73" y="63"/>
                      <a:pt x="73" y="63"/>
                      <a:pt x="73" y="63"/>
                    </a:cubicBezTo>
                    <a:cubicBezTo>
                      <a:pt x="73" y="63"/>
                      <a:pt x="73" y="63"/>
                      <a:pt x="73" y="63"/>
                    </a:cubicBezTo>
                    <a:cubicBezTo>
                      <a:pt x="73" y="63"/>
                      <a:pt x="73" y="63"/>
                      <a:pt x="73" y="63"/>
                    </a:cubicBezTo>
                    <a:cubicBezTo>
                      <a:pt x="73" y="63"/>
                      <a:pt x="73" y="63"/>
                      <a:pt x="73" y="63"/>
                    </a:cubicBezTo>
                    <a:cubicBezTo>
                      <a:pt x="73" y="63"/>
                      <a:pt x="73" y="63"/>
                      <a:pt x="73" y="63"/>
                    </a:cubicBezTo>
                    <a:cubicBezTo>
                      <a:pt x="73" y="63"/>
                      <a:pt x="73" y="63"/>
                      <a:pt x="73" y="63"/>
                    </a:cubicBezTo>
                    <a:cubicBezTo>
                      <a:pt x="73" y="63"/>
                      <a:pt x="73" y="63"/>
                      <a:pt x="73" y="63"/>
                    </a:cubicBezTo>
                    <a:cubicBezTo>
                      <a:pt x="73" y="63"/>
                      <a:pt x="73" y="63"/>
                      <a:pt x="73" y="63"/>
                    </a:cubicBezTo>
                    <a:cubicBezTo>
                      <a:pt x="73" y="63"/>
                      <a:pt x="73" y="63"/>
                      <a:pt x="73" y="63"/>
                    </a:cubicBezTo>
                    <a:cubicBezTo>
                      <a:pt x="73" y="63"/>
                      <a:pt x="73" y="63"/>
                      <a:pt x="73" y="63"/>
                    </a:cubicBezTo>
                    <a:cubicBezTo>
                      <a:pt x="73" y="63"/>
                      <a:pt x="73" y="63"/>
                      <a:pt x="73" y="63"/>
                    </a:cubicBezTo>
                    <a:cubicBezTo>
                      <a:pt x="73" y="63"/>
                      <a:pt x="73" y="63"/>
                      <a:pt x="73" y="63"/>
                    </a:cubicBezTo>
                    <a:cubicBezTo>
                      <a:pt x="73" y="63"/>
                      <a:pt x="73" y="63"/>
                      <a:pt x="73" y="63"/>
                    </a:cubicBezTo>
                    <a:cubicBezTo>
                      <a:pt x="74" y="63"/>
                      <a:pt x="74" y="63"/>
                      <a:pt x="74" y="63"/>
                    </a:cubicBezTo>
                    <a:cubicBezTo>
                      <a:pt x="74" y="63"/>
                      <a:pt x="74" y="63"/>
                      <a:pt x="74" y="63"/>
                    </a:cubicBezTo>
                    <a:cubicBezTo>
                      <a:pt x="74" y="63"/>
                      <a:pt x="74" y="63"/>
                      <a:pt x="74" y="63"/>
                    </a:cubicBezTo>
                    <a:cubicBezTo>
                      <a:pt x="74" y="63"/>
                      <a:pt x="74" y="63"/>
                      <a:pt x="74" y="63"/>
                    </a:cubicBezTo>
                    <a:cubicBezTo>
                      <a:pt x="74" y="63"/>
                      <a:pt x="74" y="63"/>
                      <a:pt x="74" y="63"/>
                    </a:cubicBezTo>
                    <a:cubicBezTo>
                      <a:pt x="74" y="63"/>
                      <a:pt x="74" y="63"/>
                      <a:pt x="74" y="63"/>
                    </a:cubicBezTo>
                    <a:cubicBezTo>
                      <a:pt x="74" y="63"/>
                      <a:pt x="74" y="63"/>
                      <a:pt x="74" y="63"/>
                    </a:cubicBezTo>
                    <a:cubicBezTo>
                      <a:pt x="74" y="63"/>
                      <a:pt x="74" y="63"/>
                      <a:pt x="74" y="63"/>
                    </a:cubicBezTo>
                    <a:cubicBezTo>
                      <a:pt x="74" y="63"/>
                      <a:pt x="74" y="63"/>
                      <a:pt x="74" y="63"/>
                    </a:cubicBezTo>
                    <a:cubicBezTo>
                      <a:pt x="74" y="63"/>
                      <a:pt x="74" y="63"/>
                      <a:pt x="74" y="63"/>
                    </a:cubicBezTo>
                    <a:cubicBezTo>
                      <a:pt x="74" y="63"/>
                      <a:pt x="74" y="63"/>
                      <a:pt x="74" y="63"/>
                    </a:cubicBezTo>
                    <a:cubicBezTo>
                      <a:pt x="74" y="63"/>
                      <a:pt x="74" y="63"/>
                      <a:pt x="74" y="63"/>
                    </a:cubicBezTo>
                    <a:cubicBezTo>
                      <a:pt x="74" y="63"/>
                      <a:pt x="74" y="63"/>
                      <a:pt x="74" y="63"/>
                    </a:cubicBezTo>
                    <a:cubicBezTo>
                      <a:pt x="75" y="63"/>
                      <a:pt x="75" y="63"/>
                      <a:pt x="75" y="63"/>
                    </a:cubicBezTo>
                    <a:cubicBezTo>
                      <a:pt x="75" y="63"/>
                      <a:pt x="75" y="63"/>
                      <a:pt x="75" y="63"/>
                    </a:cubicBezTo>
                    <a:cubicBezTo>
                      <a:pt x="75" y="63"/>
                      <a:pt x="75" y="63"/>
                      <a:pt x="75" y="63"/>
                    </a:cubicBezTo>
                    <a:cubicBezTo>
                      <a:pt x="75" y="63"/>
                      <a:pt x="75" y="63"/>
                      <a:pt x="75" y="63"/>
                    </a:cubicBezTo>
                    <a:cubicBezTo>
                      <a:pt x="75" y="63"/>
                      <a:pt x="75" y="63"/>
                      <a:pt x="75" y="63"/>
                    </a:cubicBezTo>
                    <a:cubicBezTo>
                      <a:pt x="77" y="63"/>
                      <a:pt x="78" y="64"/>
                      <a:pt x="79" y="64"/>
                    </a:cubicBezTo>
                    <a:cubicBezTo>
                      <a:pt x="84" y="22"/>
                      <a:pt x="84" y="22"/>
                      <a:pt x="84" y="22"/>
                    </a:cubicBezTo>
                    <a:cubicBezTo>
                      <a:pt x="62" y="19"/>
                      <a:pt x="41" y="12"/>
                      <a:pt x="23" y="0"/>
                    </a:cubicBezTo>
                    <a:lnTo>
                      <a:pt x="0" y="3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7" name="Google Shape;737;p11"/>
              <p:cNvSpPr/>
              <p:nvPr/>
            </p:nvSpPr>
            <p:spPr>
              <a:xfrm>
                <a:off x="8001000" y="2646363"/>
                <a:ext cx="776287" cy="776288"/>
              </a:xfrm>
              <a:custGeom>
                <a:avLst/>
                <a:gdLst/>
                <a:ahLst/>
                <a:cxnLst/>
                <a:rect l="l" t="t" r="r" b="b"/>
                <a:pathLst>
                  <a:path w="260" h="260" extrusionOk="0">
                    <a:moveTo>
                      <a:pt x="260" y="130"/>
                    </a:moveTo>
                    <a:cubicBezTo>
                      <a:pt x="260" y="86"/>
                      <a:pt x="239" y="47"/>
                      <a:pt x="206" y="24"/>
                    </a:cubicBezTo>
                    <a:cubicBezTo>
                      <a:pt x="200" y="32"/>
                      <a:pt x="200" y="32"/>
                      <a:pt x="200" y="32"/>
                    </a:cubicBezTo>
                    <a:cubicBezTo>
                      <a:pt x="180" y="18"/>
                      <a:pt x="156" y="9"/>
                      <a:pt x="130" y="9"/>
                    </a:cubicBezTo>
                    <a:cubicBezTo>
                      <a:pt x="130" y="0"/>
                      <a:pt x="130" y="0"/>
                      <a:pt x="130" y="0"/>
                    </a:cubicBezTo>
                    <a:cubicBezTo>
                      <a:pt x="89" y="0"/>
                      <a:pt x="53" y="18"/>
                      <a:pt x="29" y="48"/>
                    </a:cubicBezTo>
                    <a:cubicBezTo>
                      <a:pt x="36" y="54"/>
                      <a:pt x="36" y="54"/>
                      <a:pt x="36" y="54"/>
                    </a:cubicBezTo>
                    <a:cubicBezTo>
                      <a:pt x="19" y="74"/>
                      <a:pt x="9" y="101"/>
                      <a:pt x="9" y="130"/>
                    </a:cubicBezTo>
                    <a:cubicBezTo>
                      <a:pt x="0" y="130"/>
                      <a:pt x="0" y="130"/>
                      <a:pt x="0" y="130"/>
                    </a:cubicBezTo>
                    <a:cubicBezTo>
                      <a:pt x="0" y="172"/>
                      <a:pt x="19" y="209"/>
                      <a:pt x="49" y="232"/>
                    </a:cubicBezTo>
                    <a:cubicBezTo>
                      <a:pt x="55" y="225"/>
                      <a:pt x="55" y="225"/>
                      <a:pt x="55" y="225"/>
                    </a:cubicBezTo>
                    <a:cubicBezTo>
                      <a:pt x="76" y="241"/>
                      <a:pt x="102" y="251"/>
                      <a:pt x="130" y="251"/>
                    </a:cubicBezTo>
                    <a:cubicBezTo>
                      <a:pt x="130" y="260"/>
                      <a:pt x="130" y="260"/>
                      <a:pt x="130" y="260"/>
                    </a:cubicBezTo>
                    <a:cubicBezTo>
                      <a:pt x="168" y="260"/>
                      <a:pt x="202" y="244"/>
                      <a:pt x="226" y="218"/>
                    </a:cubicBezTo>
                    <a:cubicBezTo>
                      <a:pt x="219" y="212"/>
                      <a:pt x="219" y="212"/>
                      <a:pt x="219" y="212"/>
                    </a:cubicBezTo>
                    <a:cubicBezTo>
                      <a:pt x="239" y="190"/>
                      <a:pt x="251" y="162"/>
                      <a:pt x="251" y="130"/>
                    </a:cubicBezTo>
                    <a:lnTo>
                      <a:pt x="260" y="130"/>
                    </a:lnTo>
                    <a:close/>
                    <a:moveTo>
                      <a:pt x="216" y="210"/>
                    </a:moveTo>
                    <a:cubicBezTo>
                      <a:pt x="209" y="203"/>
                      <a:pt x="209" y="203"/>
                      <a:pt x="209" y="203"/>
                    </a:cubicBezTo>
                    <a:cubicBezTo>
                      <a:pt x="190" y="225"/>
                      <a:pt x="161" y="238"/>
                      <a:pt x="130" y="238"/>
                    </a:cubicBezTo>
                    <a:cubicBezTo>
                      <a:pt x="130" y="248"/>
                      <a:pt x="130" y="248"/>
                      <a:pt x="130" y="248"/>
                    </a:cubicBezTo>
                    <a:cubicBezTo>
                      <a:pt x="102" y="248"/>
                      <a:pt x="77" y="238"/>
                      <a:pt x="57" y="222"/>
                    </a:cubicBezTo>
                    <a:cubicBezTo>
                      <a:pt x="63" y="215"/>
                      <a:pt x="63" y="215"/>
                      <a:pt x="63" y="215"/>
                    </a:cubicBezTo>
                    <a:cubicBezTo>
                      <a:pt x="38" y="195"/>
                      <a:pt x="22" y="164"/>
                      <a:pt x="22" y="130"/>
                    </a:cubicBezTo>
                    <a:cubicBezTo>
                      <a:pt x="12" y="130"/>
                      <a:pt x="12" y="130"/>
                      <a:pt x="12" y="130"/>
                    </a:cubicBezTo>
                    <a:cubicBezTo>
                      <a:pt x="12" y="102"/>
                      <a:pt x="22" y="76"/>
                      <a:pt x="39" y="56"/>
                    </a:cubicBezTo>
                    <a:cubicBezTo>
                      <a:pt x="46" y="62"/>
                      <a:pt x="46" y="62"/>
                      <a:pt x="46" y="62"/>
                    </a:cubicBezTo>
                    <a:cubicBezTo>
                      <a:pt x="66" y="37"/>
                      <a:pt x="96" y="22"/>
                      <a:pt x="130" y="22"/>
                    </a:cubicBezTo>
                    <a:cubicBezTo>
                      <a:pt x="130" y="12"/>
                      <a:pt x="130" y="12"/>
                      <a:pt x="130" y="12"/>
                    </a:cubicBezTo>
                    <a:cubicBezTo>
                      <a:pt x="155" y="12"/>
                      <a:pt x="179" y="21"/>
                      <a:pt x="198" y="34"/>
                    </a:cubicBezTo>
                    <a:cubicBezTo>
                      <a:pt x="193" y="42"/>
                      <a:pt x="193" y="42"/>
                      <a:pt x="193" y="42"/>
                    </a:cubicBezTo>
                    <a:cubicBezTo>
                      <a:pt x="220" y="62"/>
                      <a:pt x="238" y="94"/>
                      <a:pt x="238" y="130"/>
                    </a:cubicBezTo>
                    <a:cubicBezTo>
                      <a:pt x="247" y="130"/>
                      <a:pt x="247" y="130"/>
                      <a:pt x="247" y="130"/>
                    </a:cubicBezTo>
                    <a:cubicBezTo>
                      <a:pt x="247" y="161"/>
                      <a:pt x="236" y="189"/>
                      <a:pt x="216" y="21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8" name="Google Shape;738;p11"/>
              <p:cNvSpPr/>
              <p:nvPr/>
            </p:nvSpPr>
            <p:spPr>
              <a:xfrm>
                <a:off x="8107363" y="2752725"/>
                <a:ext cx="561975" cy="561975"/>
              </a:xfrm>
              <a:custGeom>
                <a:avLst/>
                <a:gdLst/>
                <a:ahLst/>
                <a:cxnLst/>
                <a:rect l="l" t="t" r="r" b="b"/>
                <a:pathLst>
                  <a:path w="188" h="188" extrusionOk="0">
                    <a:moveTo>
                      <a:pt x="94" y="0"/>
                    </a:moveTo>
                    <a:cubicBezTo>
                      <a:pt x="42" y="0"/>
                      <a:pt x="0" y="42"/>
                      <a:pt x="0" y="94"/>
                    </a:cubicBezTo>
                    <a:cubicBezTo>
                      <a:pt x="0" y="146"/>
                      <a:pt x="42" y="188"/>
                      <a:pt x="94" y="188"/>
                    </a:cubicBezTo>
                    <a:cubicBezTo>
                      <a:pt x="146" y="188"/>
                      <a:pt x="188" y="146"/>
                      <a:pt x="188" y="94"/>
                    </a:cubicBezTo>
                    <a:cubicBezTo>
                      <a:pt x="188" y="42"/>
                      <a:pt x="146" y="0"/>
                      <a:pt x="94" y="0"/>
                    </a:cubicBezTo>
                    <a:close/>
                    <a:moveTo>
                      <a:pt x="94" y="148"/>
                    </a:moveTo>
                    <a:cubicBezTo>
                      <a:pt x="64" y="148"/>
                      <a:pt x="40" y="124"/>
                      <a:pt x="40" y="94"/>
                    </a:cubicBezTo>
                    <a:cubicBezTo>
                      <a:pt x="40" y="64"/>
                      <a:pt x="64" y="40"/>
                      <a:pt x="94" y="40"/>
                    </a:cubicBezTo>
                    <a:cubicBezTo>
                      <a:pt x="124" y="40"/>
                      <a:pt x="148" y="64"/>
                      <a:pt x="148" y="94"/>
                    </a:cubicBezTo>
                    <a:cubicBezTo>
                      <a:pt x="148" y="124"/>
                      <a:pt x="124" y="148"/>
                      <a:pt x="94" y="148"/>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3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740"/>
        <p:cNvGrpSpPr/>
        <p:nvPr/>
      </p:nvGrpSpPr>
      <p:grpSpPr>
        <a:xfrm>
          <a:off x="0" y="0"/>
          <a:ext cx="0" cy="0"/>
          <a:chOff x="0" y="0"/>
          <a:chExt cx="0" cy="0"/>
        </a:xfrm>
      </p:grpSpPr>
      <p:pic>
        <p:nvPicPr>
          <p:cNvPr id="741" name="Google Shape;741;p13"/>
          <p:cNvPicPr preferRelativeResize="0"/>
          <p:nvPr/>
        </p:nvPicPr>
        <p:blipFill>
          <a:blip r:embed="rId2">
            <a:alphaModFix/>
          </a:blip>
          <a:stretch>
            <a:fillRect/>
          </a:stretch>
        </p:blipFill>
        <p:spPr>
          <a:xfrm>
            <a:off x="-9300" y="0"/>
            <a:ext cx="9144003" cy="5143501"/>
          </a:xfrm>
          <a:prstGeom prst="rect">
            <a:avLst/>
          </a:prstGeom>
          <a:noFill/>
          <a:ln>
            <a:noFill/>
          </a:ln>
        </p:spPr>
      </p:pic>
      <p:sp>
        <p:nvSpPr>
          <p:cNvPr id="742" name="Google Shape;74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43" name="Google Shape;743;p13"/>
          <p:cNvSpPr txBox="1">
            <a:spLocks noGrp="1"/>
          </p:cNvSpPr>
          <p:nvPr>
            <p:ph type="title" idx="2" hasCustomPrompt="1"/>
          </p:nvPr>
        </p:nvSpPr>
        <p:spPr>
          <a:xfrm>
            <a:off x="862325" y="1480883"/>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4" name="Google Shape;744;p13"/>
          <p:cNvSpPr txBox="1">
            <a:spLocks noGrp="1"/>
          </p:cNvSpPr>
          <p:nvPr>
            <p:ph type="title" idx="3" hasCustomPrompt="1"/>
          </p:nvPr>
        </p:nvSpPr>
        <p:spPr>
          <a:xfrm>
            <a:off x="862325" y="30666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5" name="Google Shape;745;p13"/>
          <p:cNvSpPr txBox="1">
            <a:spLocks noGrp="1"/>
          </p:cNvSpPr>
          <p:nvPr>
            <p:ph type="title" idx="4" hasCustomPrompt="1"/>
          </p:nvPr>
        </p:nvSpPr>
        <p:spPr>
          <a:xfrm>
            <a:off x="3554100" y="1480883"/>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6" name="Google Shape;746;p13"/>
          <p:cNvSpPr txBox="1">
            <a:spLocks noGrp="1"/>
          </p:cNvSpPr>
          <p:nvPr>
            <p:ph type="title" idx="5" hasCustomPrompt="1"/>
          </p:nvPr>
        </p:nvSpPr>
        <p:spPr>
          <a:xfrm>
            <a:off x="3554100" y="30666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7" name="Google Shape;747;p13"/>
          <p:cNvSpPr txBox="1">
            <a:spLocks noGrp="1"/>
          </p:cNvSpPr>
          <p:nvPr>
            <p:ph type="title" idx="6" hasCustomPrompt="1"/>
          </p:nvPr>
        </p:nvSpPr>
        <p:spPr>
          <a:xfrm>
            <a:off x="6260875" y="1480883"/>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8" name="Google Shape;748;p13"/>
          <p:cNvSpPr txBox="1">
            <a:spLocks noGrp="1"/>
          </p:cNvSpPr>
          <p:nvPr>
            <p:ph type="title" idx="7" hasCustomPrompt="1"/>
          </p:nvPr>
        </p:nvSpPr>
        <p:spPr>
          <a:xfrm>
            <a:off x="6260875" y="30666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9" name="Google Shape;749;p13"/>
          <p:cNvSpPr txBox="1">
            <a:spLocks noGrp="1"/>
          </p:cNvSpPr>
          <p:nvPr>
            <p:ph type="subTitle" idx="1"/>
          </p:nvPr>
        </p:nvSpPr>
        <p:spPr>
          <a:xfrm>
            <a:off x="862325" y="1984475"/>
            <a:ext cx="2163000" cy="67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1800" b="1">
                <a:solidFill>
                  <a:schemeClr val="dk1"/>
                </a:solidFill>
                <a:latin typeface="Exo"/>
                <a:ea typeface="Exo"/>
                <a:cs typeface="Exo"/>
                <a:sym typeface="Exo"/>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750" name="Google Shape;750;p13"/>
          <p:cNvSpPr txBox="1">
            <a:spLocks noGrp="1"/>
          </p:cNvSpPr>
          <p:nvPr>
            <p:ph type="subTitle" idx="8"/>
          </p:nvPr>
        </p:nvSpPr>
        <p:spPr>
          <a:xfrm>
            <a:off x="3554100" y="1984475"/>
            <a:ext cx="2163000" cy="67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1800" b="1">
                <a:solidFill>
                  <a:schemeClr val="dk1"/>
                </a:solidFill>
                <a:latin typeface="Exo"/>
                <a:ea typeface="Exo"/>
                <a:cs typeface="Exo"/>
                <a:sym typeface="Exo"/>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751" name="Google Shape;751;p13"/>
          <p:cNvSpPr txBox="1">
            <a:spLocks noGrp="1"/>
          </p:cNvSpPr>
          <p:nvPr>
            <p:ph type="subTitle" idx="9"/>
          </p:nvPr>
        </p:nvSpPr>
        <p:spPr>
          <a:xfrm>
            <a:off x="6260875" y="1984475"/>
            <a:ext cx="2163000" cy="67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1800" b="1">
                <a:solidFill>
                  <a:schemeClr val="dk1"/>
                </a:solidFill>
                <a:latin typeface="Exo"/>
                <a:ea typeface="Exo"/>
                <a:cs typeface="Exo"/>
                <a:sym typeface="Exo"/>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752" name="Google Shape;752;p13"/>
          <p:cNvSpPr txBox="1">
            <a:spLocks noGrp="1"/>
          </p:cNvSpPr>
          <p:nvPr>
            <p:ph type="subTitle" idx="13"/>
          </p:nvPr>
        </p:nvSpPr>
        <p:spPr>
          <a:xfrm>
            <a:off x="862325" y="3570350"/>
            <a:ext cx="2163000" cy="67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1800" b="1">
                <a:solidFill>
                  <a:schemeClr val="dk1"/>
                </a:solidFill>
                <a:latin typeface="Exo"/>
                <a:ea typeface="Exo"/>
                <a:cs typeface="Exo"/>
                <a:sym typeface="Exo"/>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753" name="Google Shape;753;p13"/>
          <p:cNvSpPr txBox="1">
            <a:spLocks noGrp="1"/>
          </p:cNvSpPr>
          <p:nvPr>
            <p:ph type="subTitle" idx="14"/>
          </p:nvPr>
        </p:nvSpPr>
        <p:spPr>
          <a:xfrm>
            <a:off x="3554100" y="3570350"/>
            <a:ext cx="2143200" cy="67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1800" b="1">
                <a:solidFill>
                  <a:schemeClr val="dk1"/>
                </a:solidFill>
                <a:latin typeface="Exo"/>
                <a:ea typeface="Exo"/>
                <a:cs typeface="Exo"/>
                <a:sym typeface="Exo"/>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754" name="Google Shape;754;p13"/>
          <p:cNvSpPr txBox="1">
            <a:spLocks noGrp="1"/>
          </p:cNvSpPr>
          <p:nvPr>
            <p:ph type="subTitle" idx="15"/>
          </p:nvPr>
        </p:nvSpPr>
        <p:spPr>
          <a:xfrm>
            <a:off x="6260875" y="3570350"/>
            <a:ext cx="2163000" cy="67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1800" b="1">
                <a:solidFill>
                  <a:schemeClr val="dk1"/>
                </a:solidFill>
                <a:latin typeface="Exo"/>
                <a:ea typeface="Exo"/>
                <a:cs typeface="Exo"/>
                <a:sym typeface="Exo"/>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grpSp>
        <p:nvGrpSpPr>
          <p:cNvPr id="755" name="Google Shape;755;p13"/>
          <p:cNvGrpSpPr/>
          <p:nvPr/>
        </p:nvGrpSpPr>
        <p:grpSpPr>
          <a:xfrm>
            <a:off x="-306499" y="-104025"/>
            <a:ext cx="9554148" cy="5463267"/>
            <a:chOff x="-306499" y="-104025"/>
            <a:chExt cx="9554148" cy="5463267"/>
          </a:xfrm>
        </p:grpSpPr>
        <p:sp>
          <p:nvSpPr>
            <p:cNvPr id="756" name="Google Shape;756;p13"/>
            <p:cNvSpPr/>
            <p:nvPr/>
          </p:nvSpPr>
          <p:spPr>
            <a:xfrm rot="-5400000" flipH="1">
              <a:off x="7650262" y="-30612"/>
              <a:ext cx="1670801" cy="1523974"/>
            </a:xfrm>
            <a:custGeom>
              <a:avLst/>
              <a:gdLst/>
              <a:ahLst/>
              <a:cxnLst/>
              <a:rect l="l" t="t" r="r" b="b"/>
              <a:pathLst>
                <a:path w="1410" h="840" extrusionOk="0">
                  <a:moveTo>
                    <a:pt x="0" y="78"/>
                  </a:moveTo>
                  <a:cubicBezTo>
                    <a:pt x="0" y="78"/>
                    <a:pt x="336" y="0"/>
                    <a:pt x="372" y="378"/>
                  </a:cubicBezTo>
                  <a:cubicBezTo>
                    <a:pt x="408" y="756"/>
                    <a:pt x="1368" y="318"/>
                    <a:pt x="1410" y="834"/>
                  </a:cubicBezTo>
                  <a:cubicBezTo>
                    <a:pt x="0" y="840"/>
                    <a:pt x="0" y="840"/>
                    <a:pt x="0" y="840"/>
                  </a:cubicBezTo>
                  <a:lnTo>
                    <a:pt x="0" y="78"/>
                  </a:lnTo>
                  <a:close/>
                </a:path>
              </a:pathLst>
            </a:custGeom>
            <a:solidFill>
              <a:schemeClr val="dk2"/>
            </a:solidFill>
            <a:ln>
              <a:noFill/>
            </a:ln>
            <a:effectLst>
              <a:outerShdw blurRad="328613" dist="104775" dir="7920000" algn="bl" rotWithShape="0">
                <a:schemeClr val="lt2">
                  <a:alpha val="74000"/>
                </a:scheme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7" name="Google Shape;757;p13"/>
            <p:cNvSpPr/>
            <p:nvPr/>
          </p:nvSpPr>
          <p:spPr>
            <a:xfrm>
              <a:off x="-306499" y="4786576"/>
              <a:ext cx="3972289" cy="572666"/>
            </a:xfrm>
            <a:custGeom>
              <a:avLst/>
              <a:gdLst/>
              <a:ahLst/>
              <a:cxnLst/>
              <a:rect l="l" t="t" r="r" b="b"/>
              <a:pathLst>
                <a:path w="191551" h="27615" extrusionOk="0">
                  <a:moveTo>
                    <a:pt x="6930" y="1962"/>
                  </a:moveTo>
                  <a:cubicBezTo>
                    <a:pt x="9978" y="-95"/>
                    <a:pt x="15921" y="-18"/>
                    <a:pt x="21560" y="134"/>
                  </a:cubicBezTo>
                  <a:cubicBezTo>
                    <a:pt x="27199" y="287"/>
                    <a:pt x="32456" y="1048"/>
                    <a:pt x="40762" y="2877"/>
                  </a:cubicBezTo>
                  <a:cubicBezTo>
                    <a:pt x="49068" y="4706"/>
                    <a:pt x="60651" y="10420"/>
                    <a:pt x="71395" y="11106"/>
                  </a:cubicBezTo>
                  <a:cubicBezTo>
                    <a:pt x="82139" y="11792"/>
                    <a:pt x="95398" y="7983"/>
                    <a:pt x="105228" y="6992"/>
                  </a:cubicBezTo>
                  <a:cubicBezTo>
                    <a:pt x="115058" y="6002"/>
                    <a:pt x="121383" y="4630"/>
                    <a:pt x="130374" y="5163"/>
                  </a:cubicBezTo>
                  <a:cubicBezTo>
                    <a:pt x="139366" y="5696"/>
                    <a:pt x="151024" y="7830"/>
                    <a:pt x="159177" y="10192"/>
                  </a:cubicBezTo>
                  <a:cubicBezTo>
                    <a:pt x="167330" y="12554"/>
                    <a:pt x="175332" y="16517"/>
                    <a:pt x="179294" y="19336"/>
                  </a:cubicBezTo>
                  <a:cubicBezTo>
                    <a:pt x="183257" y="22155"/>
                    <a:pt x="202231" y="25889"/>
                    <a:pt x="182952" y="27108"/>
                  </a:cubicBezTo>
                  <a:cubicBezTo>
                    <a:pt x="163673" y="28327"/>
                    <a:pt x="93264" y="26880"/>
                    <a:pt x="63622" y="26651"/>
                  </a:cubicBezTo>
                  <a:cubicBezTo>
                    <a:pt x="33980" y="26423"/>
                    <a:pt x="15159" y="28099"/>
                    <a:pt x="5101" y="25737"/>
                  </a:cubicBezTo>
                  <a:cubicBezTo>
                    <a:pt x="-4957" y="23375"/>
                    <a:pt x="2967" y="16441"/>
                    <a:pt x="3272" y="12478"/>
                  </a:cubicBezTo>
                  <a:cubicBezTo>
                    <a:pt x="3577" y="8516"/>
                    <a:pt x="3882" y="4019"/>
                    <a:pt x="6930" y="1962"/>
                  </a:cubicBezTo>
                  <a:close/>
                </a:path>
              </a:pathLst>
            </a:custGeom>
            <a:solidFill>
              <a:schemeClr val="dk2"/>
            </a:solidFill>
            <a:ln w="9525" cap="flat" cmpd="sng">
              <a:solidFill>
                <a:schemeClr val="dk2"/>
              </a:solidFill>
              <a:prstDash val="solid"/>
              <a:round/>
              <a:headEnd type="none" w="med" len="med"/>
              <a:tailEnd type="none" w="med" len="med"/>
            </a:ln>
            <a:effectLst>
              <a:outerShdw blurRad="342900" dist="114300" dir="12660000" algn="bl" rotWithShape="0">
                <a:srgbClr val="000000">
                  <a:alpha val="73000"/>
                </a:srgbClr>
              </a:outerShdw>
            </a:effectLst>
          </p:spPr>
        </p:sp>
      </p:grpSp>
      <p:grpSp>
        <p:nvGrpSpPr>
          <p:cNvPr id="758" name="Google Shape;758;p13"/>
          <p:cNvGrpSpPr/>
          <p:nvPr/>
        </p:nvGrpSpPr>
        <p:grpSpPr>
          <a:xfrm>
            <a:off x="125167" y="-301887"/>
            <a:ext cx="9236021" cy="5763838"/>
            <a:chOff x="125167" y="-301887"/>
            <a:chExt cx="9236021" cy="5763838"/>
          </a:xfrm>
        </p:grpSpPr>
        <p:grpSp>
          <p:nvGrpSpPr>
            <p:cNvPr id="759" name="Google Shape;759;p13"/>
            <p:cNvGrpSpPr/>
            <p:nvPr/>
          </p:nvGrpSpPr>
          <p:grpSpPr>
            <a:xfrm>
              <a:off x="8195963" y="4266563"/>
              <a:ext cx="1165225" cy="1195388"/>
              <a:chOff x="4767263" y="2460638"/>
              <a:chExt cx="1165225" cy="1195388"/>
            </a:xfrm>
          </p:grpSpPr>
          <p:sp>
            <p:nvSpPr>
              <p:cNvPr id="760" name="Google Shape;760;p13"/>
              <p:cNvSpPr/>
              <p:nvPr/>
            </p:nvSpPr>
            <p:spPr>
              <a:xfrm>
                <a:off x="4767263" y="2460638"/>
                <a:ext cx="1165225" cy="1195388"/>
              </a:xfrm>
              <a:custGeom>
                <a:avLst/>
                <a:gdLst/>
                <a:ahLst/>
                <a:cxnLst/>
                <a:rect l="l" t="t" r="r" b="b"/>
                <a:pathLst>
                  <a:path w="390" h="401" extrusionOk="0">
                    <a:moveTo>
                      <a:pt x="390" y="143"/>
                    </a:moveTo>
                    <a:cubicBezTo>
                      <a:pt x="376" y="102"/>
                      <a:pt x="350" y="66"/>
                      <a:pt x="316" y="41"/>
                    </a:cubicBezTo>
                    <a:cubicBezTo>
                      <a:pt x="281" y="15"/>
                      <a:pt x="239" y="0"/>
                      <a:pt x="193" y="0"/>
                    </a:cubicBezTo>
                    <a:cubicBezTo>
                      <a:pt x="193" y="14"/>
                      <a:pt x="193" y="14"/>
                      <a:pt x="193" y="14"/>
                    </a:cubicBezTo>
                    <a:cubicBezTo>
                      <a:pt x="86" y="14"/>
                      <a:pt x="0" y="100"/>
                      <a:pt x="0" y="207"/>
                    </a:cubicBezTo>
                    <a:cubicBezTo>
                      <a:pt x="0" y="314"/>
                      <a:pt x="86" y="401"/>
                      <a:pt x="193" y="401"/>
                    </a:cubicBezTo>
                    <a:cubicBezTo>
                      <a:pt x="300" y="401"/>
                      <a:pt x="386" y="314"/>
                      <a:pt x="386" y="207"/>
                    </a:cubicBezTo>
                    <a:cubicBezTo>
                      <a:pt x="386" y="186"/>
                      <a:pt x="383" y="166"/>
                      <a:pt x="377" y="147"/>
                    </a:cubicBezTo>
                    <a:lnTo>
                      <a:pt x="390" y="143"/>
                    </a:lnTo>
                    <a:close/>
                    <a:moveTo>
                      <a:pt x="384" y="207"/>
                    </a:moveTo>
                    <a:cubicBezTo>
                      <a:pt x="384" y="260"/>
                      <a:pt x="363" y="308"/>
                      <a:pt x="328" y="342"/>
                    </a:cubicBezTo>
                    <a:cubicBezTo>
                      <a:pt x="294" y="377"/>
                      <a:pt x="246" y="398"/>
                      <a:pt x="193" y="398"/>
                    </a:cubicBezTo>
                    <a:cubicBezTo>
                      <a:pt x="140" y="398"/>
                      <a:pt x="92" y="377"/>
                      <a:pt x="58" y="342"/>
                    </a:cubicBezTo>
                    <a:cubicBezTo>
                      <a:pt x="23" y="308"/>
                      <a:pt x="2" y="260"/>
                      <a:pt x="2" y="207"/>
                    </a:cubicBezTo>
                    <a:cubicBezTo>
                      <a:pt x="2" y="154"/>
                      <a:pt x="23" y="107"/>
                      <a:pt x="58" y="72"/>
                    </a:cubicBezTo>
                    <a:cubicBezTo>
                      <a:pt x="92" y="37"/>
                      <a:pt x="140" y="16"/>
                      <a:pt x="193" y="16"/>
                    </a:cubicBezTo>
                    <a:cubicBezTo>
                      <a:pt x="193" y="30"/>
                      <a:pt x="193" y="30"/>
                      <a:pt x="193" y="30"/>
                    </a:cubicBezTo>
                    <a:cubicBezTo>
                      <a:pt x="232" y="30"/>
                      <a:pt x="269" y="43"/>
                      <a:pt x="298" y="64"/>
                    </a:cubicBezTo>
                    <a:cubicBezTo>
                      <a:pt x="328" y="86"/>
                      <a:pt x="350" y="117"/>
                      <a:pt x="362" y="152"/>
                    </a:cubicBezTo>
                    <a:cubicBezTo>
                      <a:pt x="375" y="148"/>
                      <a:pt x="375" y="148"/>
                      <a:pt x="375" y="148"/>
                    </a:cubicBezTo>
                    <a:cubicBezTo>
                      <a:pt x="381" y="167"/>
                      <a:pt x="384" y="187"/>
                      <a:pt x="384" y="20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1" name="Google Shape;761;p13"/>
              <p:cNvSpPr/>
              <p:nvPr/>
            </p:nvSpPr>
            <p:spPr>
              <a:xfrm>
                <a:off x="4851400" y="3232163"/>
                <a:ext cx="111125" cy="53975"/>
              </a:xfrm>
              <a:custGeom>
                <a:avLst/>
                <a:gdLst/>
                <a:ahLst/>
                <a:cxnLst/>
                <a:rect l="l" t="t" r="r" b="b"/>
                <a:pathLst>
                  <a:path w="37" h="18" extrusionOk="0">
                    <a:moveTo>
                      <a:pt x="36" y="0"/>
                    </a:moveTo>
                    <a:cubicBezTo>
                      <a:pt x="0" y="14"/>
                      <a:pt x="0" y="14"/>
                      <a:pt x="0" y="14"/>
                    </a:cubicBezTo>
                    <a:cubicBezTo>
                      <a:pt x="0" y="15"/>
                      <a:pt x="1" y="17"/>
                      <a:pt x="1" y="18"/>
                    </a:cubicBezTo>
                    <a:cubicBezTo>
                      <a:pt x="37" y="3"/>
                      <a:pt x="37" y="3"/>
                      <a:pt x="37" y="3"/>
                    </a:cubicBezTo>
                    <a:cubicBezTo>
                      <a:pt x="37" y="2"/>
                      <a:pt x="36" y="1"/>
                      <a:pt x="36"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2" name="Google Shape;762;p13"/>
              <p:cNvSpPr/>
              <p:nvPr/>
            </p:nvSpPr>
            <p:spPr>
              <a:xfrm>
                <a:off x="4840288" y="3206763"/>
                <a:ext cx="112712" cy="47625"/>
              </a:xfrm>
              <a:custGeom>
                <a:avLst/>
                <a:gdLst/>
                <a:ahLst/>
                <a:cxnLst/>
                <a:rect l="l" t="t" r="r" b="b"/>
                <a:pathLst>
                  <a:path w="38" h="16" extrusionOk="0">
                    <a:moveTo>
                      <a:pt x="37" y="0"/>
                    </a:moveTo>
                    <a:cubicBezTo>
                      <a:pt x="0" y="12"/>
                      <a:pt x="0" y="12"/>
                      <a:pt x="0" y="12"/>
                    </a:cubicBezTo>
                    <a:cubicBezTo>
                      <a:pt x="0" y="14"/>
                      <a:pt x="1" y="15"/>
                      <a:pt x="1" y="16"/>
                    </a:cubicBezTo>
                    <a:cubicBezTo>
                      <a:pt x="38" y="4"/>
                      <a:pt x="38" y="4"/>
                      <a:pt x="38" y="4"/>
                    </a:cubicBezTo>
                    <a:cubicBezTo>
                      <a:pt x="37" y="2"/>
                      <a:pt x="37" y="1"/>
                      <a:pt x="3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3" name="Google Shape;763;p13"/>
              <p:cNvSpPr/>
              <p:nvPr/>
            </p:nvSpPr>
            <p:spPr>
              <a:xfrm>
                <a:off x="4864100" y="3257563"/>
                <a:ext cx="109537" cy="61913"/>
              </a:xfrm>
              <a:custGeom>
                <a:avLst/>
                <a:gdLst/>
                <a:ahLst/>
                <a:cxnLst/>
                <a:rect l="l" t="t" r="r" b="b"/>
                <a:pathLst>
                  <a:path w="37" h="21" extrusionOk="0">
                    <a:moveTo>
                      <a:pt x="35" y="0"/>
                    </a:moveTo>
                    <a:cubicBezTo>
                      <a:pt x="0" y="17"/>
                      <a:pt x="0" y="17"/>
                      <a:pt x="0" y="17"/>
                    </a:cubicBezTo>
                    <a:cubicBezTo>
                      <a:pt x="1" y="18"/>
                      <a:pt x="2" y="19"/>
                      <a:pt x="2" y="21"/>
                    </a:cubicBezTo>
                    <a:cubicBezTo>
                      <a:pt x="37" y="3"/>
                      <a:pt x="37" y="3"/>
                      <a:pt x="37" y="3"/>
                    </a:cubicBezTo>
                    <a:cubicBezTo>
                      <a:pt x="36" y="2"/>
                      <a:pt x="36" y="1"/>
                      <a:pt x="35"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4" name="Google Shape;764;p13"/>
              <p:cNvSpPr/>
              <p:nvPr/>
            </p:nvSpPr>
            <p:spPr>
              <a:xfrm>
                <a:off x="4881563" y="3281375"/>
                <a:ext cx="104775" cy="68263"/>
              </a:xfrm>
              <a:custGeom>
                <a:avLst/>
                <a:gdLst/>
                <a:ahLst/>
                <a:cxnLst/>
                <a:rect l="l" t="t" r="r" b="b"/>
                <a:pathLst>
                  <a:path w="35" h="23" extrusionOk="0">
                    <a:moveTo>
                      <a:pt x="33" y="0"/>
                    </a:moveTo>
                    <a:cubicBezTo>
                      <a:pt x="0" y="19"/>
                      <a:pt x="0" y="19"/>
                      <a:pt x="0" y="19"/>
                    </a:cubicBezTo>
                    <a:cubicBezTo>
                      <a:pt x="0" y="20"/>
                      <a:pt x="1" y="22"/>
                      <a:pt x="2" y="23"/>
                    </a:cubicBezTo>
                    <a:cubicBezTo>
                      <a:pt x="35" y="3"/>
                      <a:pt x="35" y="3"/>
                      <a:pt x="35" y="3"/>
                    </a:cubicBezTo>
                    <a:cubicBezTo>
                      <a:pt x="35" y="2"/>
                      <a:pt x="34" y="1"/>
                      <a:pt x="33"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5" name="Google Shape;765;p13"/>
              <p:cNvSpPr/>
              <p:nvPr/>
            </p:nvSpPr>
            <p:spPr>
              <a:xfrm>
                <a:off x="4814888" y="3125800"/>
                <a:ext cx="117475" cy="26988"/>
              </a:xfrm>
              <a:custGeom>
                <a:avLst/>
                <a:gdLst/>
                <a:ahLst/>
                <a:cxnLst/>
                <a:rect l="l" t="t" r="r" b="b"/>
                <a:pathLst>
                  <a:path w="39" h="9" extrusionOk="0">
                    <a:moveTo>
                      <a:pt x="39" y="0"/>
                    </a:moveTo>
                    <a:cubicBezTo>
                      <a:pt x="0" y="5"/>
                      <a:pt x="0" y="5"/>
                      <a:pt x="0" y="5"/>
                    </a:cubicBezTo>
                    <a:cubicBezTo>
                      <a:pt x="1" y="6"/>
                      <a:pt x="1" y="8"/>
                      <a:pt x="1" y="9"/>
                    </a:cubicBezTo>
                    <a:cubicBezTo>
                      <a:pt x="39" y="4"/>
                      <a:pt x="39" y="4"/>
                      <a:pt x="39" y="4"/>
                    </a:cubicBezTo>
                    <a:cubicBezTo>
                      <a:pt x="39" y="3"/>
                      <a:pt x="39" y="2"/>
                      <a:pt x="39"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6" name="Google Shape;766;p13"/>
              <p:cNvSpPr/>
              <p:nvPr/>
            </p:nvSpPr>
            <p:spPr>
              <a:xfrm>
                <a:off x="4813300" y="3098813"/>
                <a:ext cx="115887" cy="20638"/>
              </a:xfrm>
              <a:custGeom>
                <a:avLst/>
                <a:gdLst/>
                <a:ahLst/>
                <a:cxnLst/>
                <a:rect l="l" t="t" r="r" b="b"/>
                <a:pathLst>
                  <a:path w="39" h="7" extrusionOk="0">
                    <a:moveTo>
                      <a:pt x="39" y="0"/>
                    </a:moveTo>
                    <a:cubicBezTo>
                      <a:pt x="0" y="2"/>
                      <a:pt x="0" y="2"/>
                      <a:pt x="0" y="2"/>
                    </a:cubicBezTo>
                    <a:cubicBezTo>
                      <a:pt x="0" y="4"/>
                      <a:pt x="1" y="5"/>
                      <a:pt x="1" y="7"/>
                    </a:cubicBezTo>
                    <a:cubicBezTo>
                      <a:pt x="39" y="4"/>
                      <a:pt x="39" y="4"/>
                      <a:pt x="39" y="4"/>
                    </a:cubicBezTo>
                    <a:cubicBezTo>
                      <a:pt x="39" y="3"/>
                      <a:pt x="39" y="2"/>
                      <a:pt x="39"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7" name="Google Shape;767;p13"/>
              <p:cNvSpPr/>
              <p:nvPr/>
            </p:nvSpPr>
            <p:spPr>
              <a:xfrm>
                <a:off x="4916488" y="3325825"/>
                <a:ext cx="101600" cy="80963"/>
              </a:xfrm>
              <a:custGeom>
                <a:avLst/>
                <a:gdLst/>
                <a:ahLst/>
                <a:cxnLst/>
                <a:rect l="l" t="t" r="r" b="b"/>
                <a:pathLst>
                  <a:path w="34" h="27" extrusionOk="0">
                    <a:moveTo>
                      <a:pt x="31" y="0"/>
                    </a:moveTo>
                    <a:cubicBezTo>
                      <a:pt x="0" y="24"/>
                      <a:pt x="0" y="24"/>
                      <a:pt x="0" y="24"/>
                    </a:cubicBezTo>
                    <a:cubicBezTo>
                      <a:pt x="1" y="25"/>
                      <a:pt x="2" y="26"/>
                      <a:pt x="3" y="27"/>
                    </a:cubicBezTo>
                    <a:cubicBezTo>
                      <a:pt x="34" y="3"/>
                      <a:pt x="34" y="3"/>
                      <a:pt x="34" y="3"/>
                    </a:cubicBezTo>
                    <a:cubicBezTo>
                      <a:pt x="33" y="2"/>
                      <a:pt x="32" y="1"/>
                      <a:pt x="31"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8" name="Google Shape;768;p13"/>
              <p:cNvSpPr/>
              <p:nvPr/>
            </p:nvSpPr>
            <p:spPr>
              <a:xfrm>
                <a:off x="4821238" y="3155963"/>
                <a:ext cx="117475" cy="31750"/>
              </a:xfrm>
              <a:custGeom>
                <a:avLst/>
                <a:gdLst/>
                <a:ahLst/>
                <a:cxnLst/>
                <a:rect l="l" t="t" r="r" b="b"/>
                <a:pathLst>
                  <a:path w="39" h="11" extrusionOk="0">
                    <a:moveTo>
                      <a:pt x="38" y="0"/>
                    </a:moveTo>
                    <a:cubicBezTo>
                      <a:pt x="0" y="6"/>
                      <a:pt x="0" y="6"/>
                      <a:pt x="0" y="6"/>
                    </a:cubicBezTo>
                    <a:cubicBezTo>
                      <a:pt x="0" y="8"/>
                      <a:pt x="1" y="9"/>
                      <a:pt x="1" y="11"/>
                    </a:cubicBezTo>
                    <a:cubicBezTo>
                      <a:pt x="39" y="3"/>
                      <a:pt x="39" y="3"/>
                      <a:pt x="39" y="3"/>
                    </a:cubicBezTo>
                    <a:cubicBezTo>
                      <a:pt x="39" y="2"/>
                      <a:pt x="38" y="1"/>
                      <a:pt x="38"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9" name="Google Shape;769;p13"/>
              <p:cNvSpPr/>
              <p:nvPr/>
            </p:nvSpPr>
            <p:spPr>
              <a:xfrm>
                <a:off x="4830763" y="3179775"/>
                <a:ext cx="112712" cy="41275"/>
              </a:xfrm>
              <a:custGeom>
                <a:avLst/>
                <a:gdLst/>
                <a:ahLst/>
                <a:cxnLst/>
                <a:rect l="l" t="t" r="r" b="b"/>
                <a:pathLst>
                  <a:path w="38" h="14" extrusionOk="0">
                    <a:moveTo>
                      <a:pt x="37" y="0"/>
                    </a:moveTo>
                    <a:cubicBezTo>
                      <a:pt x="0" y="10"/>
                      <a:pt x="0" y="10"/>
                      <a:pt x="0" y="10"/>
                    </a:cubicBezTo>
                    <a:cubicBezTo>
                      <a:pt x="0" y="11"/>
                      <a:pt x="0" y="13"/>
                      <a:pt x="1" y="14"/>
                    </a:cubicBezTo>
                    <a:cubicBezTo>
                      <a:pt x="38" y="4"/>
                      <a:pt x="38" y="4"/>
                      <a:pt x="38" y="4"/>
                    </a:cubicBezTo>
                    <a:cubicBezTo>
                      <a:pt x="38" y="3"/>
                      <a:pt x="37" y="2"/>
                      <a:pt x="3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0" name="Google Shape;770;p13"/>
              <p:cNvSpPr/>
              <p:nvPr/>
            </p:nvSpPr>
            <p:spPr>
              <a:xfrm>
                <a:off x="4899025" y="3305188"/>
                <a:ext cx="101600" cy="74613"/>
              </a:xfrm>
              <a:custGeom>
                <a:avLst/>
                <a:gdLst/>
                <a:ahLst/>
                <a:cxnLst/>
                <a:rect l="l" t="t" r="r" b="b"/>
                <a:pathLst>
                  <a:path w="34" h="25" extrusionOk="0">
                    <a:moveTo>
                      <a:pt x="32" y="0"/>
                    </a:moveTo>
                    <a:cubicBezTo>
                      <a:pt x="0" y="21"/>
                      <a:pt x="0" y="21"/>
                      <a:pt x="0" y="21"/>
                    </a:cubicBezTo>
                    <a:cubicBezTo>
                      <a:pt x="1" y="22"/>
                      <a:pt x="1" y="24"/>
                      <a:pt x="2" y="25"/>
                    </a:cubicBezTo>
                    <a:cubicBezTo>
                      <a:pt x="34" y="3"/>
                      <a:pt x="34" y="3"/>
                      <a:pt x="34" y="3"/>
                    </a:cubicBezTo>
                    <a:cubicBezTo>
                      <a:pt x="34" y="2"/>
                      <a:pt x="33" y="1"/>
                      <a:pt x="32"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1" name="Google Shape;771;p13"/>
              <p:cNvSpPr/>
              <p:nvPr/>
            </p:nvSpPr>
            <p:spPr>
              <a:xfrm>
                <a:off x="5135563" y="3459175"/>
                <a:ext cx="52387" cy="111125"/>
              </a:xfrm>
              <a:custGeom>
                <a:avLst/>
                <a:gdLst/>
                <a:ahLst/>
                <a:cxnLst/>
                <a:rect l="l" t="t" r="r" b="b"/>
                <a:pathLst>
                  <a:path w="18" h="37" extrusionOk="0">
                    <a:moveTo>
                      <a:pt x="15" y="0"/>
                    </a:moveTo>
                    <a:cubicBezTo>
                      <a:pt x="0" y="36"/>
                      <a:pt x="0" y="36"/>
                      <a:pt x="0" y="36"/>
                    </a:cubicBezTo>
                    <a:cubicBezTo>
                      <a:pt x="1" y="36"/>
                      <a:pt x="3" y="37"/>
                      <a:pt x="4" y="37"/>
                    </a:cubicBezTo>
                    <a:cubicBezTo>
                      <a:pt x="18" y="1"/>
                      <a:pt x="18" y="1"/>
                      <a:pt x="18" y="1"/>
                    </a:cubicBezTo>
                    <a:cubicBezTo>
                      <a:pt x="17" y="1"/>
                      <a:pt x="16" y="1"/>
                      <a:pt x="15"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2" name="Google Shape;772;p13"/>
              <p:cNvSpPr/>
              <p:nvPr/>
            </p:nvSpPr>
            <p:spPr>
              <a:xfrm>
                <a:off x="5102225" y="3448063"/>
                <a:ext cx="61912" cy="109538"/>
              </a:xfrm>
              <a:custGeom>
                <a:avLst/>
                <a:gdLst/>
                <a:ahLst/>
                <a:cxnLst/>
                <a:rect l="l" t="t" r="r" b="b"/>
                <a:pathLst>
                  <a:path w="21" h="37" extrusionOk="0">
                    <a:moveTo>
                      <a:pt x="18" y="0"/>
                    </a:moveTo>
                    <a:cubicBezTo>
                      <a:pt x="0" y="35"/>
                      <a:pt x="0" y="35"/>
                      <a:pt x="0" y="35"/>
                    </a:cubicBezTo>
                    <a:cubicBezTo>
                      <a:pt x="2" y="35"/>
                      <a:pt x="3" y="36"/>
                      <a:pt x="4" y="37"/>
                    </a:cubicBezTo>
                    <a:cubicBezTo>
                      <a:pt x="21" y="2"/>
                      <a:pt x="21" y="2"/>
                      <a:pt x="21" y="2"/>
                    </a:cubicBezTo>
                    <a:cubicBezTo>
                      <a:pt x="20" y="1"/>
                      <a:pt x="19" y="1"/>
                      <a:pt x="18"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3" name="Google Shape;773;p13"/>
              <p:cNvSpPr/>
              <p:nvPr/>
            </p:nvSpPr>
            <p:spPr>
              <a:xfrm>
                <a:off x="5072063" y="3435363"/>
                <a:ext cx="68262" cy="104775"/>
              </a:xfrm>
              <a:custGeom>
                <a:avLst/>
                <a:gdLst/>
                <a:ahLst/>
                <a:cxnLst/>
                <a:rect l="l" t="t" r="r" b="b"/>
                <a:pathLst>
                  <a:path w="23" h="35" extrusionOk="0">
                    <a:moveTo>
                      <a:pt x="20" y="0"/>
                    </a:moveTo>
                    <a:cubicBezTo>
                      <a:pt x="0" y="33"/>
                      <a:pt x="0" y="33"/>
                      <a:pt x="0" y="33"/>
                    </a:cubicBezTo>
                    <a:cubicBezTo>
                      <a:pt x="1" y="34"/>
                      <a:pt x="3" y="35"/>
                      <a:pt x="4" y="35"/>
                    </a:cubicBezTo>
                    <a:cubicBezTo>
                      <a:pt x="23" y="2"/>
                      <a:pt x="23" y="2"/>
                      <a:pt x="23" y="2"/>
                    </a:cubicBezTo>
                    <a:cubicBezTo>
                      <a:pt x="22" y="1"/>
                      <a:pt x="21" y="0"/>
                      <a:pt x="20"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4" name="Google Shape;774;p13"/>
              <p:cNvSpPr/>
              <p:nvPr/>
            </p:nvSpPr>
            <p:spPr>
              <a:xfrm>
                <a:off x="4940300" y="3349638"/>
                <a:ext cx="93662" cy="82550"/>
              </a:xfrm>
              <a:custGeom>
                <a:avLst/>
                <a:gdLst/>
                <a:ahLst/>
                <a:cxnLst/>
                <a:rect l="l" t="t" r="r" b="b"/>
                <a:pathLst>
                  <a:path w="31" h="28" extrusionOk="0">
                    <a:moveTo>
                      <a:pt x="29" y="0"/>
                    </a:moveTo>
                    <a:cubicBezTo>
                      <a:pt x="0" y="25"/>
                      <a:pt x="0" y="25"/>
                      <a:pt x="0" y="25"/>
                    </a:cubicBezTo>
                    <a:cubicBezTo>
                      <a:pt x="1" y="26"/>
                      <a:pt x="2" y="27"/>
                      <a:pt x="3" y="28"/>
                    </a:cubicBezTo>
                    <a:cubicBezTo>
                      <a:pt x="31" y="2"/>
                      <a:pt x="31" y="2"/>
                      <a:pt x="31" y="2"/>
                    </a:cubicBezTo>
                    <a:cubicBezTo>
                      <a:pt x="31" y="1"/>
                      <a:pt x="30" y="0"/>
                      <a:pt x="29"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5" name="Google Shape;775;p13"/>
              <p:cNvSpPr/>
              <p:nvPr/>
            </p:nvSpPr>
            <p:spPr>
              <a:xfrm>
                <a:off x="5167313" y="3468700"/>
                <a:ext cx="47625" cy="112713"/>
              </a:xfrm>
              <a:custGeom>
                <a:avLst/>
                <a:gdLst/>
                <a:ahLst/>
                <a:cxnLst/>
                <a:rect l="l" t="t" r="r" b="b"/>
                <a:pathLst>
                  <a:path w="16" h="38" extrusionOk="0">
                    <a:moveTo>
                      <a:pt x="13" y="0"/>
                    </a:moveTo>
                    <a:cubicBezTo>
                      <a:pt x="0" y="37"/>
                      <a:pt x="0" y="37"/>
                      <a:pt x="0" y="37"/>
                    </a:cubicBezTo>
                    <a:cubicBezTo>
                      <a:pt x="1" y="37"/>
                      <a:pt x="3" y="38"/>
                      <a:pt x="4" y="38"/>
                    </a:cubicBezTo>
                    <a:cubicBezTo>
                      <a:pt x="16" y="2"/>
                      <a:pt x="16" y="2"/>
                      <a:pt x="16" y="2"/>
                    </a:cubicBezTo>
                    <a:cubicBezTo>
                      <a:pt x="15" y="1"/>
                      <a:pt x="14" y="1"/>
                      <a:pt x="13"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6" name="Google Shape;776;p13"/>
              <p:cNvSpPr/>
              <p:nvPr/>
            </p:nvSpPr>
            <p:spPr>
              <a:xfrm>
                <a:off x="5041900" y="3421075"/>
                <a:ext cx="74612" cy="101600"/>
              </a:xfrm>
              <a:custGeom>
                <a:avLst/>
                <a:gdLst/>
                <a:ahLst/>
                <a:cxnLst/>
                <a:rect l="l" t="t" r="r" b="b"/>
                <a:pathLst>
                  <a:path w="25" h="34" extrusionOk="0">
                    <a:moveTo>
                      <a:pt x="22" y="0"/>
                    </a:moveTo>
                    <a:cubicBezTo>
                      <a:pt x="0" y="32"/>
                      <a:pt x="0" y="32"/>
                      <a:pt x="0" y="32"/>
                    </a:cubicBezTo>
                    <a:cubicBezTo>
                      <a:pt x="1" y="33"/>
                      <a:pt x="3" y="33"/>
                      <a:pt x="4" y="34"/>
                    </a:cubicBezTo>
                    <a:cubicBezTo>
                      <a:pt x="25" y="2"/>
                      <a:pt x="25" y="2"/>
                      <a:pt x="25" y="2"/>
                    </a:cubicBezTo>
                    <a:cubicBezTo>
                      <a:pt x="24" y="1"/>
                      <a:pt x="23" y="1"/>
                      <a:pt x="22"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7" name="Google Shape;777;p13"/>
              <p:cNvSpPr/>
              <p:nvPr/>
            </p:nvSpPr>
            <p:spPr>
              <a:xfrm>
                <a:off x="4964113" y="3367100"/>
                <a:ext cx="90487" cy="88900"/>
              </a:xfrm>
              <a:custGeom>
                <a:avLst/>
                <a:gdLst/>
                <a:ahLst/>
                <a:cxnLst/>
                <a:rect l="l" t="t" r="r" b="b"/>
                <a:pathLst>
                  <a:path w="30" h="30" extrusionOk="0">
                    <a:moveTo>
                      <a:pt x="27" y="0"/>
                    </a:moveTo>
                    <a:cubicBezTo>
                      <a:pt x="0" y="27"/>
                      <a:pt x="0" y="27"/>
                      <a:pt x="0" y="27"/>
                    </a:cubicBezTo>
                    <a:cubicBezTo>
                      <a:pt x="1" y="28"/>
                      <a:pt x="2" y="29"/>
                      <a:pt x="3" y="30"/>
                    </a:cubicBezTo>
                    <a:cubicBezTo>
                      <a:pt x="30" y="3"/>
                      <a:pt x="30" y="3"/>
                      <a:pt x="30" y="3"/>
                    </a:cubicBezTo>
                    <a:cubicBezTo>
                      <a:pt x="29" y="2"/>
                      <a:pt x="28" y="1"/>
                      <a:pt x="2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8" name="Google Shape;778;p13"/>
              <p:cNvSpPr/>
              <p:nvPr/>
            </p:nvSpPr>
            <p:spPr>
              <a:xfrm>
                <a:off x="4989513" y="3387738"/>
                <a:ext cx="85725" cy="93663"/>
              </a:xfrm>
              <a:custGeom>
                <a:avLst/>
                <a:gdLst/>
                <a:ahLst/>
                <a:cxnLst/>
                <a:rect l="l" t="t" r="r" b="b"/>
                <a:pathLst>
                  <a:path w="29" h="31" extrusionOk="0">
                    <a:moveTo>
                      <a:pt x="26" y="0"/>
                    </a:moveTo>
                    <a:cubicBezTo>
                      <a:pt x="0" y="28"/>
                      <a:pt x="0" y="28"/>
                      <a:pt x="0" y="28"/>
                    </a:cubicBezTo>
                    <a:cubicBezTo>
                      <a:pt x="1" y="29"/>
                      <a:pt x="2" y="30"/>
                      <a:pt x="3" y="31"/>
                    </a:cubicBezTo>
                    <a:cubicBezTo>
                      <a:pt x="29" y="2"/>
                      <a:pt x="29" y="2"/>
                      <a:pt x="29" y="2"/>
                    </a:cubicBezTo>
                    <a:cubicBezTo>
                      <a:pt x="28" y="1"/>
                      <a:pt x="27" y="0"/>
                      <a:pt x="26"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9" name="Google Shape;779;p13"/>
              <p:cNvSpPr/>
              <p:nvPr/>
            </p:nvSpPr>
            <p:spPr>
              <a:xfrm>
                <a:off x="5014913" y="3403613"/>
                <a:ext cx="80962" cy="101600"/>
              </a:xfrm>
              <a:custGeom>
                <a:avLst/>
                <a:gdLst/>
                <a:ahLst/>
                <a:cxnLst/>
                <a:rect l="l" t="t" r="r" b="b"/>
                <a:pathLst>
                  <a:path w="27" h="34" extrusionOk="0">
                    <a:moveTo>
                      <a:pt x="24" y="0"/>
                    </a:moveTo>
                    <a:cubicBezTo>
                      <a:pt x="0" y="31"/>
                      <a:pt x="0" y="31"/>
                      <a:pt x="0" y="31"/>
                    </a:cubicBezTo>
                    <a:cubicBezTo>
                      <a:pt x="1" y="32"/>
                      <a:pt x="2" y="33"/>
                      <a:pt x="3" y="34"/>
                    </a:cubicBezTo>
                    <a:cubicBezTo>
                      <a:pt x="27" y="3"/>
                      <a:pt x="27" y="3"/>
                      <a:pt x="27" y="3"/>
                    </a:cubicBezTo>
                    <a:cubicBezTo>
                      <a:pt x="26" y="2"/>
                      <a:pt x="25" y="1"/>
                      <a:pt x="24"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780;p13"/>
              <p:cNvSpPr/>
              <p:nvPr/>
            </p:nvSpPr>
            <p:spPr>
              <a:xfrm>
                <a:off x="4813300" y="2579700"/>
                <a:ext cx="1028700" cy="996950"/>
              </a:xfrm>
              <a:custGeom>
                <a:avLst/>
                <a:gdLst/>
                <a:ahLst/>
                <a:cxnLst/>
                <a:rect l="l" t="t" r="r" b="b"/>
                <a:pathLst>
                  <a:path w="345" h="334" extrusionOk="0">
                    <a:moveTo>
                      <a:pt x="178" y="0"/>
                    </a:moveTo>
                    <a:cubicBezTo>
                      <a:pt x="86" y="0"/>
                      <a:pt x="11" y="75"/>
                      <a:pt x="11" y="167"/>
                    </a:cubicBezTo>
                    <a:cubicBezTo>
                      <a:pt x="0" y="167"/>
                      <a:pt x="0" y="167"/>
                      <a:pt x="0" y="167"/>
                    </a:cubicBezTo>
                    <a:cubicBezTo>
                      <a:pt x="0" y="168"/>
                      <a:pt x="0" y="169"/>
                      <a:pt x="0" y="169"/>
                    </a:cubicBezTo>
                    <a:cubicBezTo>
                      <a:pt x="39" y="169"/>
                      <a:pt x="39" y="169"/>
                      <a:pt x="39" y="169"/>
                    </a:cubicBezTo>
                    <a:cubicBezTo>
                      <a:pt x="39" y="168"/>
                      <a:pt x="39" y="168"/>
                      <a:pt x="39" y="167"/>
                    </a:cubicBezTo>
                    <a:cubicBezTo>
                      <a:pt x="28" y="167"/>
                      <a:pt x="28" y="167"/>
                      <a:pt x="28" y="167"/>
                    </a:cubicBezTo>
                    <a:cubicBezTo>
                      <a:pt x="28" y="126"/>
                      <a:pt x="45" y="88"/>
                      <a:pt x="72" y="61"/>
                    </a:cubicBezTo>
                    <a:cubicBezTo>
                      <a:pt x="99" y="34"/>
                      <a:pt x="137" y="17"/>
                      <a:pt x="178" y="17"/>
                    </a:cubicBezTo>
                    <a:cubicBezTo>
                      <a:pt x="219" y="17"/>
                      <a:pt x="257" y="34"/>
                      <a:pt x="284" y="61"/>
                    </a:cubicBezTo>
                    <a:cubicBezTo>
                      <a:pt x="311" y="88"/>
                      <a:pt x="328" y="126"/>
                      <a:pt x="328" y="167"/>
                    </a:cubicBezTo>
                    <a:cubicBezTo>
                      <a:pt x="328" y="209"/>
                      <a:pt x="311" y="246"/>
                      <a:pt x="284" y="273"/>
                    </a:cubicBezTo>
                    <a:cubicBezTo>
                      <a:pt x="257" y="301"/>
                      <a:pt x="219" y="317"/>
                      <a:pt x="178" y="317"/>
                    </a:cubicBezTo>
                    <a:cubicBezTo>
                      <a:pt x="162" y="317"/>
                      <a:pt x="146" y="315"/>
                      <a:pt x="132" y="310"/>
                    </a:cubicBezTo>
                    <a:cubicBezTo>
                      <a:pt x="126" y="326"/>
                      <a:pt x="126" y="326"/>
                      <a:pt x="126" y="326"/>
                    </a:cubicBezTo>
                    <a:cubicBezTo>
                      <a:pt x="143" y="331"/>
                      <a:pt x="160" y="334"/>
                      <a:pt x="178" y="334"/>
                    </a:cubicBezTo>
                    <a:cubicBezTo>
                      <a:pt x="270" y="334"/>
                      <a:pt x="345" y="259"/>
                      <a:pt x="345" y="167"/>
                    </a:cubicBezTo>
                    <a:cubicBezTo>
                      <a:pt x="345" y="75"/>
                      <a:pt x="270" y="0"/>
                      <a:pt x="178"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1" name="Google Shape;781;p13"/>
              <p:cNvSpPr/>
              <p:nvPr/>
            </p:nvSpPr>
            <p:spPr>
              <a:xfrm>
                <a:off x="4967288" y="2701938"/>
                <a:ext cx="752475" cy="752475"/>
              </a:xfrm>
              <a:custGeom>
                <a:avLst/>
                <a:gdLst/>
                <a:ahLst/>
                <a:cxnLst/>
                <a:rect l="l" t="t" r="r" b="b"/>
                <a:pathLst>
                  <a:path w="252" h="252" extrusionOk="0">
                    <a:moveTo>
                      <a:pt x="126" y="0"/>
                    </a:moveTo>
                    <a:cubicBezTo>
                      <a:pt x="56" y="0"/>
                      <a:pt x="0" y="57"/>
                      <a:pt x="0" y="126"/>
                    </a:cubicBezTo>
                    <a:cubicBezTo>
                      <a:pt x="0" y="196"/>
                      <a:pt x="56" y="252"/>
                      <a:pt x="126" y="252"/>
                    </a:cubicBezTo>
                    <a:cubicBezTo>
                      <a:pt x="195" y="252"/>
                      <a:pt x="252" y="196"/>
                      <a:pt x="252" y="126"/>
                    </a:cubicBezTo>
                    <a:cubicBezTo>
                      <a:pt x="252" y="57"/>
                      <a:pt x="195" y="0"/>
                      <a:pt x="126" y="0"/>
                    </a:cubicBezTo>
                    <a:close/>
                    <a:moveTo>
                      <a:pt x="198" y="198"/>
                    </a:moveTo>
                    <a:cubicBezTo>
                      <a:pt x="179" y="216"/>
                      <a:pt x="154" y="227"/>
                      <a:pt x="126" y="227"/>
                    </a:cubicBezTo>
                    <a:cubicBezTo>
                      <a:pt x="126" y="244"/>
                      <a:pt x="126" y="244"/>
                      <a:pt x="126" y="244"/>
                    </a:cubicBezTo>
                    <a:cubicBezTo>
                      <a:pt x="61" y="244"/>
                      <a:pt x="9" y="191"/>
                      <a:pt x="9" y="126"/>
                    </a:cubicBezTo>
                    <a:cubicBezTo>
                      <a:pt x="25" y="126"/>
                      <a:pt x="25" y="126"/>
                      <a:pt x="25" y="126"/>
                    </a:cubicBezTo>
                    <a:cubicBezTo>
                      <a:pt x="25" y="98"/>
                      <a:pt x="36" y="73"/>
                      <a:pt x="54" y="55"/>
                    </a:cubicBezTo>
                    <a:cubicBezTo>
                      <a:pt x="73" y="36"/>
                      <a:pt x="98" y="25"/>
                      <a:pt x="126" y="25"/>
                    </a:cubicBezTo>
                    <a:cubicBezTo>
                      <a:pt x="126" y="9"/>
                      <a:pt x="126" y="9"/>
                      <a:pt x="126" y="9"/>
                    </a:cubicBezTo>
                    <a:cubicBezTo>
                      <a:pt x="191" y="9"/>
                      <a:pt x="243" y="61"/>
                      <a:pt x="243" y="126"/>
                    </a:cubicBezTo>
                    <a:cubicBezTo>
                      <a:pt x="227" y="126"/>
                      <a:pt x="227" y="126"/>
                      <a:pt x="227" y="126"/>
                    </a:cubicBezTo>
                    <a:cubicBezTo>
                      <a:pt x="227" y="154"/>
                      <a:pt x="216" y="179"/>
                      <a:pt x="198" y="19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2" name="Google Shape;782;p13"/>
              <p:cNvSpPr/>
              <p:nvPr/>
            </p:nvSpPr>
            <p:spPr>
              <a:xfrm>
                <a:off x="5138738" y="2871800"/>
                <a:ext cx="411300" cy="4143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83" name="Google Shape;783;p13"/>
            <p:cNvGrpSpPr/>
            <p:nvPr/>
          </p:nvGrpSpPr>
          <p:grpSpPr>
            <a:xfrm rot="10800000">
              <a:off x="6602750" y="-301887"/>
              <a:ext cx="1946275" cy="492125"/>
              <a:chOff x="3359150" y="442913"/>
              <a:chExt cx="1946275" cy="492125"/>
            </a:xfrm>
          </p:grpSpPr>
          <p:sp>
            <p:nvSpPr>
              <p:cNvPr id="784" name="Google Shape;784;p13"/>
              <p:cNvSpPr/>
              <p:nvPr/>
            </p:nvSpPr>
            <p:spPr>
              <a:xfrm>
                <a:off x="3359150" y="442913"/>
                <a:ext cx="454025" cy="492125"/>
              </a:xfrm>
              <a:custGeom>
                <a:avLst/>
                <a:gdLst/>
                <a:ahLst/>
                <a:cxnLst/>
                <a:rect l="l" t="t" r="r" b="b"/>
                <a:pathLst>
                  <a:path w="286" h="310" extrusionOk="0">
                    <a:moveTo>
                      <a:pt x="186" y="0"/>
                    </a:moveTo>
                    <a:lnTo>
                      <a:pt x="0" y="307"/>
                    </a:lnTo>
                    <a:lnTo>
                      <a:pt x="100" y="310"/>
                    </a:lnTo>
                    <a:lnTo>
                      <a:pt x="286" y="2"/>
                    </a:lnTo>
                    <a:lnTo>
                      <a:pt x="186"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5" name="Google Shape;785;p13"/>
              <p:cNvSpPr/>
              <p:nvPr/>
            </p:nvSpPr>
            <p:spPr>
              <a:xfrm>
                <a:off x="3573463" y="442913"/>
                <a:ext cx="450850" cy="492125"/>
              </a:xfrm>
              <a:custGeom>
                <a:avLst/>
                <a:gdLst/>
                <a:ahLst/>
                <a:cxnLst/>
                <a:rect l="l" t="t" r="r" b="b"/>
                <a:pathLst>
                  <a:path w="284" h="310" extrusionOk="0">
                    <a:moveTo>
                      <a:pt x="187" y="0"/>
                    </a:moveTo>
                    <a:lnTo>
                      <a:pt x="0" y="307"/>
                    </a:lnTo>
                    <a:lnTo>
                      <a:pt x="98" y="310"/>
                    </a:lnTo>
                    <a:lnTo>
                      <a:pt x="284" y="2"/>
                    </a:lnTo>
                    <a:lnTo>
                      <a:pt x="187"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6" name="Google Shape;786;p13"/>
              <p:cNvSpPr/>
              <p:nvPr/>
            </p:nvSpPr>
            <p:spPr>
              <a:xfrm>
                <a:off x="3786188" y="442913"/>
                <a:ext cx="454025" cy="492125"/>
              </a:xfrm>
              <a:custGeom>
                <a:avLst/>
                <a:gdLst/>
                <a:ahLst/>
                <a:cxnLst/>
                <a:rect l="l" t="t" r="r" b="b"/>
                <a:pathLst>
                  <a:path w="286" h="310" extrusionOk="0">
                    <a:moveTo>
                      <a:pt x="186" y="0"/>
                    </a:moveTo>
                    <a:lnTo>
                      <a:pt x="0" y="307"/>
                    </a:lnTo>
                    <a:lnTo>
                      <a:pt x="100" y="310"/>
                    </a:lnTo>
                    <a:lnTo>
                      <a:pt x="286" y="2"/>
                    </a:lnTo>
                    <a:lnTo>
                      <a:pt x="186"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7" name="Google Shape;787;p13"/>
              <p:cNvSpPr/>
              <p:nvPr/>
            </p:nvSpPr>
            <p:spPr>
              <a:xfrm>
                <a:off x="4000500" y="442913"/>
                <a:ext cx="450850" cy="492125"/>
              </a:xfrm>
              <a:custGeom>
                <a:avLst/>
                <a:gdLst/>
                <a:ahLst/>
                <a:cxnLst/>
                <a:rect l="l" t="t" r="r" b="b"/>
                <a:pathLst>
                  <a:path w="284" h="310" extrusionOk="0">
                    <a:moveTo>
                      <a:pt x="186" y="0"/>
                    </a:moveTo>
                    <a:lnTo>
                      <a:pt x="0" y="307"/>
                    </a:lnTo>
                    <a:lnTo>
                      <a:pt x="98" y="310"/>
                    </a:lnTo>
                    <a:lnTo>
                      <a:pt x="284" y="2"/>
                    </a:lnTo>
                    <a:lnTo>
                      <a:pt x="186"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8" name="Google Shape;788;p13"/>
              <p:cNvSpPr/>
              <p:nvPr/>
            </p:nvSpPr>
            <p:spPr>
              <a:xfrm>
                <a:off x="4213225" y="442913"/>
                <a:ext cx="454025" cy="492125"/>
              </a:xfrm>
              <a:custGeom>
                <a:avLst/>
                <a:gdLst/>
                <a:ahLst/>
                <a:cxnLst/>
                <a:rect l="l" t="t" r="r" b="b"/>
                <a:pathLst>
                  <a:path w="286" h="310" extrusionOk="0">
                    <a:moveTo>
                      <a:pt x="186" y="0"/>
                    </a:moveTo>
                    <a:lnTo>
                      <a:pt x="0" y="307"/>
                    </a:lnTo>
                    <a:lnTo>
                      <a:pt x="99" y="310"/>
                    </a:lnTo>
                    <a:lnTo>
                      <a:pt x="286" y="2"/>
                    </a:lnTo>
                    <a:lnTo>
                      <a:pt x="186"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9" name="Google Shape;789;p13"/>
              <p:cNvSpPr/>
              <p:nvPr/>
            </p:nvSpPr>
            <p:spPr>
              <a:xfrm>
                <a:off x="4427538" y="442913"/>
                <a:ext cx="450850" cy="492125"/>
              </a:xfrm>
              <a:custGeom>
                <a:avLst/>
                <a:gdLst/>
                <a:ahLst/>
                <a:cxnLst/>
                <a:rect l="l" t="t" r="r" b="b"/>
                <a:pathLst>
                  <a:path w="284" h="310" extrusionOk="0">
                    <a:moveTo>
                      <a:pt x="186" y="0"/>
                    </a:moveTo>
                    <a:lnTo>
                      <a:pt x="0" y="307"/>
                    </a:lnTo>
                    <a:lnTo>
                      <a:pt x="98" y="310"/>
                    </a:lnTo>
                    <a:lnTo>
                      <a:pt x="284" y="2"/>
                    </a:lnTo>
                    <a:lnTo>
                      <a:pt x="186"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0" name="Google Shape;790;p13"/>
              <p:cNvSpPr/>
              <p:nvPr/>
            </p:nvSpPr>
            <p:spPr>
              <a:xfrm>
                <a:off x="4640263" y="442913"/>
                <a:ext cx="452437" cy="492125"/>
              </a:xfrm>
              <a:custGeom>
                <a:avLst/>
                <a:gdLst/>
                <a:ahLst/>
                <a:cxnLst/>
                <a:rect l="l" t="t" r="r" b="b"/>
                <a:pathLst>
                  <a:path w="285" h="310" extrusionOk="0">
                    <a:moveTo>
                      <a:pt x="186" y="0"/>
                    </a:moveTo>
                    <a:lnTo>
                      <a:pt x="0" y="307"/>
                    </a:lnTo>
                    <a:lnTo>
                      <a:pt x="99" y="310"/>
                    </a:lnTo>
                    <a:lnTo>
                      <a:pt x="285" y="2"/>
                    </a:lnTo>
                    <a:lnTo>
                      <a:pt x="186"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1" name="Google Shape;791;p13"/>
              <p:cNvSpPr/>
              <p:nvPr/>
            </p:nvSpPr>
            <p:spPr>
              <a:xfrm>
                <a:off x="4854575" y="442913"/>
                <a:ext cx="450850" cy="492125"/>
              </a:xfrm>
              <a:custGeom>
                <a:avLst/>
                <a:gdLst/>
                <a:ahLst/>
                <a:cxnLst/>
                <a:rect l="l" t="t" r="r" b="b"/>
                <a:pathLst>
                  <a:path w="284" h="310" extrusionOk="0">
                    <a:moveTo>
                      <a:pt x="186" y="0"/>
                    </a:moveTo>
                    <a:lnTo>
                      <a:pt x="0" y="307"/>
                    </a:lnTo>
                    <a:lnTo>
                      <a:pt x="98" y="310"/>
                    </a:lnTo>
                    <a:lnTo>
                      <a:pt x="284" y="2"/>
                    </a:lnTo>
                    <a:lnTo>
                      <a:pt x="186"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92" name="Google Shape;792;p13"/>
            <p:cNvGrpSpPr/>
            <p:nvPr/>
          </p:nvGrpSpPr>
          <p:grpSpPr>
            <a:xfrm>
              <a:off x="125167" y="114745"/>
              <a:ext cx="737163" cy="474746"/>
              <a:chOff x="7245350" y="682625"/>
              <a:chExt cx="1074738" cy="692150"/>
            </a:xfrm>
          </p:grpSpPr>
          <p:sp>
            <p:nvSpPr>
              <p:cNvPr id="793" name="Google Shape;793;p13"/>
              <p:cNvSpPr/>
              <p:nvPr/>
            </p:nvSpPr>
            <p:spPr>
              <a:xfrm>
                <a:off x="7910513" y="682625"/>
                <a:ext cx="409575" cy="692150"/>
              </a:xfrm>
              <a:custGeom>
                <a:avLst/>
                <a:gdLst/>
                <a:ahLst/>
                <a:cxnLst/>
                <a:rect l="l" t="t" r="r" b="b"/>
                <a:pathLst>
                  <a:path w="258" h="436" extrusionOk="0">
                    <a:moveTo>
                      <a:pt x="0" y="387"/>
                    </a:moveTo>
                    <a:lnTo>
                      <a:pt x="160" y="218"/>
                    </a:lnTo>
                    <a:lnTo>
                      <a:pt x="0" y="47"/>
                    </a:lnTo>
                    <a:lnTo>
                      <a:pt x="51" y="0"/>
                    </a:lnTo>
                    <a:lnTo>
                      <a:pt x="258" y="218"/>
                    </a:lnTo>
                    <a:lnTo>
                      <a:pt x="51" y="436"/>
                    </a:lnTo>
                    <a:lnTo>
                      <a:pt x="0" y="38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13"/>
              <p:cNvSpPr/>
              <p:nvPr/>
            </p:nvSpPr>
            <p:spPr>
              <a:xfrm>
                <a:off x="7580313" y="682625"/>
                <a:ext cx="407987" cy="692150"/>
              </a:xfrm>
              <a:custGeom>
                <a:avLst/>
                <a:gdLst/>
                <a:ahLst/>
                <a:cxnLst/>
                <a:rect l="l" t="t" r="r" b="b"/>
                <a:pathLst>
                  <a:path w="257" h="436" extrusionOk="0">
                    <a:moveTo>
                      <a:pt x="0" y="387"/>
                    </a:moveTo>
                    <a:lnTo>
                      <a:pt x="159" y="218"/>
                    </a:lnTo>
                    <a:lnTo>
                      <a:pt x="0" y="47"/>
                    </a:lnTo>
                    <a:lnTo>
                      <a:pt x="50" y="0"/>
                    </a:lnTo>
                    <a:lnTo>
                      <a:pt x="257" y="218"/>
                    </a:lnTo>
                    <a:lnTo>
                      <a:pt x="50" y="436"/>
                    </a:lnTo>
                    <a:lnTo>
                      <a:pt x="0" y="38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5" name="Google Shape;795;p13"/>
              <p:cNvSpPr/>
              <p:nvPr/>
            </p:nvSpPr>
            <p:spPr>
              <a:xfrm>
                <a:off x="7245350" y="682625"/>
                <a:ext cx="412750" cy="692150"/>
              </a:xfrm>
              <a:custGeom>
                <a:avLst/>
                <a:gdLst/>
                <a:ahLst/>
                <a:cxnLst/>
                <a:rect l="l" t="t" r="r" b="b"/>
                <a:pathLst>
                  <a:path w="260" h="436" extrusionOk="0">
                    <a:moveTo>
                      <a:pt x="0" y="387"/>
                    </a:moveTo>
                    <a:lnTo>
                      <a:pt x="162" y="218"/>
                    </a:lnTo>
                    <a:lnTo>
                      <a:pt x="0" y="48"/>
                    </a:lnTo>
                    <a:lnTo>
                      <a:pt x="53" y="0"/>
                    </a:lnTo>
                    <a:lnTo>
                      <a:pt x="260" y="218"/>
                    </a:lnTo>
                    <a:lnTo>
                      <a:pt x="53" y="436"/>
                    </a:lnTo>
                    <a:lnTo>
                      <a:pt x="0" y="38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96" name="Google Shape;796;p13"/>
          <p:cNvGrpSpPr/>
          <p:nvPr/>
        </p:nvGrpSpPr>
        <p:grpSpPr>
          <a:xfrm>
            <a:off x="166150" y="114750"/>
            <a:ext cx="8838500" cy="4883965"/>
            <a:chOff x="154725" y="44150"/>
            <a:chExt cx="8838500" cy="4883965"/>
          </a:xfrm>
        </p:grpSpPr>
        <p:sp>
          <p:nvSpPr>
            <p:cNvPr id="797" name="Google Shape;797;p13"/>
            <p:cNvSpPr/>
            <p:nvPr/>
          </p:nvSpPr>
          <p:spPr>
            <a:xfrm>
              <a:off x="271275" y="996203"/>
              <a:ext cx="269700" cy="270000"/>
            </a:xfrm>
            <a:prstGeom prst="ellipse">
              <a:avLst/>
            </a:prstGeom>
            <a:gradFill>
              <a:gsLst>
                <a:gs pos="0">
                  <a:schemeClr val="dk1"/>
                </a:gs>
                <a:gs pos="15000">
                  <a:schemeClr val="accent1"/>
                </a:gs>
                <a:gs pos="40000">
                  <a:schemeClr val="lt1"/>
                </a:gs>
                <a:gs pos="68000">
                  <a:srgbClr val="0A1838">
                    <a:alpha val="0"/>
                  </a:srgbClr>
                </a:gs>
                <a:gs pos="100000">
                  <a:srgbClr val="0A1838">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98" name="Google Shape;798;p13"/>
            <p:cNvSpPr/>
            <p:nvPr/>
          </p:nvSpPr>
          <p:spPr>
            <a:xfrm>
              <a:off x="5793063" y="4658115"/>
              <a:ext cx="269700" cy="270000"/>
            </a:xfrm>
            <a:prstGeom prst="ellipse">
              <a:avLst/>
            </a:prstGeom>
            <a:gradFill>
              <a:gsLst>
                <a:gs pos="0">
                  <a:schemeClr val="dk1"/>
                </a:gs>
                <a:gs pos="15000">
                  <a:schemeClr val="accent1"/>
                </a:gs>
                <a:gs pos="40000">
                  <a:schemeClr val="lt1"/>
                </a:gs>
                <a:gs pos="68000">
                  <a:srgbClr val="0A1838">
                    <a:alpha val="0"/>
                  </a:srgbClr>
                </a:gs>
                <a:gs pos="100000">
                  <a:srgbClr val="0A1838">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99" name="Google Shape;799;p13"/>
            <p:cNvSpPr/>
            <p:nvPr/>
          </p:nvSpPr>
          <p:spPr>
            <a:xfrm>
              <a:off x="8556638" y="1869853"/>
              <a:ext cx="269700" cy="270000"/>
            </a:xfrm>
            <a:prstGeom prst="ellipse">
              <a:avLst/>
            </a:prstGeom>
            <a:gradFill>
              <a:gsLst>
                <a:gs pos="0">
                  <a:schemeClr val="dk1"/>
                </a:gs>
                <a:gs pos="15000">
                  <a:schemeClr val="accent1"/>
                </a:gs>
                <a:gs pos="40000">
                  <a:schemeClr val="lt1"/>
                </a:gs>
                <a:gs pos="68000">
                  <a:srgbClr val="0A1838">
                    <a:alpha val="0"/>
                  </a:srgbClr>
                </a:gs>
                <a:gs pos="100000">
                  <a:srgbClr val="0A1838">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00" name="Google Shape;800;p13"/>
            <p:cNvSpPr/>
            <p:nvPr/>
          </p:nvSpPr>
          <p:spPr>
            <a:xfrm>
              <a:off x="8825825" y="3770900"/>
              <a:ext cx="167400" cy="167400"/>
            </a:xfrm>
            <a:prstGeom prst="ellipse">
              <a:avLst/>
            </a:prstGeom>
            <a:gradFill>
              <a:gsLst>
                <a:gs pos="0">
                  <a:schemeClr val="dk1"/>
                </a:gs>
                <a:gs pos="15000">
                  <a:schemeClr val="accent1"/>
                </a:gs>
                <a:gs pos="40000">
                  <a:schemeClr val="lt1"/>
                </a:gs>
                <a:gs pos="68000">
                  <a:srgbClr val="0A1838">
                    <a:alpha val="0"/>
                  </a:srgbClr>
                </a:gs>
                <a:gs pos="100000">
                  <a:srgbClr val="0A1838">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01" name="Google Shape;801;p13"/>
            <p:cNvSpPr/>
            <p:nvPr/>
          </p:nvSpPr>
          <p:spPr>
            <a:xfrm>
              <a:off x="1856350" y="44150"/>
              <a:ext cx="167400" cy="167400"/>
            </a:xfrm>
            <a:prstGeom prst="ellipse">
              <a:avLst/>
            </a:prstGeom>
            <a:gradFill>
              <a:gsLst>
                <a:gs pos="0">
                  <a:schemeClr val="dk1"/>
                </a:gs>
                <a:gs pos="15000">
                  <a:schemeClr val="accent1"/>
                </a:gs>
                <a:gs pos="40000">
                  <a:schemeClr val="lt1"/>
                </a:gs>
                <a:gs pos="68000">
                  <a:srgbClr val="0A1838">
                    <a:alpha val="0"/>
                  </a:srgbClr>
                </a:gs>
                <a:gs pos="100000">
                  <a:srgbClr val="0A1838">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02" name="Google Shape;802;p13"/>
            <p:cNvSpPr/>
            <p:nvPr/>
          </p:nvSpPr>
          <p:spPr>
            <a:xfrm>
              <a:off x="154725" y="3852825"/>
              <a:ext cx="167400" cy="167400"/>
            </a:xfrm>
            <a:prstGeom prst="ellipse">
              <a:avLst/>
            </a:prstGeom>
            <a:gradFill>
              <a:gsLst>
                <a:gs pos="0">
                  <a:schemeClr val="dk1"/>
                </a:gs>
                <a:gs pos="15000">
                  <a:schemeClr val="accent1"/>
                </a:gs>
                <a:gs pos="40000">
                  <a:schemeClr val="lt1"/>
                </a:gs>
                <a:gs pos="68000">
                  <a:srgbClr val="0A1838">
                    <a:alpha val="0"/>
                  </a:srgbClr>
                </a:gs>
                <a:gs pos="100000">
                  <a:srgbClr val="0A1838">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803" name="Google Shape;803;p13"/>
          <p:cNvGrpSpPr/>
          <p:nvPr/>
        </p:nvGrpSpPr>
        <p:grpSpPr>
          <a:xfrm>
            <a:off x="2758110" y="4732058"/>
            <a:ext cx="2939179" cy="627189"/>
            <a:chOff x="2941638" y="1974850"/>
            <a:chExt cx="3563937" cy="760413"/>
          </a:xfrm>
        </p:grpSpPr>
        <p:sp>
          <p:nvSpPr>
            <p:cNvPr id="804" name="Google Shape;804;p13"/>
            <p:cNvSpPr/>
            <p:nvPr/>
          </p:nvSpPr>
          <p:spPr>
            <a:xfrm>
              <a:off x="6430963" y="1974850"/>
              <a:ext cx="74612" cy="77788"/>
            </a:xfrm>
            <a:custGeom>
              <a:avLst/>
              <a:gdLst/>
              <a:ahLst/>
              <a:cxnLst/>
              <a:rect l="l" t="t" r="r" b="b"/>
              <a:pathLst>
                <a:path w="25" h="26" extrusionOk="0">
                  <a:moveTo>
                    <a:pt x="13" y="0"/>
                  </a:moveTo>
                  <a:cubicBezTo>
                    <a:pt x="13" y="0"/>
                    <a:pt x="12" y="0"/>
                    <a:pt x="12" y="0"/>
                  </a:cubicBezTo>
                  <a:cubicBezTo>
                    <a:pt x="5" y="0"/>
                    <a:pt x="0" y="6"/>
                    <a:pt x="0" y="13"/>
                  </a:cubicBezTo>
                  <a:cubicBezTo>
                    <a:pt x="0" y="20"/>
                    <a:pt x="5" y="26"/>
                    <a:pt x="13" y="26"/>
                  </a:cubicBezTo>
                  <a:cubicBezTo>
                    <a:pt x="13" y="26"/>
                    <a:pt x="13" y="26"/>
                    <a:pt x="13" y="26"/>
                  </a:cubicBezTo>
                  <a:cubicBezTo>
                    <a:pt x="20" y="26"/>
                    <a:pt x="25" y="20"/>
                    <a:pt x="25" y="13"/>
                  </a:cubicBezTo>
                  <a:cubicBezTo>
                    <a:pt x="25" y="6"/>
                    <a:pt x="20" y="0"/>
                    <a:pt x="13"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5" name="Google Shape;805;p13"/>
            <p:cNvSpPr/>
            <p:nvPr/>
          </p:nvSpPr>
          <p:spPr>
            <a:xfrm>
              <a:off x="6264275" y="1974850"/>
              <a:ext cx="74612" cy="77788"/>
            </a:xfrm>
            <a:custGeom>
              <a:avLst/>
              <a:gdLst/>
              <a:ahLst/>
              <a:cxnLst/>
              <a:rect l="l" t="t" r="r" b="b"/>
              <a:pathLst>
                <a:path w="25" h="26" extrusionOk="0">
                  <a:moveTo>
                    <a:pt x="13" y="0"/>
                  </a:moveTo>
                  <a:cubicBezTo>
                    <a:pt x="13" y="0"/>
                    <a:pt x="13" y="0"/>
                    <a:pt x="13" y="0"/>
                  </a:cubicBezTo>
                  <a:cubicBezTo>
                    <a:pt x="6" y="0"/>
                    <a:pt x="0" y="6"/>
                    <a:pt x="0" y="13"/>
                  </a:cubicBezTo>
                  <a:cubicBezTo>
                    <a:pt x="0" y="20"/>
                    <a:pt x="6" y="26"/>
                    <a:pt x="13" y="26"/>
                  </a:cubicBezTo>
                  <a:cubicBezTo>
                    <a:pt x="13" y="26"/>
                    <a:pt x="13" y="26"/>
                    <a:pt x="13" y="26"/>
                  </a:cubicBezTo>
                  <a:cubicBezTo>
                    <a:pt x="20" y="26"/>
                    <a:pt x="25" y="20"/>
                    <a:pt x="25" y="13"/>
                  </a:cubicBezTo>
                  <a:cubicBezTo>
                    <a:pt x="25" y="6"/>
                    <a:pt x="20" y="0"/>
                    <a:pt x="13"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6" name="Google Shape;806;p13"/>
            <p:cNvSpPr/>
            <p:nvPr/>
          </p:nvSpPr>
          <p:spPr>
            <a:xfrm>
              <a:off x="6096000" y="1978025"/>
              <a:ext cx="74612" cy="74613"/>
            </a:xfrm>
            <a:custGeom>
              <a:avLst/>
              <a:gdLst/>
              <a:ahLst/>
              <a:cxnLst/>
              <a:rect l="l" t="t" r="r" b="b"/>
              <a:pathLst>
                <a:path w="25" h="25" extrusionOk="0">
                  <a:moveTo>
                    <a:pt x="13" y="0"/>
                  </a:moveTo>
                  <a:cubicBezTo>
                    <a:pt x="13" y="0"/>
                    <a:pt x="13" y="0"/>
                    <a:pt x="13" y="0"/>
                  </a:cubicBezTo>
                  <a:cubicBezTo>
                    <a:pt x="6" y="0"/>
                    <a:pt x="0" y="5"/>
                    <a:pt x="0" y="12"/>
                  </a:cubicBezTo>
                  <a:cubicBezTo>
                    <a:pt x="0" y="19"/>
                    <a:pt x="6" y="25"/>
                    <a:pt x="13" y="25"/>
                  </a:cubicBezTo>
                  <a:cubicBezTo>
                    <a:pt x="13" y="25"/>
                    <a:pt x="13" y="25"/>
                    <a:pt x="13" y="25"/>
                  </a:cubicBezTo>
                  <a:cubicBezTo>
                    <a:pt x="20" y="25"/>
                    <a:pt x="25" y="19"/>
                    <a:pt x="25" y="12"/>
                  </a:cubicBezTo>
                  <a:cubicBezTo>
                    <a:pt x="25" y="5"/>
                    <a:pt x="20" y="0"/>
                    <a:pt x="13"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7" name="Google Shape;807;p13"/>
            <p:cNvSpPr/>
            <p:nvPr/>
          </p:nvSpPr>
          <p:spPr>
            <a:xfrm>
              <a:off x="5932488" y="1978025"/>
              <a:ext cx="71437" cy="71438"/>
            </a:xfrm>
            <a:custGeom>
              <a:avLst/>
              <a:gdLst/>
              <a:ahLst/>
              <a:cxnLst/>
              <a:rect l="l" t="t" r="r" b="b"/>
              <a:pathLst>
                <a:path w="24" h="24" extrusionOk="0">
                  <a:moveTo>
                    <a:pt x="12" y="0"/>
                  </a:moveTo>
                  <a:cubicBezTo>
                    <a:pt x="12" y="0"/>
                    <a:pt x="12" y="0"/>
                    <a:pt x="12" y="0"/>
                  </a:cubicBezTo>
                  <a:cubicBezTo>
                    <a:pt x="5" y="0"/>
                    <a:pt x="0" y="5"/>
                    <a:pt x="0" y="12"/>
                  </a:cubicBezTo>
                  <a:cubicBezTo>
                    <a:pt x="0" y="19"/>
                    <a:pt x="5" y="24"/>
                    <a:pt x="12" y="24"/>
                  </a:cubicBezTo>
                  <a:cubicBezTo>
                    <a:pt x="12" y="24"/>
                    <a:pt x="12" y="24"/>
                    <a:pt x="12" y="24"/>
                  </a:cubicBezTo>
                  <a:cubicBezTo>
                    <a:pt x="19" y="24"/>
                    <a:pt x="24" y="19"/>
                    <a:pt x="24" y="12"/>
                  </a:cubicBezTo>
                  <a:cubicBezTo>
                    <a:pt x="24" y="5"/>
                    <a:pt x="19"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8" name="Google Shape;808;p13"/>
            <p:cNvSpPr/>
            <p:nvPr/>
          </p:nvSpPr>
          <p:spPr>
            <a:xfrm>
              <a:off x="5765800" y="1978025"/>
              <a:ext cx="71437" cy="71438"/>
            </a:xfrm>
            <a:custGeom>
              <a:avLst/>
              <a:gdLst/>
              <a:ahLst/>
              <a:cxnLst/>
              <a:rect l="l" t="t" r="r" b="b"/>
              <a:pathLst>
                <a:path w="24" h="24" extrusionOk="0">
                  <a:moveTo>
                    <a:pt x="12" y="0"/>
                  </a:moveTo>
                  <a:cubicBezTo>
                    <a:pt x="12" y="0"/>
                    <a:pt x="12" y="0"/>
                    <a:pt x="12" y="0"/>
                  </a:cubicBezTo>
                  <a:cubicBezTo>
                    <a:pt x="5" y="0"/>
                    <a:pt x="0" y="5"/>
                    <a:pt x="0" y="12"/>
                  </a:cubicBezTo>
                  <a:cubicBezTo>
                    <a:pt x="0" y="19"/>
                    <a:pt x="5" y="24"/>
                    <a:pt x="12" y="24"/>
                  </a:cubicBezTo>
                  <a:cubicBezTo>
                    <a:pt x="12" y="24"/>
                    <a:pt x="12" y="24"/>
                    <a:pt x="12" y="24"/>
                  </a:cubicBezTo>
                  <a:cubicBezTo>
                    <a:pt x="19" y="24"/>
                    <a:pt x="24" y="19"/>
                    <a:pt x="24" y="12"/>
                  </a:cubicBezTo>
                  <a:cubicBezTo>
                    <a:pt x="24" y="5"/>
                    <a:pt x="19"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9" name="Google Shape;809;p13"/>
            <p:cNvSpPr/>
            <p:nvPr/>
          </p:nvSpPr>
          <p:spPr>
            <a:xfrm>
              <a:off x="5597525" y="1978025"/>
              <a:ext cx="71437" cy="71438"/>
            </a:xfrm>
            <a:custGeom>
              <a:avLst/>
              <a:gdLst/>
              <a:ahLst/>
              <a:cxnLst/>
              <a:rect l="l" t="t" r="r" b="b"/>
              <a:pathLst>
                <a:path w="24" h="24" extrusionOk="0">
                  <a:moveTo>
                    <a:pt x="12" y="0"/>
                  </a:moveTo>
                  <a:cubicBezTo>
                    <a:pt x="12" y="0"/>
                    <a:pt x="12" y="0"/>
                    <a:pt x="12" y="0"/>
                  </a:cubicBezTo>
                  <a:cubicBezTo>
                    <a:pt x="6" y="0"/>
                    <a:pt x="0" y="5"/>
                    <a:pt x="0" y="12"/>
                  </a:cubicBezTo>
                  <a:cubicBezTo>
                    <a:pt x="0" y="19"/>
                    <a:pt x="6" y="24"/>
                    <a:pt x="12" y="24"/>
                  </a:cubicBezTo>
                  <a:cubicBezTo>
                    <a:pt x="12" y="24"/>
                    <a:pt x="12" y="24"/>
                    <a:pt x="12" y="24"/>
                  </a:cubicBezTo>
                  <a:cubicBezTo>
                    <a:pt x="19" y="24"/>
                    <a:pt x="24" y="19"/>
                    <a:pt x="24" y="12"/>
                  </a:cubicBezTo>
                  <a:cubicBezTo>
                    <a:pt x="24" y="5"/>
                    <a:pt x="19"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0" name="Google Shape;810;p13"/>
            <p:cNvSpPr/>
            <p:nvPr/>
          </p:nvSpPr>
          <p:spPr>
            <a:xfrm>
              <a:off x="5434013" y="1978025"/>
              <a:ext cx="68262" cy="71438"/>
            </a:xfrm>
            <a:custGeom>
              <a:avLst/>
              <a:gdLst/>
              <a:ahLst/>
              <a:cxnLst/>
              <a:rect l="l" t="t" r="r" b="b"/>
              <a:pathLst>
                <a:path w="23" h="24" extrusionOk="0">
                  <a:moveTo>
                    <a:pt x="12" y="0"/>
                  </a:moveTo>
                  <a:cubicBezTo>
                    <a:pt x="12" y="0"/>
                    <a:pt x="12" y="0"/>
                    <a:pt x="12" y="0"/>
                  </a:cubicBezTo>
                  <a:cubicBezTo>
                    <a:pt x="5" y="0"/>
                    <a:pt x="0" y="6"/>
                    <a:pt x="0" y="12"/>
                  </a:cubicBezTo>
                  <a:cubicBezTo>
                    <a:pt x="0" y="19"/>
                    <a:pt x="5" y="24"/>
                    <a:pt x="12" y="24"/>
                  </a:cubicBezTo>
                  <a:cubicBezTo>
                    <a:pt x="12" y="24"/>
                    <a:pt x="12" y="24"/>
                    <a:pt x="12" y="24"/>
                  </a:cubicBezTo>
                  <a:cubicBezTo>
                    <a:pt x="18" y="24"/>
                    <a:pt x="23" y="19"/>
                    <a:pt x="23" y="12"/>
                  </a:cubicBezTo>
                  <a:cubicBezTo>
                    <a:pt x="23" y="6"/>
                    <a:pt x="18"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1" name="Google Shape;811;p13"/>
            <p:cNvSpPr/>
            <p:nvPr/>
          </p:nvSpPr>
          <p:spPr>
            <a:xfrm>
              <a:off x="5267325" y="1978025"/>
              <a:ext cx="68262" cy="71438"/>
            </a:xfrm>
            <a:custGeom>
              <a:avLst/>
              <a:gdLst/>
              <a:ahLst/>
              <a:cxnLst/>
              <a:rect l="l" t="t" r="r" b="b"/>
              <a:pathLst>
                <a:path w="23" h="24" extrusionOk="0">
                  <a:moveTo>
                    <a:pt x="12" y="0"/>
                  </a:moveTo>
                  <a:cubicBezTo>
                    <a:pt x="12" y="0"/>
                    <a:pt x="12" y="0"/>
                    <a:pt x="12" y="0"/>
                  </a:cubicBezTo>
                  <a:cubicBezTo>
                    <a:pt x="5" y="0"/>
                    <a:pt x="0" y="6"/>
                    <a:pt x="0" y="12"/>
                  </a:cubicBezTo>
                  <a:cubicBezTo>
                    <a:pt x="0" y="18"/>
                    <a:pt x="5" y="24"/>
                    <a:pt x="12" y="24"/>
                  </a:cubicBezTo>
                  <a:cubicBezTo>
                    <a:pt x="12" y="24"/>
                    <a:pt x="12" y="24"/>
                    <a:pt x="12" y="24"/>
                  </a:cubicBezTo>
                  <a:cubicBezTo>
                    <a:pt x="18" y="24"/>
                    <a:pt x="23" y="18"/>
                    <a:pt x="23" y="12"/>
                  </a:cubicBezTo>
                  <a:cubicBezTo>
                    <a:pt x="23" y="6"/>
                    <a:pt x="18"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2" name="Google Shape;812;p13"/>
            <p:cNvSpPr/>
            <p:nvPr/>
          </p:nvSpPr>
          <p:spPr>
            <a:xfrm>
              <a:off x="5099050" y="1979613"/>
              <a:ext cx="68262" cy="66675"/>
            </a:xfrm>
            <a:custGeom>
              <a:avLst/>
              <a:gdLst/>
              <a:ahLst/>
              <a:cxnLst/>
              <a:rect l="l" t="t" r="r" b="b"/>
              <a:pathLst>
                <a:path w="23" h="22" extrusionOk="0">
                  <a:moveTo>
                    <a:pt x="12" y="0"/>
                  </a:moveTo>
                  <a:cubicBezTo>
                    <a:pt x="12" y="0"/>
                    <a:pt x="12" y="0"/>
                    <a:pt x="12" y="0"/>
                  </a:cubicBezTo>
                  <a:cubicBezTo>
                    <a:pt x="6" y="0"/>
                    <a:pt x="0" y="5"/>
                    <a:pt x="0" y="11"/>
                  </a:cubicBezTo>
                  <a:cubicBezTo>
                    <a:pt x="0" y="17"/>
                    <a:pt x="6" y="22"/>
                    <a:pt x="12" y="22"/>
                  </a:cubicBezTo>
                  <a:cubicBezTo>
                    <a:pt x="12" y="22"/>
                    <a:pt x="12" y="22"/>
                    <a:pt x="12" y="22"/>
                  </a:cubicBezTo>
                  <a:cubicBezTo>
                    <a:pt x="18" y="22"/>
                    <a:pt x="23" y="17"/>
                    <a:pt x="23" y="11"/>
                  </a:cubicBezTo>
                  <a:cubicBezTo>
                    <a:pt x="23" y="5"/>
                    <a:pt x="18"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3" name="Google Shape;813;p13"/>
            <p:cNvSpPr/>
            <p:nvPr/>
          </p:nvSpPr>
          <p:spPr>
            <a:xfrm>
              <a:off x="4935538" y="1979613"/>
              <a:ext cx="65087" cy="66675"/>
            </a:xfrm>
            <a:custGeom>
              <a:avLst/>
              <a:gdLst/>
              <a:ahLst/>
              <a:cxnLst/>
              <a:rect l="l" t="t" r="r" b="b"/>
              <a:pathLst>
                <a:path w="22" h="22" extrusionOk="0">
                  <a:moveTo>
                    <a:pt x="11" y="0"/>
                  </a:moveTo>
                  <a:cubicBezTo>
                    <a:pt x="11" y="0"/>
                    <a:pt x="11" y="0"/>
                    <a:pt x="11" y="0"/>
                  </a:cubicBezTo>
                  <a:cubicBezTo>
                    <a:pt x="5" y="0"/>
                    <a:pt x="0" y="5"/>
                    <a:pt x="0" y="11"/>
                  </a:cubicBezTo>
                  <a:cubicBezTo>
                    <a:pt x="0" y="17"/>
                    <a:pt x="5" y="22"/>
                    <a:pt x="11" y="22"/>
                  </a:cubicBezTo>
                  <a:cubicBezTo>
                    <a:pt x="11" y="22"/>
                    <a:pt x="11" y="22"/>
                    <a:pt x="11" y="22"/>
                  </a:cubicBezTo>
                  <a:cubicBezTo>
                    <a:pt x="17" y="22"/>
                    <a:pt x="22" y="17"/>
                    <a:pt x="22" y="11"/>
                  </a:cubicBezTo>
                  <a:cubicBezTo>
                    <a:pt x="22" y="5"/>
                    <a:pt x="17" y="0"/>
                    <a:pt x="11"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4" name="Google Shape;814;p13"/>
            <p:cNvSpPr/>
            <p:nvPr/>
          </p:nvSpPr>
          <p:spPr>
            <a:xfrm>
              <a:off x="4768850" y="1979613"/>
              <a:ext cx="65087" cy="66675"/>
            </a:xfrm>
            <a:custGeom>
              <a:avLst/>
              <a:gdLst/>
              <a:ahLst/>
              <a:cxnLst/>
              <a:rect l="l" t="t" r="r" b="b"/>
              <a:pathLst>
                <a:path w="22" h="22" extrusionOk="0">
                  <a:moveTo>
                    <a:pt x="11" y="0"/>
                  </a:moveTo>
                  <a:cubicBezTo>
                    <a:pt x="11" y="0"/>
                    <a:pt x="11" y="0"/>
                    <a:pt x="11" y="0"/>
                  </a:cubicBezTo>
                  <a:cubicBezTo>
                    <a:pt x="5" y="0"/>
                    <a:pt x="0" y="5"/>
                    <a:pt x="0" y="11"/>
                  </a:cubicBezTo>
                  <a:cubicBezTo>
                    <a:pt x="0" y="17"/>
                    <a:pt x="5" y="22"/>
                    <a:pt x="11" y="22"/>
                  </a:cubicBezTo>
                  <a:cubicBezTo>
                    <a:pt x="11" y="22"/>
                    <a:pt x="11" y="22"/>
                    <a:pt x="11" y="22"/>
                  </a:cubicBezTo>
                  <a:cubicBezTo>
                    <a:pt x="17" y="22"/>
                    <a:pt x="22" y="17"/>
                    <a:pt x="22" y="11"/>
                  </a:cubicBezTo>
                  <a:cubicBezTo>
                    <a:pt x="22" y="5"/>
                    <a:pt x="17" y="0"/>
                    <a:pt x="11"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5" name="Google Shape;815;p13"/>
            <p:cNvSpPr/>
            <p:nvPr/>
          </p:nvSpPr>
          <p:spPr>
            <a:xfrm>
              <a:off x="4603750" y="1979613"/>
              <a:ext cx="63500" cy="66675"/>
            </a:xfrm>
            <a:custGeom>
              <a:avLst/>
              <a:gdLst/>
              <a:ahLst/>
              <a:cxnLst/>
              <a:rect l="l" t="t" r="r" b="b"/>
              <a:pathLst>
                <a:path w="21" h="22" extrusionOk="0">
                  <a:moveTo>
                    <a:pt x="10" y="0"/>
                  </a:moveTo>
                  <a:cubicBezTo>
                    <a:pt x="10" y="0"/>
                    <a:pt x="10" y="0"/>
                    <a:pt x="10" y="0"/>
                  </a:cubicBezTo>
                  <a:cubicBezTo>
                    <a:pt x="4" y="0"/>
                    <a:pt x="0" y="5"/>
                    <a:pt x="0" y="11"/>
                  </a:cubicBezTo>
                  <a:cubicBezTo>
                    <a:pt x="0" y="17"/>
                    <a:pt x="4" y="22"/>
                    <a:pt x="10" y="22"/>
                  </a:cubicBezTo>
                  <a:cubicBezTo>
                    <a:pt x="10" y="22"/>
                    <a:pt x="10" y="22"/>
                    <a:pt x="10" y="22"/>
                  </a:cubicBezTo>
                  <a:cubicBezTo>
                    <a:pt x="16" y="22"/>
                    <a:pt x="21" y="17"/>
                    <a:pt x="21" y="11"/>
                  </a:cubicBezTo>
                  <a:cubicBezTo>
                    <a:pt x="21" y="5"/>
                    <a:pt x="16"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6" name="Google Shape;816;p13"/>
            <p:cNvSpPr/>
            <p:nvPr/>
          </p:nvSpPr>
          <p:spPr>
            <a:xfrm>
              <a:off x="4437063" y="1979613"/>
              <a:ext cx="61912" cy="66675"/>
            </a:xfrm>
            <a:custGeom>
              <a:avLst/>
              <a:gdLst/>
              <a:ahLst/>
              <a:cxnLst/>
              <a:rect l="l" t="t" r="r" b="b"/>
              <a:pathLst>
                <a:path w="21" h="22" extrusionOk="0">
                  <a:moveTo>
                    <a:pt x="11" y="0"/>
                  </a:moveTo>
                  <a:cubicBezTo>
                    <a:pt x="11" y="0"/>
                    <a:pt x="11" y="0"/>
                    <a:pt x="11" y="0"/>
                  </a:cubicBezTo>
                  <a:cubicBezTo>
                    <a:pt x="5" y="0"/>
                    <a:pt x="0" y="5"/>
                    <a:pt x="0" y="11"/>
                  </a:cubicBezTo>
                  <a:cubicBezTo>
                    <a:pt x="0" y="17"/>
                    <a:pt x="5" y="22"/>
                    <a:pt x="11" y="22"/>
                  </a:cubicBezTo>
                  <a:cubicBezTo>
                    <a:pt x="11" y="22"/>
                    <a:pt x="11" y="22"/>
                    <a:pt x="11" y="22"/>
                  </a:cubicBezTo>
                  <a:cubicBezTo>
                    <a:pt x="16" y="22"/>
                    <a:pt x="21" y="17"/>
                    <a:pt x="21" y="11"/>
                  </a:cubicBezTo>
                  <a:cubicBezTo>
                    <a:pt x="21" y="5"/>
                    <a:pt x="16" y="0"/>
                    <a:pt x="11"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7" name="Google Shape;817;p13"/>
            <p:cNvSpPr/>
            <p:nvPr/>
          </p:nvSpPr>
          <p:spPr>
            <a:xfrm>
              <a:off x="4270375" y="1982788"/>
              <a:ext cx="61912" cy="63500"/>
            </a:xfrm>
            <a:custGeom>
              <a:avLst/>
              <a:gdLst/>
              <a:ahLst/>
              <a:cxnLst/>
              <a:rect l="l" t="t" r="r" b="b"/>
              <a:pathLst>
                <a:path w="21" h="21" extrusionOk="0">
                  <a:moveTo>
                    <a:pt x="11" y="0"/>
                  </a:moveTo>
                  <a:cubicBezTo>
                    <a:pt x="11" y="0"/>
                    <a:pt x="11" y="0"/>
                    <a:pt x="11" y="0"/>
                  </a:cubicBezTo>
                  <a:cubicBezTo>
                    <a:pt x="5" y="0"/>
                    <a:pt x="0" y="4"/>
                    <a:pt x="0" y="10"/>
                  </a:cubicBezTo>
                  <a:cubicBezTo>
                    <a:pt x="0" y="16"/>
                    <a:pt x="5" y="21"/>
                    <a:pt x="11" y="21"/>
                  </a:cubicBezTo>
                  <a:cubicBezTo>
                    <a:pt x="11" y="21"/>
                    <a:pt x="11" y="21"/>
                    <a:pt x="11" y="21"/>
                  </a:cubicBezTo>
                  <a:cubicBezTo>
                    <a:pt x="17" y="21"/>
                    <a:pt x="21" y="16"/>
                    <a:pt x="21" y="10"/>
                  </a:cubicBezTo>
                  <a:cubicBezTo>
                    <a:pt x="21" y="4"/>
                    <a:pt x="16" y="0"/>
                    <a:pt x="11"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8" name="Google Shape;818;p13"/>
            <p:cNvSpPr/>
            <p:nvPr/>
          </p:nvSpPr>
          <p:spPr>
            <a:xfrm>
              <a:off x="4105275" y="1982788"/>
              <a:ext cx="60325" cy="60325"/>
            </a:xfrm>
            <a:custGeom>
              <a:avLst/>
              <a:gdLst/>
              <a:ahLst/>
              <a:cxnLst/>
              <a:rect l="l" t="t" r="r" b="b"/>
              <a:pathLst>
                <a:path w="20" h="20" extrusionOk="0">
                  <a:moveTo>
                    <a:pt x="10" y="0"/>
                  </a:moveTo>
                  <a:cubicBezTo>
                    <a:pt x="10" y="0"/>
                    <a:pt x="10" y="0"/>
                    <a:pt x="10" y="0"/>
                  </a:cubicBezTo>
                  <a:cubicBezTo>
                    <a:pt x="4" y="0"/>
                    <a:pt x="0" y="4"/>
                    <a:pt x="0" y="10"/>
                  </a:cubicBezTo>
                  <a:cubicBezTo>
                    <a:pt x="0" y="16"/>
                    <a:pt x="4" y="20"/>
                    <a:pt x="10" y="20"/>
                  </a:cubicBezTo>
                  <a:cubicBezTo>
                    <a:pt x="10" y="20"/>
                    <a:pt x="10" y="20"/>
                    <a:pt x="10" y="20"/>
                  </a:cubicBezTo>
                  <a:cubicBezTo>
                    <a:pt x="16" y="20"/>
                    <a:pt x="20" y="16"/>
                    <a:pt x="20" y="10"/>
                  </a:cubicBezTo>
                  <a:cubicBezTo>
                    <a:pt x="20" y="4"/>
                    <a:pt x="16"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9" name="Google Shape;819;p13"/>
            <p:cNvSpPr/>
            <p:nvPr/>
          </p:nvSpPr>
          <p:spPr>
            <a:xfrm>
              <a:off x="3938588" y="1982788"/>
              <a:ext cx="58737" cy="60325"/>
            </a:xfrm>
            <a:custGeom>
              <a:avLst/>
              <a:gdLst/>
              <a:ahLst/>
              <a:cxnLst/>
              <a:rect l="l" t="t" r="r" b="b"/>
              <a:pathLst>
                <a:path w="20" h="20" extrusionOk="0">
                  <a:moveTo>
                    <a:pt x="10" y="0"/>
                  </a:moveTo>
                  <a:cubicBezTo>
                    <a:pt x="10" y="0"/>
                    <a:pt x="10" y="0"/>
                    <a:pt x="10" y="0"/>
                  </a:cubicBezTo>
                  <a:cubicBezTo>
                    <a:pt x="4" y="0"/>
                    <a:pt x="0" y="5"/>
                    <a:pt x="0" y="10"/>
                  </a:cubicBezTo>
                  <a:cubicBezTo>
                    <a:pt x="0" y="16"/>
                    <a:pt x="5" y="20"/>
                    <a:pt x="10" y="20"/>
                  </a:cubicBezTo>
                  <a:cubicBezTo>
                    <a:pt x="10" y="20"/>
                    <a:pt x="10" y="20"/>
                    <a:pt x="10" y="20"/>
                  </a:cubicBezTo>
                  <a:cubicBezTo>
                    <a:pt x="16" y="20"/>
                    <a:pt x="20" y="16"/>
                    <a:pt x="20" y="10"/>
                  </a:cubicBezTo>
                  <a:cubicBezTo>
                    <a:pt x="20" y="4"/>
                    <a:pt x="16"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0" name="Google Shape;820;p13"/>
            <p:cNvSpPr/>
            <p:nvPr/>
          </p:nvSpPr>
          <p:spPr>
            <a:xfrm>
              <a:off x="3771900" y="1982788"/>
              <a:ext cx="58737" cy="60325"/>
            </a:xfrm>
            <a:custGeom>
              <a:avLst/>
              <a:gdLst/>
              <a:ahLst/>
              <a:cxnLst/>
              <a:rect l="l" t="t" r="r" b="b"/>
              <a:pathLst>
                <a:path w="20" h="20" extrusionOk="0">
                  <a:moveTo>
                    <a:pt x="10" y="0"/>
                  </a:moveTo>
                  <a:cubicBezTo>
                    <a:pt x="10" y="0"/>
                    <a:pt x="10" y="0"/>
                    <a:pt x="10" y="0"/>
                  </a:cubicBezTo>
                  <a:cubicBezTo>
                    <a:pt x="5" y="0"/>
                    <a:pt x="0" y="5"/>
                    <a:pt x="0" y="10"/>
                  </a:cubicBezTo>
                  <a:cubicBezTo>
                    <a:pt x="0" y="16"/>
                    <a:pt x="5" y="20"/>
                    <a:pt x="10" y="20"/>
                  </a:cubicBezTo>
                  <a:cubicBezTo>
                    <a:pt x="10" y="20"/>
                    <a:pt x="10" y="20"/>
                    <a:pt x="10" y="20"/>
                  </a:cubicBezTo>
                  <a:cubicBezTo>
                    <a:pt x="16" y="20"/>
                    <a:pt x="20" y="15"/>
                    <a:pt x="20" y="10"/>
                  </a:cubicBezTo>
                  <a:cubicBezTo>
                    <a:pt x="20" y="5"/>
                    <a:pt x="16"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1" name="Google Shape;821;p13"/>
            <p:cNvSpPr/>
            <p:nvPr/>
          </p:nvSpPr>
          <p:spPr>
            <a:xfrm>
              <a:off x="3606800" y="1982788"/>
              <a:ext cx="57150" cy="60325"/>
            </a:xfrm>
            <a:custGeom>
              <a:avLst/>
              <a:gdLst/>
              <a:ahLst/>
              <a:cxnLst/>
              <a:rect l="l" t="t" r="r" b="b"/>
              <a:pathLst>
                <a:path w="19" h="20" extrusionOk="0">
                  <a:moveTo>
                    <a:pt x="9" y="0"/>
                  </a:moveTo>
                  <a:cubicBezTo>
                    <a:pt x="9" y="0"/>
                    <a:pt x="9" y="0"/>
                    <a:pt x="9" y="0"/>
                  </a:cubicBezTo>
                  <a:cubicBezTo>
                    <a:pt x="4" y="0"/>
                    <a:pt x="0" y="5"/>
                    <a:pt x="0" y="10"/>
                  </a:cubicBezTo>
                  <a:cubicBezTo>
                    <a:pt x="0" y="15"/>
                    <a:pt x="4" y="20"/>
                    <a:pt x="9" y="20"/>
                  </a:cubicBezTo>
                  <a:cubicBezTo>
                    <a:pt x="9" y="20"/>
                    <a:pt x="9" y="20"/>
                    <a:pt x="9" y="20"/>
                  </a:cubicBezTo>
                  <a:cubicBezTo>
                    <a:pt x="15" y="20"/>
                    <a:pt x="19" y="15"/>
                    <a:pt x="19" y="10"/>
                  </a:cubicBezTo>
                  <a:cubicBezTo>
                    <a:pt x="19" y="5"/>
                    <a:pt x="15" y="0"/>
                    <a:pt x="9"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2" name="Google Shape;822;p13"/>
            <p:cNvSpPr/>
            <p:nvPr/>
          </p:nvSpPr>
          <p:spPr>
            <a:xfrm>
              <a:off x="3440113" y="1985963"/>
              <a:ext cx="57150" cy="57150"/>
            </a:xfrm>
            <a:custGeom>
              <a:avLst/>
              <a:gdLst/>
              <a:ahLst/>
              <a:cxnLst/>
              <a:rect l="l" t="t" r="r" b="b"/>
              <a:pathLst>
                <a:path w="19" h="19" extrusionOk="0">
                  <a:moveTo>
                    <a:pt x="10" y="0"/>
                  </a:moveTo>
                  <a:cubicBezTo>
                    <a:pt x="10" y="0"/>
                    <a:pt x="10" y="0"/>
                    <a:pt x="10" y="0"/>
                  </a:cubicBezTo>
                  <a:cubicBezTo>
                    <a:pt x="4" y="0"/>
                    <a:pt x="0" y="4"/>
                    <a:pt x="0" y="9"/>
                  </a:cubicBezTo>
                  <a:cubicBezTo>
                    <a:pt x="0" y="14"/>
                    <a:pt x="4" y="19"/>
                    <a:pt x="10" y="19"/>
                  </a:cubicBezTo>
                  <a:cubicBezTo>
                    <a:pt x="10" y="19"/>
                    <a:pt x="10" y="19"/>
                    <a:pt x="10" y="19"/>
                  </a:cubicBezTo>
                  <a:cubicBezTo>
                    <a:pt x="15" y="19"/>
                    <a:pt x="19" y="14"/>
                    <a:pt x="19" y="9"/>
                  </a:cubicBezTo>
                  <a:cubicBezTo>
                    <a:pt x="19" y="4"/>
                    <a:pt x="15"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3" name="Google Shape;823;p13"/>
            <p:cNvSpPr/>
            <p:nvPr/>
          </p:nvSpPr>
          <p:spPr>
            <a:xfrm>
              <a:off x="3273425" y="1985963"/>
              <a:ext cx="55562" cy="53975"/>
            </a:xfrm>
            <a:custGeom>
              <a:avLst/>
              <a:gdLst/>
              <a:ahLst/>
              <a:cxnLst/>
              <a:rect l="l" t="t" r="r" b="b"/>
              <a:pathLst>
                <a:path w="19" h="18" extrusionOk="0">
                  <a:moveTo>
                    <a:pt x="10" y="0"/>
                  </a:moveTo>
                  <a:cubicBezTo>
                    <a:pt x="10" y="0"/>
                    <a:pt x="10" y="0"/>
                    <a:pt x="10" y="0"/>
                  </a:cubicBezTo>
                  <a:cubicBezTo>
                    <a:pt x="5" y="0"/>
                    <a:pt x="0" y="4"/>
                    <a:pt x="0" y="9"/>
                  </a:cubicBezTo>
                  <a:cubicBezTo>
                    <a:pt x="0" y="14"/>
                    <a:pt x="5" y="18"/>
                    <a:pt x="10" y="18"/>
                  </a:cubicBezTo>
                  <a:cubicBezTo>
                    <a:pt x="10" y="18"/>
                    <a:pt x="10" y="18"/>
                    <a:pt x="10" y="18"/>
                  </a:cubicBezTo>
                  <a:cubicBezTo>
                    <a:pt x="15" y="18"/>
                    <a:pt x="19" y="14"/>
                    <a:pt x="19" y="9"/>
                  </a:cubicBezTo>
                  <a:cubicBezTo>
                    <a:pt x="19" y="4"/>
                    <a:pt x="15"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4" name="Google Shape;824;p13"/>
            <p:cNvSpPr/>
            <p:nvPr/>
          </p:nvSpPr>
          <p:spPr>
            <a:xfrm>
              <a:off x="3108325" y="1985963"/>
              <a:ext cx="53975" cy="53975"/>
            </a:xfrm>
            <a:custGeom>
              <a:avLst/>
              <a:gdLst/>
              <a:ahLst/>
              <a:cxnLst/>
              <a:rect l="l" t="t" r="r" b="b"/>
              <a:pathLst>
                <a:path w="18" h="18" extrusionOk="0">
                  <a:moveTo>
                    <a:pt x="9" y="0"/>
                  </a:moveTo>
                  <a:cubicBezTo>
                    <a:pt x="9" y="0"/>
                    <a:pt x="9" y="0"/>
                    <a:pt x="9" y="0"/>
                  </a:cubicBezTo>
                  <a:cubicBezTo>
                    <a:pt x="4" y="0"/>
                    <a:pt x="0" y="4"/>
                    <a:pt x="0" y="9"/>
                  </a:cubicBezTo>
                  <a:cubicBezTo>
                    <a:pt x="0" y="14"/>
                    <a:pt x="4" y="18"/>
                    <a:pt x="9" y="18"/>
                  </a:cubicBezTo>
                  <a:cubicBezTo>
                    <a:pt x="9" y="18"/>
                    <a:pt x="9" y="18"/>
                    <a:pt x="9" y="18"/>
                  </a:cubicBezTo>
                  <a:cubicBezTo>
                    <a:pt x="14" y="18"/>
                    <a:pt x="18" y="14"/>
                    <a:pt x="18" y="9"/>
                  </a:cubicBezTo>
                  <a:cubicBezTo>
                    <a:pt x="18" y="4"/>
                    <a:pt x="14" y="0"/>
                    <a:pt x="9"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5" name="Google Shape;825;p13"/>
            <p:cNvSpPr/>
            <p:nvPr/>
          </p:nvSpPr>
          <p:spPr>
            <a:xfrm>
              <a:off x="2941638" y="1985963"/>
              <a:ext cx="53975" cy="53975"/>
            </a:xfrm>
            <a:custGeom>
              <a:avLst/>
              <a:gdLst/>
              <a:ahLst/>
              <a:cxnLst/>
              <a:rect l="l" t="t" r="r" b="b"/>
              <a:pathLst>
                <a:path w="18" h="18" extrusionOk="0">
                  <a:moveTo>
                    <a:pt x="9" y="0"/>
                  </a:moveTo>
                  <a:cubicBezTo>
                    <a:pt x="9" y="0"/>
                    <a:pt x="9" y="0"/>
                    <a:pt x="9" y="0"/>
                  </a:cubicBezTo>
                  <a:cubicBezTo>
                    <a:pt x="4" y="0"/>
                    <a:pt x="0" y="4"/>
                    <a:pt x="0" y="9"/>
                  </a:cubicBezTo>
                  <a:cubicBezTo>
                    <a:pt x="0" y="14"/>
                    <a:pt x="4" y="18"/>
                    <a:pt x="9" y="18"/>
                  </a:cubicBezTo>
                  <a:cubicBezTo>
                    <a:pt x="9" y="18"/>
                    <a:pt x="9" y="18"/>
                    <a:pt x="9" y="18"/>
                  </a:cubicBezTo>
                  <a:cubicBezTo>
                    <a:pt x="14" y="18"/>
                    <a:pt x="18" y="14"/>
                    <a:pt x="18" y="9"/>
                  </a:cubicBezTo>
                  <a:cubicBezTo>
                    <a:pt x="18" y="4"/>
                    <a:pt x="14" y="0"/>
                    <a:pt x="9"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6" name="Google Shape;826;p13"/>
            <p:cNvSpPr/>
            <p:nvPr/>
          </p:nvSpPr>
          <p:spPr>
            <a:xfrm>
              <a:off x="6430963" y="2111375"/>
              <a:ext cx="74612" cy="77788"/>
            </a:xfrm>
            <a:custGeom>
              <a:avLst/>
              <a:gdLst/>
              <a:ahLst/>
              <a:cxnLst/>
              <a:rect l="l" t="t" r="r" b="b"/>
              <a:pathLst>
                <a:path w="25" h="26" extrusionOk="0">
                  <a:moveTo>
                    <a:pt x="13" y="0"/>
                  </a:moveTo>
                  <a:cubicBezTo>
                    <a:pt x="13" y="0"/>
                    <a:pt x="12" y="0"/>
                    <a:pt x="12" y="0"/>
                  </a:cubicBezTo>
                  <a:cubicBezTo>
                    <a:pt x="5" y="0"/>
                    <a:pt x="0" y="6"/>
                    <a:pt x="0" y="13"/>
                  </a:cubicBezTo>
                  <a:cubicBezTo>
                    <a:pt x="0" y="20"/>
                    <a:pt x="5" y="26"/>
                    <a:pt x="13" y="26"/>
                  </a:cubicBezTo>
                  <a:cubicBezTo>
                    <a:pt x="13" y="26"/>
                    <a:pt x="13" y="26"/>
                    <a:pt x="13" y="26"/>
                  </a:cubicBezTo>
                  <a:cubicBezTo>
                    <a:pt x="20" y="26"/>
                    <a:pt x="25" y="20"/>
                    <a:pt x="25" y="13"/>
                  </a:cubicBezTo>
                  <a:cubicBezTo>
                    <a:pt x="25" y="6"/>
                    <a:pt x="20" y="0"/>
                    <a:pt x="13"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7" name="Google Shape;827;p13"/>
            <p:cNvSpPr/>
            <p:nvPr/>
          </p:nvSpPr>
          <p:spPr>
            <a:xfrm>
              <a:off x="6264275" y="2111375"/>
              <a:ext cx="74612" cy="77788"/>
            </a:xfrm>
            <a:custGeom>
              <a:avLst/>
              <a:gdLst/>
              <a:ahLst/>
              <a:cxnLst/>
              <a:rect l="l" t="t" r="r" b="b"/>
              <a:pathLst>
                <a:path w="25" h="26" extrusionOk="0">
                  <a:moveTo>
                    <a:pt x="13" y="0"/>
                  </a:moveTo>
                  <a:cubicBezTo>
                    <a:pt x="13" y="0"/>
                    <a:pt x="13" y="0"/>
                    <a:pt x="13" y="0"/>
                  </a:cubicBezTo>
                  <a:cubicBezTo>
                    <a:pt x="6" y="0"/>
                    <a:pt x="0" y="6"/>
                    <a:pt x="0" y="13"/>
                  </a:cubicBezTo>
                  <a:cubicBezTo>
                    <a:pt x="0" y="20"/>
                    <a:pt x="6" y="26"/>
                    <a:pt x="13" y="26"/>
                  </a:cubicBezTo>
                  <a:cubicBezTo>
                    <a:pt x="13" y="26"/>
                    <a:pt x="13" y="26"/>
                    <a:pt x="13" y="26"/>
                  </a:cubicBezTo>
                  <a:cubicBezTo>
                    <a:pt x="20" y="26"/>
                    <a:pt x="25" y="20"/>
                    <a:pt x="25" y="13"/>
                  </a:cubicBezTo>
                  <a:cubicBezTo>
                    <a:pt x="25" y="6"/>
                    <a:pt x="20" y="0"/>
                    <a:pt x="13"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8" name="Google Shape;828;p13"/>
            <p:cNvSpPr/>
            <p:nvPr/>
          </p:nvSpPr>
          <p:spPr>
            <a:xfrm>
              <a:off x="6096000" y="2111375"/>
              <a:ext cx="74612" cy="74613"/>
            </a:xfrm>
            <a:custGeom>
              <a:avLst/>
              <a:gdLst/>
              <a:ahLst/>
              <a:cxnLst/>
              <a:rect l="l" t="t" r="r" b="b"/>
              <a:pathLst>
                <a:path w="25" h="25" extrusionOk="0">
                  <a:moveTo>
                    <a:pt x="13" y="0"/>
                  </a:moveTo>
                  <a:cubicBezTo>
                    <a:pt x="13" y="0"/>
                    <a:pt x="13" y="0"/>
                    <a:pt x="13" y="0"/>
                  </a:cubicBezTo>
                  <a:cubicBezTo>
                    <a:pt x="6" y="0"/>
                    <a:pt x="0" y="6"/>
                    <a:pt x="0" y="13"/>
                  </a:cubicBezTo>
                  <a:cubicBezTo>
                    <a:pt x="0" y="20"/>
                    <a:pt x="6" y="25"/>
                    <a:pt x="13" y="25"/>
                  </a:cubicBezTo>
                  <a:cubicBezTo>
                    <a:pt x="13" y="25"/>
                    <a:pt x="13" y="25"/>
                    <a:pt x="13" y="25"/>
                  </a:cubicBezTo>
                  <a:cubicBezTo>
                    <a:pt x="20" y="25"/>
                    <a:pt x="25" y="20"/>
                    <a:pt x="25" y="13"/>
                  </a:cubicBezTo>
                  <a:cubicBezTo>
                    <a:pt x="25" y="6"/>
                    <a:pt x="20" y="0"/>
                    <a:pt x="13"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9" name="Google Shape;829;p13"/>
            <p:cNvSpPr/>
            <p:nvPr/>
          </p:nvSpPr>
          <p:spPr>
            <a:xfrm>
              <a:off x="5932488" y="2111375"/>
              <a:ext cx="71437" cy="74613"/>
            </a:xfrm>
            <a:custGeom>
              <a:avLst/>
              <a:gdLst/>
              <a:ahLst/>
              <a:cxnLst/>
              <a:rect l="l" t="t" r="r" b="b"/>
              <a:pathLst>
                <a:path w="24" h="25" extrusionOk="0">
                  <a:moveTo>
                    <a:pt x="12" y="0"/>
                  </a:moveTo>
                  <a:cubicBezTo>
                    <a:pt x="12" y="0"/>
                    <a:pt x="12" y="0"/>
                    <a:pt x="12" y="0"/>
                  </a:cubicBezTo>
                  <a:cubicBezTo>
                    <a:pt x="5" y="1"/>
                    <a:pt x="0" y="6"/>
                    <a:pt x="0" y="13"/>
                  </a:cubicBezTo>
                  <a:cubicBezTo>
                    <a:pt x="0" y="20"/>
                    <a:pt x="5" y="25"/>
                    <a:pt x="12" y="25"/>
                  </a:cubicBezTo>
                  <a:cubicBezTo>
                    <a:pt x="12" y="25"/>
                    <a:pt x="12" y="25"/>
                    <a:pt x="12" y="25"/>
                  </a:cubicBezTo>
                  <a:cubicBezTo>
                    <a:pt x="19" y="25"/>
                    <a:pt x="24" y="20"/>
                    <a:pt x="24" y="13"/>
                  </a:cubicBezTo>
                  <a:cubicBezTo>
                    <a:pt x="24" y="6"/>
                    <a:pt x="19"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0" name="Google Shape;830;p13"/>
            <p:cNvSpPr/>
            <p:nvPr/>
          </p:nvSpPr>
          <p:spPr>
            <a:xfrm>
              <a:off x="5765800" y="2114550"/>
              <a:ext cx="71437" cy="71438"/>
            </a:xfrm>
            <a:custGeom>
              <a:avLst/>
              <a:gdLst/>
              <a:ahLst/>
              <a:cxnLst/>
              <a:rect l="l" t="t" r="r" b="b"/>
              <a:pathLst>
                <a:path w="24" h="24" extrusionOk="0">
                  <a:moveTo>
                    <a:pt x="12" y="0"/>
                  </a:moveTo>
                  <a:cubicBezTo>
                    <a:pt x="12" y="0"/>
                    <a:pt x="12" y="0"/>
                    <a:pt x="12" y="0"/>
                  </a:cubicBezTo>
                  <a:cubicBezTo>
                    <a:pt x="5" y="0"/>
                    <a:pt x="0" y="5"/>
                    <a:pt x="0" y="12"/>
                  </a:cubicBezTo>
                  <a:cubicBezTo>
                    <a:pt x="0" y="19"/>
                    <a:pt x="6" y="24"/>
                    <a:pt x="12" y="24"/>
                  </a:cubicBezTo>
                  <a:cubicBezTo>
                    <a:pt x="12" y="24"/>
                    <a:pt x="12" y="24"/>
                    <a:pt x="12" y="24"/>
                  </a:cubicBezTo>
                  <a:cubicBezTo>
                    <a:pt x="19" y="24"/>
                    <a:pt x="24" y="19"/>
                    <a:pt x="24" y="12"/>
                  </a:cubicBezTo>
                  <a:cubicBezTo>
                    <a:pt x="24" y="5"/>
                    <a:pt x="19"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1" name="Google Shape;831;p13"/>
            <p:cNvSpPr/>
            <p:nvPr/>
          </p:nvSpPr>
          <p:spPr>
            <a:xfrm>
              <a:off x="5597525" y="2114550"/>
              <a:ext cx="71437" cy="71438"/>
            </a:xfrm>
            <a:custGeom>
              <a:avLst/>
              <a:gdLst/>
              <a:ahLst/>
              <a:cxnLst/>
              <a:rect l="l" t="t" r="r" b="b"/>
              <a:pathLst>
                <a:path w="24" h="24" extrusionOk="0">
                  <a:moveTo>
                    <a:pt x="12" y="0"/>
                  </a:moveTo>
                  <a:cubicBezTo>
                    <a:pt x="12" y="0"/>
                    <a:pt x="12" y="0"/>
                    <a:pt x="12" y="0"/>
                  </a:cubicBezTo>
                  <a:cubicBezTo>
                    <a:pt x="6" y="0"/>
                    <a:pt x="0" y="5"/>
                    <a:pt x="0" y="12"/>
                  </a:cubicBezTo>
                  <a:cubicBezTo>
                    <a:pt x="0" y="18"/>
                    <a:pt x="6" y="24"/>
                    <a:pt x="12" y="24"/>
                  </a:cubicBezTo>
                  <a:cubicBezTo>
                    <a:pt x="12" y="24"/>
                    <a:pt x="12" y="24"/>
                    <a:pt x="12" y="24"/>
                  </a:cubicBezTo>
                  <a:cubicBezTo>
                    <a:pt x="19" y="24"/>
                    <a:pt x="24" y="18"/>
                    <a:pt x="24" y="12"/>
                  </a:cubicBezTo>
                  <a:cubicBezTo>
                    <a:pt x="24" y="5"/>
                    <a:pt x="19"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2" name="Google Shape;832;p13"/>
            <p:cNvSpPr/>
            <p:nvPr/>
          </p:nvSpPr>
          <p:spPr>
            <a:xfrm>
              <a:off x="5434013" y="2114550"/>
              <a:ext cx="68262" cy="71438"/>
            </a:xfrm>
            <a:custGeom>
              <a:avLst/>
              <a:gdLst/>
              <a:ahLst/>
              <a:cxnLst/>
              <a:rect l="l" t="t" r="r" b="b"/>
              <a:pathLst>
                <a:path w="23" h="24" extrusionOk="0">
                  <a:moveTo>
                    <a:pt x="12" y="0"/>
                  </a:moveTo>
                  <a:cubicBezTo>
                    <a:pt x="12" y="0"/>
                    <a:pt x="12" y="0"/>
                    <a:pt x="12" y="0"/>
                  </a:cubicBezTo>
                  <a:cubicBezTo>
                    <a:pt x="5" y="0"/>
                    <a:pt x="0" y="5"/>
                    <a:pt x="0" y="12"/>
                  </a:cubicBezTo>
                  <a:cubicBezTo>
                    <a:pt x="0" y="18"/>
                    <a:pt x="5" y="24"/>
                    <a:pt x="12" y="24"/>
                  </a:cubicBezTo>
                  <a:cubicBezTo>
                    <a:pt x="12" y="24"/>
                    <a:pt x="12" y="24"/>
                    <a:pt x="12" y="24"/>
                  </a:cubicBezTo>
                  <a:cubicBezTo>
                    <a:pt x="18" y="24"/>
                    <a:pt x="23" y="18"/>
                    <a:pt x="23" y="12"/>
                  </a:cubicBezTo>
                  <a:cubicBezTo>
                    <a:pt x="23" y="5"/>
                    <a:pt x="18"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833;p13"/>
            <p:cNvSpPr/>
            <p:nvPr/>
          </p:nvSpPr>
          <p:spPr>
            <a:xfrm>
              <a:off x="5267325" y="2114550"/>
              <a:ext cx="68262" cy="68263"/>
            </a:xfrm>
            <a:custGeom>
              <a:avLst/>
              <a:gdLst/>
              <a:ahLst/>
              <a:cxnLst/>
              <a:rect l="l" t="t" r="r" b="b"/>
              <a:pathLst>
                <a:path w="23" h="23" extrusionOk="0">
                  <a:moveTo>
                    <a:pt x="12" y="0"/>
                  </a:moveTo>
                  <a:cubicBezTo>
                    <a:pt x="12" y="0"/>
                    <a:pt x="12" y="0"/>
                    <a:pt x="12" y="0"/>
                  </a:cubicBezTo>
                  <a:cubicBezTo>
                    <a:pt x="5" y="0"/>
                    <a:pt x="0" y="5"/>
                    <a:pt x="0" y="12"/>
                  </a:cubicBezTo>
                  <a:cubicBezTo>
                    <a:pt x="0" y="18"/>
                    <a:pt x="5" y="23"/>
                    <a:pt x="12" y="23"/>
                  </a:cubicBezTo>
                  <a:cubicBezTo>
                    <a:pt x="12" y="23"/>
                    <a:pt x="12" y="23"/>
                    <a:pt x="12" y="23"/>
                  </a:cubicBezTo>
                  <a:cubicBezTo>
                    <a:pt x="18" y="23"/>
                    <a:pt x="23" y="18"/>
                    <a:pt x="23" y="12"/>
                  </a:cubicBezTo>
                  <a:cubicBezTo>
                    <a:pt x="23" y="5"/>
                    <a:pt x="18"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13"/>
            <p:cNvSpPr/>
            <p:nvPr/>
          </p:nvSpPr>
          <p:spPr>
            <a:xfrm>
              <a:off x="5099050" y="2114550"/>
              <a:ext cx="68262" cy="68263"/>
            </a:xfrm>
            <a:custGeom>
              <a:avLst/>
              <a:gdLst/>
              <a:ahLst/>
              <a:cxnLst/>
              <a:rect l="l" t="t" r="r" b="b"/>
              <a:pathLst>
                <a:path w="23" h="23" extrusionOk="0">
                  <a:moveTo>
                    <a:pt x="12" y="0"/>
                  </a:moveTo>
                  <a:cubicBezTo>
                    <a:pt x="12" y="0"/>
                    <a:pt x="12" y="0"/>
                    <a:pt x="12" y="0"/>
                  </a:cubicBezTo>
                  <a:cubicBezTo>
                    <a:pt x="6" y="0"/>
                    <a:pt x="0" y="6"/>
                    <a:pt x="0" y="12"/>
                  </a:cubicBezTo>
                  <a:cubicBezTo>
                    <a:pt x="0" y="18"/>
                    <a:pt x="6" y="23"/>
                    <a:pt x="12" y="23"/>
                  </a:cubicBezTo>
                  <a:cubicBezTo>
                    <a:pt x="12" y="23"/>
                    <a:pt x="12" y="23"/>
                    <a:pt x="12" y="23"/>
                  </a:cubicBezTo>
                  <a:cubicBezTo>
                    <a:pt x="18" y="23"/>
                    <a:pt x="23" y="18"/>
                    <a:pt x="23" y="12"/>
                  </a:cubicBezTo>
                  <a:cubicBezTo>
                    <a:pt x="23" y="6"/>
                    <a:pt x="18"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5" name="Google Shape;835;p13"/>
            <p:cNvSpPr/>
            <p:nvPr/>
          </p:nvSpPr>
          <p:spPr>
            <a:xfrm>
              <a:off x="4935538" y="2117725"/>
              <a:ext cx="65087" cy="65088"/>
            </a:xfrm>
            <a:custGeom>
              <a:avLst/>
              <a:gdLst/>
              <a:ahLst/>
              <a:cxnLst/>
              <a:rect l="l" t="t" r="r" b="b"/>
              <a:pathLst>
                <a:path w="22" h="22" extrusionOk="0">
                  <a:moveTo>
                    <a:pt x="11" y="0"/>
                  </a:moveTo>
                  <a:cubicBezTo>
                    <a:pt x="11" y="0"/>
                    <a:pt x="11" y="0"/>
                    <a:pt x="11" y="0"/>
                  </a:cubicBezTo>
                  <a:cubicBezTo>
                    <a:pt x="5" y="0"/>
                    <a:pt x="0" y="5"/>
                    <a:pt x="0" y="11"/>
                  </a:cubicBezTo>
                  <a:cubicBezTo>
                    <a:pt x="0" y="17"/>
                    <a:pt x="5" y="22"/>
                    <a:pt x="11" y="22"/>
                  </a:cubicBezTo>
                  <a:cubicBezTo>
                    <a:pt x="11" y="22"/>
                    <a:pt x="11" y="22"/>
                    <a:pt x="11" y="22"/>
                  </a:cubicBezTo>
                  <a:cubicBezTo>
                    <a:pt x="17" y="22"/>
                    <a:pt x="22" y="17"/>
                    <a:pt x="22" y="11"/>
                  </a:cubicBezTo>
                  <a:cubicBezTo>
                    <a:pt x="22" y="5"/>
                    <a:pt x="17" y="0"/>
                    <a:pt x="11"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6" name="Google Shape;836;p13"/>
            <p:cNvSpPr/>
            <p:nvPr/>
          </p:nvSpPr>
          <p:spPr>
            <a:xfrm>
              <a:off x="4768850" y="2117725"/>
              <a:ext cx="65087" cy="65088"/>
            </a:xfrm>
            <a:custGeom>
              <a:avLst/>
              <a:gdLst/>
              <a:ahLst/>
              <a:cxnLst/>
              <a:rect l="l" t="t" r="r" b="b"/>
              <a:pathLst>
                <a:path w="22" h="22" extrusionOk="0">
                  <a:moveTo>
                    <a:pt x="11" y="0"/>
                  </a:moveTo>
                  <a:cubicBezTo>
                    <a:pt x="11" y="0"/>
                    <a:pt x="11" y="0"/>
                    <a:pt x="11" y="0"/>
                  </a:cubicBezTo>
                  <a:cubicBezTo>
                    <a:pt x="5" y="0"/>
                    <a:pt x="0" y="5"/>
                    <a:pt x="0" y="11"/>
                  </a:cubicBezTo>
                  <a:cubicBezTo>
                    <a:pt x="0" y="17"/>
                    <a:pt x="5" y="22"/>
                    <a:pt x="11" y="22"/>
                  </a:cubicBezTo>
                  <a:cubicBezTo>
                    <a:pt x="11" y="22"/>
                    <a:pt x="11" y="22"/>
                    <a:pt x="11" y="22"/>
                  </a:cubicBezTo>
                  <a:cubicBezTo>
                    <a:pt x="17" y="22"/>
                    <a:pt x="22" y="17"/>
                    <a:pt x="22" y="11"/>
                  </a:cubicBezTo>
                  <a:cubicBezTo>
                    <a:pt x="22" y="5"/>
                    <a:pt x="17" y="0"/>
                    <a:pt x="11"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7" name="Google Shape;837;p13"/>
            <p:cNvSpPr/>
            <p:nvPr/>
          </p:nvSpPr>
          <p:spPr>
            <a:xfrm>
              <a:off x="4603750" y="2117725"/>
              <a:ext cx="63500" cy="65088"/>
            </a:xfrm>
            <a:custGeom>
              <a:avLst/>
              <a:gdLst/>
              <a:ahLst/>
              <a:cxnLst/>
              <a:rect l="l" t="t" r="r" b="b"/>
              <a:pathLst>
                <a:path w="21" h="22" extrusionOk="0">
                  <a:moveTo>
                    <a:pt x="10" y="0"/>
                  </a:moveTo>
                  <a:cubicBezTo>
                    <a:pt x="10" y="0"/>
                    <a:pt x="10" y="0"/>
                    <a:pt x="10" y="0"/>
                  </a:cubicBezTo>
                  <a:cubicBezTo>
                    <a:pt x="4" y="0"/>
                    <a:pt x="0" y="5"/>
                    <a:pt x="0" y="11"/>
                  </a:cubicBezTo>
                  <a:cubicBezTo>
                    <a:pt x="0" y="17"/>
                    <a:pt x="4" y="22"/>
                    <a:pt x="10" y="22"/>
                  </a:cubicBezTo>
                  <a:cubicBezTo>
                    <a:pt x="10" y="22"/>
                    <a:pt x="10" y="22"/>
                    <a:pt x="10" y="22"/>
                  </a:cubicBezTo>
                  <a:cubicBezTo>
                    <a:pt x="16" y="22"/>
                    <a:pt x="21" y="17"/>
                    <a:pt x="21" y="11"/>
                  </a:cubicBezTo>
                  <a:cubicBezTo>
                    <a:pt x="21" y="5"/>
                    <a:pt x="16"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8" name="Google Shape;838;p13"/>
            <p:cNvSpPr/>
            <p:nvPr/>
          </p:nvSpPr>
          <p:spPr>
            <a:xfrm>
              <a:off x="4437063" y="2117725"/>
              <a:ext cx="61912" cy="61913"/>
            </a:xfrm>
            <a:custGeom>
              <a:avLst/>
              <a:gdLst/>
              <a:ahLst/>
              <a:cxnLst/>
              <a:rect l="l" t="t" r="r" b="b"/>
              <a:pathLst>
                <a:path w="21" h="21" extrusionOk="0">
                  <a:moveTo>
                    <a:pt x="11" y="0"/>
                  </a:moveTo>
                  <a:cubicBezTo>
                    <a:pt x="11" y="0"/>
                    <a:pt x="11" y="0"/>
                    <a:pt x="11" y="0"/>
                  </a:cubicBezTo>
                  <a:cubicBezTo>
                    <a:pt x="5" y="0"/>
                    <a:pt x="0" y="5"/>
                    <a:pt x="0" y="11"/>
                  </a:cubicBezTo>
                  <a:cubicBezTo>
                    <a:pt x="0" y="17"/>
                    <a:pt x="5" y="21"/>
                    <a:pt x="11" y="21"/>
                  </a:cubicBezTo>
                  <a:cubicBezTo>
                    <a:pt x="11" y="21"/>
                    <a:pt x="11" y="21"/>
                    <a:pt x="11" y="21"/>
                  </a:cubicBezTo>
                  <a:cubicBezTo>
                    <a:pt x="16" y="21"/>
                    <a:pt x="21" y="17"/>
                    <a:pt x="21" y="11"/>
                  </a:cubicBezTo>
                  <a:cubicBezTo>
                    <a:pt x="21" y="5"/>
                    <a:pt x="16" y="0"/>
                    <a:pt x="11"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9" name="Google Shape;839;p13"/>
            <p:cNvSpPr/>
            <p:nvPr/>
          </p:nvSpPr>
          <p:spPr>
            <a:xfrm>
              <a:off x="4270375" y="2117725"/>
              <a:ext cx="61912" cy="61913"/>
            </a:xfrm>
            <a:custGeom>
              <a:avLst/>
              <a:gdLst/>
              <a:ahLst/>
              <a:cxnLst/>
              <a:rect l="l" t="t" r="r" b="b"/>
              <a:pathLst>
                <a:path w="21" h="21" extrusionOk="0">
                  <a:moveTo>
                    <a:pt x="11" y="0"/>
                  </a:moveTo>
                  <a:cubicBezTo>
                    <a:pt x="11" y="0"/>
                    <a:pt x="11" y="0"/>
                    <a:pt x="11" y="0"/>
                  </a:cubicBezTo>
                  <a:cubicBezTo>
                    <a:pt x="5" y="0"/>
                    <a:pt x="0" y="5"/>
                    <a:pt x="0" y="11"/>
                  </a:cubicBezTo>
                  <a:cubicBezTo>
                    <a:pt x="0" y="17"/>
                    <a:pt x="5" y="21"/>
                    <a:pt x="11" y="21"/>
                  </a:cubicBezTo>
                  <a:cubicBezTo>
                    <a:pt x="11" y="21"/>
                    <a:pt x="11" y="21"/>
                    <a:pt x="11" y="21"/>
                  </a:cubicBezTo>
                  <a:cubicBezTo>
                    <a:pt x="17" y="21"/>
                    <a:pt x="21" y="17"/>
                    <a:pt x="21" y="11"/>
                  </a:cubicBezTo>
                  <a:cubicBezTo>
                    <a:pt x="21" y="5"/>
                    <a:pt x="16" y="0"/>
                    <a:pt x="11"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0" name="Google Shape;840;p13"/>
            <p:cNvSpPr/>
            <p:nvPr/>
          </p:nvSpPr>
          <p:spPr>
            <a:xfrm>
              <a:off x="4105275" y="2120900"/>
              <a:ext cx="60325" cy="58738"/>
            </a:xfrm>
            <a:custGeom>
              <a:avLst/>
              <a:gdLst/>
              <a:ahLst/>
              <a:cxnLst/>
              <a:rect l="l" t="t" r="r" b="b"/>
              <a:pathLst>
                <a:path w="20" h="20" extrusionOk="0">
                  <a:moveTo>
                    <a:pt x="10" y="0"/>
                  </a:moveTo>
                  <a:cubicBezTo>
                    <a:pt x="10" y="0"/>
                    <a:pt x="10" y="0"/>
                    <a:pt x="10" y="0"/>
                  </a:cubicBezTo>
                  <a:cubicBezTo>
                    <a:pt x="4" y="0"/>
                    <a:pt x="0" y="4"/>
                    <a:pt x="0" y="10"/>
                  </a:cubicBezTo>
                  <a:cubicBezTo>
                    <a:pt x="0" y="16"/>
                    <a:pt x="4" y="20"/>
                    <a:pt x="10" y="20"/>
                  </a:cubicBezTo>
                  <a:cubicBezTo>
                    <a:pt x="10" y="20"/>
                    <a:pt x="10" y="20"/>
                    <a:pt x="10" y="20"/>
                  </a:cubicBezTo>
                  <a:cubicBezTo>
                    <a:pt x="16" y="20"/>
                    <a:pt x="20" y="15"/>
                    <a:pt x="20" y="10"/>
                  </a:cubicBezTo>
                  <a:cubicBezTo>
                    <a:pt x="20" y="4"/>
                    <a:pt x="16"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1" name="Google Shape;841;p13"/>
            <p:cNvSpPr/>
            <p:nvPr/>
          </p:nvSpPr>
          <p:spPr>
            <a:xfrm>
              <a:off x="3938588" y="2120900"/>
              <a:ext cx="58737" cy="58738"/>
            </a:xfrm>
            <a:custGeom>
              <a:avLst/>
              <a:gdLst/>
              <a:ahLst/>
              <a:cxnLst/>
              <a:rect l="l" t="t" r="r" b="b"/>
              <a:pathLst>
                <a:path w="20" h="20" extrusionOk="0">
                  <a:moveTo>
                    <a:pt x="10" y="0"/>
                  </a:moveTo>
                  <a:cubicBezTo>
                    <a:pt x="10" y="0"/>
                    <a:pt x="10" y="0"/>
                    <a:pt x="10" y="0"/>
                  </a:cubicBezTo>
                  <a:cubicBezTo>
                    <a:pt x="4" y="0"/>
                    <a:pt x="0" y="4"/>
                    <a:pt x="0" y="10"/>
                  </a:cubicBezTo>
                  <a:cubicBezTo>
                    <a:pt x="0" y="15"/>
                    <a:pt x="5" y="20"/>
                    <a:pt x="10" y="20"/>
                  </a:cubicBezTo>
                  <a:cubicBezTo>
                    <a:pt x="10" y="20"/>
                    <a:pt x="10" y="20"/>
                    <a:pt x="10" y="20"/>
                  </a:cubicBezTo>
                  <a:cubicBezTo>
                    <a:pt x="16" y="20"/>
                    <a:pt x="20" y="15"/>
                    <a:pt x="20" y="10"/>
                  </a:cubicBezTo>
                  <a:cubicBezTo>
                    <a:pt x="20" y="4"/>
                    <a:pt x="16"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2" name="Google Shape;842;p13"/>
            <p:cNvSpPr/>
            <p:nvPr/>
          </p:nvSpPr>
          <p:spPr>
            <a:xfrm>
              <a:off x="3771900" y="2120900"/>
              <a:ext cx="58737" cy="58738"/>
            </a:xfrm>
            <a:custGeom>
              <a:avLst/>
              <a:gdLst/>
              <a:ahLst/>
              <a:cxnLst/>
              <a:rect l="l" t="t" r="r" b="b"/>
              <a:pathLst>
                <a:path w="20" h="20" extrusionOk="0">
                  <a:moveTo>
                    <a:pt x="10" y="0"/>
                  </a:moveTo>
                  <a:cubicBezTo>
                    <a:pt x="10" y="0"/>
                    <a:pt x="10" y="0"/>
                    <a:pt x="10" y="0"/>
                  </a:cubicBezTo>
                  <a:cubicBezTo>
                    <a:pt x="5" y="0"/>
                    <a:pt x="0" y="4"/>
                    <a:pt x="0" y="10"/>
                  </a:cubicBezTo>
                  <a:cubicBezTo>
                    <a:pt x="0" y="15"/>
                    <a:pt x="5" y="20"/>
                    <a:pt x="10" y="20"/>
                  </a:cubicBezTo>
                  <a:cubicBezTo>
                    <a:pt x="10" y="20"/>
                    <a:pt x="10" y="20"/>
                    <a:pt x="10" y="20"/>
                  </a:cubicBezTo>
                  <a:cubicBezTo>
                    <a:pt x="16" y="20"/>
                    <a:pt x="20" y="15"/>
                    <a:pt x="20" y="10"/>
                  </a:cubicBezTo>
                  <a:cubicBezTo>
                    <a:pt x="20" y="4"/>
                    <a:pt x="16"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3" name="Google Shape;843;p13"/>
            <p:cNvSpPr/>
            <p:nvPr/>
          </p:nvSpPr>
          <p:spPr>
            <a:xfrm>
              <a:off x="3606800" y="2120900"/>
              <a:ext cx="57150" cy="58738"/>
            </a:xfrm>
            <a:custGeom>
              <a:avLst/>
              <a:gdLst/>
              <a:ahLst/>
              <a:cxnLst/>
              <a:rect l="l" t="t" r="r" b="b"/>
              <a:pathLst>
                <a:path w="19" h="20" extrusionOk="0">
                  <a:moveTo>
                    <a:pt x="9" y="0"/>
                  </a:moveTo>
                  <a:cubicBezTo>
                    <a:pt x="9" y="0"/>
                    <a:pt x="9" y="0"/>
                    <a:pt x="9" y="0"/>
                  </a:cubicBezTo>
                  <a:cubicBezTo>
                    <a:pt x="4" y="0"/>
                    <a:pt x="0" y="4"/>
                    <a:pt x="0" y="10"/>
                  </a:cubicBezTo>
                  <a:cubicBezTo>
                    <a:pt x="0" y="15"/>
                    <a:pt x="4" y="20"/>
                    <a:pt x="9" y="20"/>
                  </a:cubicBezTo>
                  <a:cubicBezTo>
                    <a:pt x="9" y="20"/>
                    <a:pt x="9" y="20"/>
                    <a:pt x="9" y="20"/>
                  </a:cubicBezTo>
                  <a:cubicBezTo>
                    <a:pt x="15" y="20"/>
                    <a:pt x="19" y="15"/>
                    <a:pt x="19" y="10"/>
                  </a:cubicBezTo>
                  <a:cubicBezTo>
                    <a:pt x="19" y="4"/>
                    <a:pt x="15" y="0"/>
                    <a:pt x="9"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4" name="Google Shape;844;p13"/>
            <p:cNvSpPr/>
            <p:nvPr/>
          </p:nvSpPr>
          <p:spPr>
            <a:xfrm>
              <a:off x="3440113" y="2120900"/>
              <a:ext cx="57150" cy="57150"/>
            </a:xfrm>
            <a:custGeom>
              <a:avLst/>
              <a:gdLst/>
              <a:ahLst/>
              <a:cxnLst/>
              <a:rect l="l" t="t" r="r" b="b"/>
              <a:pathLst>
                <a:path w="19" h="19" extrusionOk="0">
                  <a:moveTo>
                    <a:pt x="10" y="0"/>
                  </a:moveTo>
                  <a:cubicBezTo>
                    <a:pt x="10" y="0"/>
                    <a:pt x="10" y="0"/>
                    <a:pt x="10" y="0"/>
                  </a:cubicBezTo>
                  <a:cubicBezTo>
                    <a:pt x="4" y="0"/>
                    <a:pt x="0" y="5"/>
                    <a:pt x="0" y="10"/>
                  </a:cubicBezTo>
                  <a:cubicBezTo>
                    <a:pt x="0" y="15"/>
                    <a:pt x="4" y="19"/>
                    <a:pt x="10" y="19"/>
                  </a:cubicBezTo>
                  <a:cubicBezTo>
                    <a:pt x="10" y="19"/>
                    <a:pt x="10" y="19"/>
                    <a:pt x="10" y="19"/>
                  </a:cubicBezTo>
                  <a:cubicBezTo>
                    <a:pt x="15" y="19"/>
                    <a:pt x="19" y="15"/>
                    <a:pt x="19" y="10"/>
                  </a:cubicBezTo>
                  <a:cubicBezTo>
                    <a:pt x="19" y="5"/>
                    <a:pt x="15"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5" name="Google Shape;845;p13"/>
            <p:cNvSpPr/>
            <p:nvPr/>
          </p:nvSpPr>
          <p:spPr>
            <a:xfrm>
              <a:off x="3273425" y="2120900"/>
              <a:ext cx="55562" cy="57150"/>
            </a:xfrm>
            <a:custGeom>
              <a:avLst/>
              <a:gdLst/>
              <a:ahLst/>
              <a:cxnLst/>
              <a:rect l="l" t="t" r="r" b="b"/>
              <a:pathLst>
                <a:path w="19" h="19" extrusionOk="0">
                  <a:moveTo>
                    <a:pt x="10" y="0"/>
                  </a:moveTo>
                  <a:cubicBezTo>
                    <a:pt x="10" y="0"/>
                    <a:pt x="10" y="0"/>
                    <a:pt x="10" y="0"/>
                  </a:cubicBezTo>
                  <a:cubicBezTo>
                    <a:pt x="5" y="1"/>
                    <a:pt x="0" y="5"/>
                    <a:pt x="0" y="10"/>
                  </a:cubicBezTo>
                  <a:cubicBezTo>
                    <a:pt x="0" y="15"/>
                    <a:pt x="5" y="19"/>
                    <a:pt x="10" y="19"/>
                  </a:cubicBezTo>
                  <a:cubicBezTo>
                    <a:pt x="10" y="19"/>
                    <a:pt x="10" y="19"/>
                    <a:pt x="10" y="19"/>
                  </a:cubicBezTo>
                  <a:cubicBezTo>
                    <a:pt x="15" y="19"/>
                    <a:pt x="19" y="15"/>
                    <a:pt x="19" y="10"/>
                  </a:cubicBezTo>
                  <a:cubicBezTo>
                    <a:pt x="19" y="5"/>
                    <a:pt x="15"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6" name="Google Shape;846;p13"/>
            <p:cNvSpPr/>
            <p:nvPr/>
          </p:nvSpPr>
          <p:spPr>
            <a:xfrm>
              <a:off x="3108325" y="2124075"/>
              <a:ext cx="53975" cy="53975"/>
            </a:xfrm>
            <a:custGeom>
              <a:avLst/>
              <a:gdLst/>
              <a:ahLst/>
              <a:cxnLst/>
              <a:rect l="l" t="t" r="r" b="b"/>
              <a:pathLst>
                <a:path w="18" h="18" extrusionOk="0">
                  <a:moveTo>
                    <a:pt x="9" y="0"/>
                  </a:moveTo>
                  <a:cubicBezTo>
                    <a:pt x="9" y="0"/>
                    <a:pt x="9" y="0"/>
                    <a:pt x="9" y="0"/>
                  </a:cubicBezTo>
                  <a:cubicBezTo>
                    <a:pt x="4" y="0"/>
                    <a:pt x="0" y="4"/>
                    <a:pt x="0" y="9"/>
                  </a:cubicBezTo>
                  <a:cubicBezTo>
                    <a:pt x="0" y="14"/>
                    <a:pt x="4" y="18"/>
                    <a:pt x="9" y="18"/>
                  </a:cubicBezTo>
                  <a:cubicBezTo>
                    <a:pt x="9" y="18"/>
                    <a:pt x="9" y="18"/>
                    <a:pt x="9" y="18"/>
                  </a:cubicBezTo>
                  <a:cubicBezTo>
                    <a:pt x="14" y="18"/>
                    <a:pt x="18" y="14"/>
                    <a:pt x="18" y="9"/>
                  </a:cubicBezTo>
                  <a:cubicBezTo>
                    <a:pt x="18" y="4"/>
                    <a:pt x="14" y="0"/>
                    <a:pt x="9"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7" name="Google Shape;847;p13"/>
            <p:cNvSpPr/>
            <p:nvPr/>
          </p:nvSpPr>
          <p:spPr>
            <a:xfrm>
              <a:off x="2941638" y="2124075"/>
              <a:ext cx="53975" cy="53975"/>
            </a:xfrm>
            <a:custGeom>
              <a:avLst/>
              <a:gdLst/>
              <a:ahLst/>
              <a:cxnLst/>
              <a:rect l="l" t="t" r="r" b="b"/>
              <a:pathLst>
                <a:path w="18" h="18" extrusionOk="0">
                  <a:moveTo>
                    <a:pt x="9" y="0"/>
                  </a:moveTo>
                  <a:cubicBezTo>
                    <a:pt x="9" y="0"/>
                    <a:pt x="9" y="0"/>
                    <a:pt x="9" y="0"/>
                  </a:cubicBezTo>
                  <a:cubicBezTo>
                    <a:pt x="4" y="0"/>
                    <a:pt x="0" y="4"/>
                    <a:pt x="0" y="9"/>
                  </a:cubicBezTo>
                  <a:cubicBezTo>
                    <a:pt x="0" y="14"/>
                    <a:pt x="4" y="18"/>
                    <a:pt x="9" y="18"/>
                  </a:cubicBezTo>
                  <a:cubicBezTo>
                    <a:pt x="9" y="18"/>
                    <a:pt x="9" y="18"/>
                    <a:pt x="9" y="18"/>
                  </a:cubicBezTo>
                  <a:cubicBezTo>
                    <a:pt x="14" y="18"/>
                    <a:pt x="18" y="14"/>
                    <a:pt x="18" y="9"/>
                  </a:cubicBezTo>
                  <a:cubicBezTo>
                    <a:pt x="18" y="4"/>
                    <a:pt x="14" y="0"/>
                    <a:pt x="9"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8" name="Google Shape;848;p13"/>
            <p:cNvSpPr/>
            <p:nvPr/>
          </p:nvSpPr>
          <p:spPr>
            <a:xfrm>
              <a:off x="6430963" y="2249488"/>
              <a:ext cx="74612" cy="77788"/>
            </a:xfrm>
            <a:custGeom>
              <a:avLst/>
              <a:gdLst/>
              <a:ahLst/>
              <a:cxnLst/>
              <a:rect l="l" t="t" r="r" b="b"/>
              <a:pathLst>
                <a:path w="25" h="26" extrusionOk="0">
                  <a:moveTo>
                    <a:pt x="13" y="0"/>
                  </a:moveTo>
                  <a:cubicBezTo>
                    <a:pt x="13" y="0"/>
                    <a:pt x="12" y="0"/>
                    <a:pt x="12" y="0"/>
                  </a:cubicBezTo>
                  <a:cubicBezTo>
                    <a:pt x="5" y="0"/>
                    <a:pt x="0" y="6"/>
                    <a:pt x="0" y="13"/>
                  </a:cubicBezTo>
                  <a:cubicBezTo>
                    <a:pt x="0" y="20"/>
                    <a:pt x="5" y="26"/>
                    <a:pt x="13" y="26"/>
                  </a:cubicBezTo>
                  <a:cubicBezTo>
                    <a:pt x="13" y="26"/>
                    <a:pt x="13" y="26"/>
                    <a:pt x="13" y="26"/>
                  </a:cubicBezTo>
                  <a:cubicBezTo>
                    <a:pt x="20" y="25"/>
                    <a:pt x="25" y="20"/>
                    <a:pt x="25" y="13"/>
                  </a:cubicBezTo>
                  <a:cubicBezTo>
                    <a:pt x="25" y="5"/>
                    <a:pt x="20" y="0"/>
                    <a:pt x="13"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9" name="Google Shape;849;p13"/>
            <p:cNvSpPr/>
            <p:nvPr/>
          </p:nvSpPr>
          <p:spPr>
            <a:xfrm>
              <a:off x="6264275" y="2249488"/>
              <a:ext cx="74612" cy="74613"/>
            </a:xfrm>
            <a:custGeom>
              <a:avLst/>
              <a:gdLst/>
              <a:ahLst/>
              <a:cxnLst/>
              <a:rect l="l" t="t" r="r" b="b"/>
              <a:pathLst>
                <a:path w="25" h="25" extrusionOk="0">
                  <a:moveTo>
                    <a:pt x="13" y="0"/>
                  </a:moveTo>
                  <a:cubicBezTo>
                    <a:pt x="13" y="0"/>
                    <a:pt x="13" y="0"/>
                    <a:pt x="13" y="0"/>
                  </a:cubicBezTo>
                  <a:cubicBezTo>
                    <a:pt x="6" y="0"/>
                    <a:pt x="0" y="6"/>
                    <a:pt x="0" y="13"/>
                  </a:cubicBezTo>
                  <a:cubicBezTo>
                    <a:pt x="0" y="20"/>
                    <a:pt x="6" y="25"/>
                    <a:pt x="13" y="25"/>
                  </a:cubicBezTo>
                  <a:cubicBezTo>
                    <a:pt x="13" y="25"/>
                    <a:pt x="13" y="25"/>
                    <a:pt x="13" y="25"/>
                  </a:cubicBezTo>
                  <a:cubicBezTo>
                    <a:pt x="20" y="25"/>
                    <a:pt x="25" y="20"/>
                    <a:pt x="25" y="13"/>
                  </a:cubicBezTo>
                  <a:cubicBezTo>
                    <a:pt x="25" y="6"/>
                    <a:pt x="20" y="0"/>
                    <a:pt x="13"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0" name="Google Shape;850;p13"/>
            <p:cNvSpPr/>
            <p:nvPr/>
          </p:nvSpPr>
          <p:spPr>
            <a:xfrm>
              <a:off x="6096000" y="2249488"/>
              <a:ext cx="74612" cy="74613"/>
            </a:xfrm>
            <a:custGeom>
              <a:avLst/>
              <a:gdLst/>
              <a:ahLst/>
              <a:cxnLst/>
              <a:rect l="l" t="t" r="r" b="b"/>
              <a:pathLst>
                <a:path w="25" h="25" extrusionOk="0">
                  <a:moveTo>
                    <a:pt x="13" y="0"/>
                  </a:moveTo>
                  <a:cubicBezTo>
                    <a:pt x="13" y="0"/>
                    <a:pt x="13" y="0"/>
                    <a:pt x="13" y="0"/>
                  </a:cubicBezTo>
                  <a:cubicBezTo>
                    <a:pt x="6" y="0"/>
                    <a:pt x="0" y="6"/>
                    <a:pt x="0" y="13"/>
                  </a:cubicBezTo>
                  <a:cubicBezTo>
                    <a:pt x="0" y="20"/>
                    <a:pt x="6" y="25"/>
                    <a:pt x="13" y="25"/>
                  </a:cubicBezTo>
                  <a:cubicBezTo>
                    <a:pt x="13" y="25"/>
                    <a:pt x="13" y="25"/>
                    <a:pt x="13" y="25"/>
                  </a:cubicBezTo>
                  <a:cubicBezTo>
                    <a:pt x="20" y="25"/>
                    <a:pt x="25" y="19"/>
                    <a:pt x="25" y="13"/>
                  </a:cubicBezTo>
                  <a:cubicBezTo>
                    <a:pt x="25" y="6"/>
                    <a:pt x="20" y="0"/>
                    <a:pt x="13"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1" name="Google Shape;851;p13"/>
            <p:cNvSpPr/>
            <p:nvPr/>
          </p:nvSpPr>
          <p:spPr>
            <a:xfrm>
              <a:off x="5932488" y="2249488"/>
              <a:ext cx="71437" cy="74613"/>
            </a:xfrm>
            <a:custGeom>
              <a:avLst/>
              <a:gdLst/>
              <a:ahLst/>
              <a:cxnLst/>
              <a:rect l="l" t="t" r="r" b="b"/>
              <a:pathLst>
                <a:path w="24" h="25" extrusionOk="0">
                  <a:moveTo>
                    <a:pt x="12" y="0"/>
                  </a:moveTo>
                  <a:cubicBezTo>
                    <a:pt x="12" y="0"/>
                    <a:pt x="12" y="0"/>
                    <a:pt x="12" y="0"/>
                  </a:cubicBezTo>
                  <a:cubicBezTo>
                    <a:pt x="5" y="0"/>
                    <a:pt x="0" y="6"/>
                    <a:pt x="0" y="13"/>
                  </a:cubicBezTo>
                  <a:cubicBezTo>
                    <a:pt x="0" y="19"/>
                    <a:pt x="5" y="25"/>
                    <a:pt x="12" y="25"/>
                  </a:cubicBezTo>
                  <a:cubicBezTo>
                    <a:pt x="12" y="25"/>
                    <a:pt x="12" y="25"/>
                    <a:pt x="12" y="25"/>
                  </a:cubicBezTo>
                  <a:cubicBezTo>
                    <a:pt x="19" y="25"/>
                    <a:pt x="24" y="19"/>
                    <a:pt x="24" y="13"/>
                  </a:cubicBezTo>
                  <a:cubicBezTo>
                    <a:pt x="24" y="6"/>
                    <a:pt x="19"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2" name="Google Shape;852;p13"/>
            <p:cNvSpPr/>
            <p:nvPr/>
          </p:nvSpPr>
          <p:spPr>
            <a:xfrm>
              <a:off x="5765800" y="2249488"/>
              <a:ext cx="71437" cy="74613"/>
            </a:xfrm>
            <a:custGeom>
              <a:avLst/>
              <a:gdLst/>
              <a:ahLst/>
              <a:cxnLst/>
              <a:rect l="l" t="t" r="r" b="b"/>
              <a:pathLst>
                <a:path w="24" h="25" extrusionOk="0">
                  <a:moveTo>
                    <a:pt x="12" y="0"/>
                  </a:moveTo>
                  <a:cubicBezTo>
                    <a:pt x="12" y="0"/>
                    <a:pt x="12" y="0"/>
                    <a:pt x="12" y="0"/>
                  </a:cubicBezTo>
                  <a:cubicBezTo>
                    <a:pt x="5" y="0"/>
                    <a:pt x="0" y="6"/>
                    <a:pt x="0" y="13"/>
                  </a:cubicBezTo>
                  <a:cubicBezTo>
                    <a:pt x="0" y="19"/>
                    <a:pt x="5" y="25"/>
                    <a:pt x="12" y="25"/>
                  </a:cubicBezTo>
                  <a:cubicBezTo>
                    <a:pt x="12" y="25"/>
                    <a:pt x="12" y="25"/>
                    <a:pt x="12" y="25"/>
                  </a:cubicBezTo>
                  <a:cubicBezTo>
                    <a:pt x="19" y="25"/>
                    <a:pt x="24" y="19"/>
                    <a:pt x="24" y="13"/>
                  </a:cubicBezTo>
                  <a:cubicBezTo>
                    <a:pt x="24" y="6"/>
                    <a:pt x="19"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3" name="Google Shape;853;p13"/>
            <p:cNvSpPr/>
            <p:nvPr/>
          </p:nvSpPr>
          <p:spPr>
            <a:xfrm>
              <a:off x="5597525" y="2252663"/>
              <a:ext cx="71437" cy="71438"/>
            </a:xfrm>
            <a:custGeom>
              <a:avLst/>
              <a:gdLst/>
              <a:ahLst/>
              <a:cxnLst/>
              <a:rect l="l" t="t" r="r" b="b"/>
              <a:pathLst>
                <a:path w="24" h="24" extrusionOk="0">
                  <a:moveTo>
                    <a:pt x="12" y="0"/>
                  </a:moveTo>
                  <a:cubicBezTo>
                    <a:pt x="12" y="0"/>
                    <a:pt x="12" y="0"/>
                    <a:pt x="12" y="0"/>
                  </a:cubicBezTo>
                  <a:cubicBezTo>
                    <a:pt x="6" y="0"/>
                    <a:pt x="0" y="5"/>
                    <a:pt x="0" y="12"/>
                  </a:cubicBezTo>
                  <a:cubicBezTo>
                    <a:pt x="0" y="18"/>
                    <a:pt x="6" y="24"/>
                    <a:pt x="12" y="24"/>
                  </a:cubicBezTo>
                  <a:cubicBezTo>
                    <a:pt x="12" y="24"/>
                    <a:pt x="12" y="24"/>
                    <a:pt x="12" y="24"/>
                  </a:cubicBezTo>
                  <a:cubicBezTo>
                    <a:pt x="19" y="24"/>
                    <a:pt x="24" y="18"/>
                    <a:pt x="24" y="12"/>
                  </a:cubicBezTo>
                  <a:cubicBezTo>
                    <a:pt x="24" y="5"/>
                    <a:pt x="19"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4" name="Google Shape;854;p13"/>
            <p:cNvSpPr/>
            <p:nvPr/>
          </p:nvSpPr>
          <p:spPr>
            <a:xfrm>
              <a:off x="5434013" y="2252663"/>
              <a:ext cx="68262" cy="68263"/>
            </a:xfrm>
            <a:custGeom>
              <a:avLst/>
              <a:gdLst/>
              <a:ahLst/>
              <a:cxnLst/>
              <a:rect l="l" t="t" r="r" b="b"/>
              <a:pathLst>
                <a:path w="23" h="23" extrusionOk="0">
                  <a:moveTo>
                    <a:pt x="12" y="0"/>
                  </a:moveTo>
                  <a:cubicBezTo>
                    <a:pt x="12" y="0"/>
                    <a:pt x="12" y="0"/>
                    <a:pt x="12" y="0"/>
                  </a:cubicBezTo>
                  <a:cubicBezTo>
                    <a:pt x="5" y="0"/>
                    <a:pt x="0" y="5"/>
                    <a:pt x="0" y="12"/>
                  </a:cubicBezTo>
                  <a:cubicBezTo>
                    <a:pt x="0" y="18"/>
                    <a:pt x="5" y="23"/>
                    <a:pt x="12" y="23"/>
                  </a:cubicBezTo>
                  <a:cubicBezTo>
                    <a:pt x="12" y="23"/>
                    <a:pt x="12" y="23"/>
                    <a:pt x="12" y="23"/>
                  </a:cubicBezTo>
                  <a:cubicBezTo>
                    <a:pt x="18" y="23"/>
                    <a:pt x="23" y="18"/>
                    <a:pt x="23" y="12"/>
                  </a:cubicBezTo>
                  <a:cubicBezTo>
                    <a:pt x="23" y="5"/>
                    <a:pt x="18"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5" name="Google Shape;855;p13"/>
            <p:cNvSpPr/>
            <p:nvPr/>
          </p:nvSpPr>
          <p:spPr>
            <a:xfrm>
              <a:off x="5267325" y="2252663"/>
              <a:ext cx="68262" cy="68263"/>
            </a:xfrm>
            <a:custGeom>
              <a:avLst/>
              <a:gdLst/>
              <a:ahLst/>
              <a:cxnLst/>
              <a:rect l="l" t="t" r="r" b="b"/>
              <a:pathLst>
                <a:path w="23" h="23" extrusionOk="0">
                  <a:moveTo>
                    <a:pt x="12" y="0"/>
                  </a:moveTo>
                  <a:cubicBezTo>
                    <a:pt x="12" y="0"/>
                    <a:pt x="12" y="0"/>
                    <a:pt x="12" y="0"/>
                  </a:cubicBezTo>
                  <a:cubicBezTo>
                    <a:pt x="5" y="0"/>
                    <a:pt x="0" y="5"/>
                    <a:pt x="0" y="12"/>
                  </a:cubicBezTo>
                  <a:cubicBezTo>
                    <a:pt x="0" y="18"/>
                    <a:pt x="5" y="23"/>
                    <a:pt x="12" y="23"/>
                  </a:cubicBezTo>
                  <a:cubicBezTo>
                    <a:pt x="12" y="23"/>
                    <a:pt x="12" y="23"/>
                    <a:pt x="12" y="23"/>
                  </a:cubicBezTo>
                  <a:cubicBezTo>
                    <a:pt x="18" y="23"/>
                    <a:pt x="23" y="18"/>
                    <a:pt x="23" y="12"/>
                  </a:cubicBezTo>
                  <a:cubicBezTo>
                    <a:pt x="23" y="5"/>
                    <a:pt x="18"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6" name="Google Shape;856;p13"/>
            <p:cNvSpPr/>
            <p:nvPr/>
          </p:nvSpPr>
          <p:spPr>
            <a:xfrm>
              <a:off x="5099050" y="2252663"/>
              <a:ext cx="68262" cy="68263"/>
            </a:xfrm>
            <a:custGeom>
              <a:avLst/>
              <a:gdLst/>
              <a:ahLst/>
              <a:cxnLst/>
              <a:rect l="l" t="t" r="r" b="b"/>
              <a:pathLst>
                <a:path w="23" h="23" extrusionOk="0">
                  <a:moveTo>
                    <a:pt x="12" y="0"/>
                  </a:moveTo>
                  <a:cubicBezTo>
                    <a:pt x="12" y="0"/>
                    <a:pt x="12" y="0"/>
                    <a:pt x="12" y="0"/>
                  </a:cubicBezTo>
                  <a:cubicBezTo>
                    <a:pt x="6" y="0"/>
                    <a:pt x="0" y="5"/>
                    <a:pt x="0" y="12"/>
                  </a:cubicBezTo>
                  <a:cubicBezTo>
                    <a:pt x="0" y="18"/>
                    <a:pt x="6" y="23"/>
                    <a:pt x="12" y="23"/>
                  </a:cubicBezTo>
                  <a:cubicBezTo>
                    <a:pt x="12" y="23"/>
                    <a:pt x="12" y="23"/>
                    <a:pt x="12" y="23"/>
                  </a:cubicBezTo>
                  <a:cubicBezTo>
                    <a:pt x="18" y="23"/>
                    <a:pt x="23" y="18"/>
                    <a:pt x="23" y="12"/>
                  </a:cubicBezTo>
                  <a:cubicBezTo>
                    <a:pt x="23" y="5"/>
                    <a:pt x="18"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7" name="Google Shape;857;p13"/>
            <p:cNvSpPr/>
            <p:nvPr/>
          </p:nvSpPr>
          <p:spPr>
            <a:xfrm>
              <a:off x="4935538" y="2252663"/>
              <a:ext cx="65087" cy="68263"/>
            </a:xfrm>
            <a:custGeom>
              <a:avLst/>
              <a:gdLst/>
              <a:ahLst/>
              <a:cxnLst/>
              <a:rect l="l" t="t" r="r" b="b"/>
              <a:pathLst>
                <a:path w="22" h="23" extrusionOk="0">
                  <a:moveTo>
                    <a:pt x="11" y="0"/>
                  </a:moveTo>
                  <a:cubicBezTo>
                    <a:pt x="11" y="0"/>
                    <a:pt x="11" y="0"/>
                    <a:pt x="11" y="0"/>
                  </a:cubicBezTo>
                  <a:cubicBezTo>
                    <a:pt x="5" y="0"/>
                    <a:pt x="0" y="5"/>
                    <a:pt x="0" y="12"/>
                  </a:cubicBezTo>
                  <a:cubicBezTo>
                    <a:pt x="0" y="18"/>
                    <a:pt x="5" y="23"/>
                    <a:pt x="11" y="23"/>
                  </a:cubicBezTo>
                  <a:cubicBezTo>
                    <a:pt x="11" y="23"/>
                    <a:pt x="11" y="23"/>
                    <a:pt x="11" y="23"/>
                  </a:cubicBezTo>
                  <a:cubicBezTo>
                    <a:pt x="17" y="23"/>
                    <a:pt x="22" y="18"/>
                    <a:pt x="22" y="12"/>
                  </a:cubicBezTo>
                  <a:cubicBezTo>
                    <a:pt x="22" y="5"/>
                    <a:pt x="17" y="0"/>
                    <a:pt x="11"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8" name="Google Shape;858;p13"/>
            <p:cNvSpPr/>
            <p:nvPr/>
          </p:nvSpPr>
          <p:spPr>
            <a:xfrm>
              <a:off x="4768850" y="2254250"/>
              <a:ext cx="65087" cy="66675"/>
            </a:xfrm>
            <a:custGeom>
              <a:avLst/>
              <a:gdLst/>
              <a:ahLst/>
              <a:cxnLst/>
              <a:rect l="l" t="t" r="r" b="b"/>
              <a:pathLst>
                <a:path w="22" h="22" extrusionOk="0">
                  <a:moveTo>
                    <a:pt x="11" y="0"/>
                  </a:moveTo>
                  <a:cubicBezTo>
                    <a:pt x="11" y="0"/>
                    <a:pt x="11" y="0"/>
                    <a:pt x="11" y="0"/>
                  </a:cubicBezTo>
                  <a:cubicBezTo>
                    <a:pt x="5" y="0"/>
                    <a:pt x="0" y="5"/>
                    <a:pt x="0" y="11"/>
                  </a:cubicBezTo>
                  <a:cubicBezTo>
                    <a:pt x="0" y="17"/>
                    <a:pt x="5" y="22"/>
                    <a:pt x="11" y="22"/>
                  </a:cubicBezTo>
                  <a:cubicBezTo>
                    <a:pt x="11" y="22"/>
                    <a:pt x="11" y="22"/>
                    <a:pt x="11" y="22"/>
                  </a:cubicBezTo>
                  <a:cubicBezTo>
                    <a:pt x="17" y="22"/>
                    <a:pt x="22" y="17"/>
                    <a:pt x="22" y="11"/>
                  </a:cubicBezTo>
                  <a:cubicBezTo>
                    <a:pt x="22" y="4"/>
                    <a:pt x="17" y="0"/>
                    <a:pt x="11"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9" name="Google Shape;859;p13"/>
            <p:cNvSpPr/>
            <p:nvPr/>
          </p:nvSpPr>
          <p:spPr>
            <a:xfrm>
              <a:off x="4603750" y="2254250"/>
              <a:ext cx="63500" cy="63500"/>
            </a:xfrm>
            <a:custGeom>
              <a:avLst/>
              <a:gdLst/>
              <a:ahLst/>
              <a:cxnLst/>
              <a:rect l="l" t="t" r="r" b="b"/>
              <a:pathLst>
                <a:path w="21" h="21" extrusionOk="0">
                  <a:moveTo>
                    <a:pt x="10" y="0"/>
                  </a:moveTo>
                  <a:cubicBezTo>
                    <a:pt x="10" y="0"/>
                    <a:pt x="10" y="0"/>
                    <a:pt x="10" y="0"/>
                  </a:cubicBezTo>
                  <a:cubicBezTo>
                    <a:pt x="4" y="0"/>
                    <a:pt x="0" y="5"/>
                    <a:pt x="0" y="11"/>
                  </a:cubicBezTo>
                  <a:cubicBezTo>
                    <a:pt x="0" y="17"/>
                    <a:pt x="4" y="21"/>
                    <a:pt x="10" y="21"/>
                  </a:cubicBezTo>
                  <a:cubicBezTo>
                    <a:pt x="10" y="21"/>
                    <a:pt x="10" y="21"/>
                    <a:pt x="10" y="21"/>
                  </a:cubicBezTo>
                  <a:cubicBezTo>
                    <a:pt x="16" y="21"/>
                    <a:pt x="21" y="17"/>
                    <a:pt x="21" y="11"/>
                  </a:cubicBezTo>
                  <a:cubicBezTo>
                    <a:pt x="21" y="5"/>
                    <a:pt x="16"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0" name="Google Shape;860;p13"/>
            <p:cNvSpPr/>
            <p:nvPr/>
          </p:nvSpPr>
          <p:spPr>
            <a:xfrm>
              <a:off x="4437063" y="2254250"/>
              <a:ext cx="61912" cy="63500"/>
            </a:xfrm>
            <a:custGeom>
              <a:avLst/>
              <a:gdLst/>
              <a:ahLst/>
              <a:cxnLst/>
              <a:rect l="l" t="t" r="r" b="b"/>
              <a:pathLst>
                <a:path w="21" h="21" extrusionOk="0">
                  <a:moveTo>
                    <a:pt x="11" y="0"/>
                  </a:moveTo>
                  <a:cubicBezTo>
                    <a:pt x="11" y="0"/>
                    <a:pt x="11" y="0"/>
                    <a:pt x="11" y="0"/>
                  </a:cubicBezTo>
                  <a:cubicBezTo>
                    <a:pt x="5" y="0"/>
                    <a:pt x="0" y="5"/>
                    <a:pt x="0" y="11"/>
                  </a:cubicBezTo>
                  <a:cubicBezTo>
                    <a:pt x="0" y="17"/>
                    <a:pt x="5" y="21"/>
                    <a:pt x="11" y="21"/>
                  </a:cubicBezTo>
                  <a:cubicBezTo>
                    <a:pt x="11" y="21"/>
                    <a:pt x="11" y="21"/>
                    <a:pt x="11" y="21"/>
                  </a:cubicBezTo>
                  <a:cubicBezTo>
                    <a:pt x="16" y="21"/>
                    <a:pt x="21" y="16"/>
                    <a:pt x="21" y="11"/>
                  </a:cubicBezTo>
                  <a:cubicBezTo>
                    <a:pt x="21" y="5"/>
                    <a:pt x="16" y="0"/>
                    <a:pt x="11"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1" name="Google Shape;861;p13"/>
            <p:cNvSpPr/>
            <p:nvPr/>
          </p:nvSpPr>
          <p:spPr>
            <a:xfrm>
              <a:off x="4270375" y="2254250"/>
              <a:ext cx="61912" cy="63500"/>
            </a:xfrm>
            <a:custGeom>
              <a:avLst/>
              <a:gdLst/>
              <a:ahLst/>
              <a:cxnLst/>
              <a:rect l="l" t="t" r="r" b="b"/>
              <a:pathLst>
                <a:path w="21" h="21" extrusionOk="0">
                  <a:moveTo>
                    <a:pt x="11" y="0"/>
                  </a:moveTo>
                  <a:cubicBezTo>
                    <a:pt x="11" y="0"/>
                    <a:pt x="11" y="0"/>
                    <a:pt x="11" y="0"/>
                  </a:cubicBezTo>
                  <a:cubicBezTo>
                    <a:pt x="5" y="0"/>
                    <a:pt x="0" y="5"/>
                    <a:pt x="0" y="11"/>
                  </a:cubicBezTo>
                  <a:cubicBezTo>
                    <a:pt x="0" y="16"/>
                    <a:pt x="5" y="21"/>
                    <a:pt x="11" y="21"/>
                  </a:cubicBezTo>
                  <a:cubicBezTo>
                    <a:pt x="11" y="21"/>
                    <a:pt x="11" y="21"/>
                    <a:pt x="11" y="21"/>
                  </a:cubicBezTo>
                  <a:cubicBezTo>
                    <a:pt x="17" y="21"/>
                    <a:pt x="21" y="16"/>
                    <a:pt x="21" y="11"/>
                  </a:cubicBezTo>
                  <a:cubicBezTo>
                    <a:pt x="21" y="5"/>
                    <a:pt x="16" y="0"/>
                    <a:pt x="11"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2" name="Google Shape;862;p13"/>
            <p:cNvSpPr/>
            <p:nvPr/>
          </p:nvSpPr>
          <p:spPr>
            <a:xfrm>
              <a:off x="4105275" y="2254250"/>
              <a:ext cx="60325" cy="63500"/>
            </a:xfrm>
            <a:custGeom>
              <a:avLst/>
              <a:gdLst/>
              <a:ahLst/>
              <a:cxnLst/>
              <a:rect l="l" t="t" r="r" b="b"/>
              <a:pathLst>
                <a:path w="20" h="21" extrusionOk="0">
                  <a:moveTo>
                    <a:pt x="10" y="0"/>
                  </a:moveTo>
                  <a:cubicBezTo>
                    <a:pt x="10" y="0"/>
                    <a:pt x="10" y="0"/>
                    <a:pt x="10" y="0"/>
                  </a:cubicBezTo>
                  <a:cubicBezTo>
                    <a:pt x="4" y="0"/>
                    <a:pt x="0" y="5"/>
                    <a:pt x="0" y="11"/>
                  </a:cubicBezTo>
                  <a:cubicBezTo>
                    <a:pt x="0" y="16"/>
                    <a:pt x="4" y="21"/>
                    <a:pt x="10" y="21"/>
                  </a:cubicBezTo>
                  <a:cubicBezTo>
                    <a:pt x="10" y="21"/>
                    <a:pt x="10" y="21"/>
                    <a:pt x="10" y="21"/>
                  </a:cubicBezTo>
                  <a:cubicBezTo>
                    <a:pt x="16" y="21"/>
                    <a:pt x="20" y="16"/>
                    <a:pt x="20" y="11"/>
                  </a:cubicBezTo>
                  <a:cubicBezTo>
                    <a:pt x="20" y="5"/>
                    <a:pt x="16"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3" name="Google Shape;863;p13"/>
            <p:cNvSpPr/>
            <p:nvPr/>
          </p:nvSpPr>
          <p:spPr>
            <a:xfrm>
              <a:off x="3938588" y="2257425"/>
              <a:ext cx="58737" cy="60325"/>
            </a:xfrm>
            <a:custGeom>
              <a:avLst/>
              <a:gdLst/>
              <a:ahLst/>
              <a:cxnLst/>
              <a:rect l="l" t="t" r="r" b="b"/>
              <a:pathLst>
                <a:path w="20" h="20" extrusionOk="0">
                  <a:moveTo>
                    <a:pt x="10" y="0"/>
                  </a:moveTo>
                  <a:cubicBezTo>
                    <a:pt x="10" y="0"/>
                    <a:pt x="10" y="0"/>
                    <a:pt x="10" y="0"/>
                  </a:cubicBezTo>
                  <a:cubicBezTo>
                    <a:pt x="4" y="0"/>
                    <a:pt x="0" y="4"/>
                    <a:pt x="0" y="10"/>
                  </a:cubicBezTo>
                  <a:cubicBezTo>
                    <a:pt x="0" y="15"/>
                    <a:pt x="5" y="20"/>
                    <a:pt x="10" y="20"/>
                  </a:cubicBezTo>
                  <a:cubicBezTo>
                    <a:pt x="10" y="20"/>
                    <a:pt x="10" y="20"/>
                    <a:pt x="10" y="20"/>
                  </a:cubicBezTo>
                  <a:cubicBezTo>
                    <a:pt x="16" y="20"/>
                    <a:pt x="20" y="15"/>
                    <a:pt x="20" y="10"/>
                  </a:cubicBezTo>
                  <a:cubicBezTo>
                    <a:pt x="20" y="4"/>
                    <a:pt x="16"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4" name="Google Shape;864;p13"/>
            <p:cNvSpPr/>
            <p:nvPr/>
          </p:nvSpPr>
          <p:spPr>
            <a:xfrm>
              <a:off x="3771900" y="2257425"/>
              <a:ext cx="58737" cy="60325"/>
            </a:xfrm>
            <a:custGeom>
              <a:avLst/>
              <a:gdLst/>
              <a:ahLst/>
              <a:cxnLst/>
              <a:rect l="l" t="t" r="r" b="b"/>
              <a:pathLst>
                <a:path w="20" h="20" extrusionOk="0">
                  <a:moveTo>
                    <a:pt x="10" y="0"/>
                  </a:moveTo>
                  <a:cubicBezTo>
                    <a:pt x="10" y="0"/>
                    <a:pt x="10" y="0"/>
                    <a:pt x="10" y="0"/>
                  </a:cubicBezTo>
                  <a:cubicBezTo>
                    <a:pt x="5" y="0"/>
                    <a:pt x="0" y="4"/>
                    <a:pt x="0" y="10"/>
                  </a:cubicBezTo>
                  <a:cubicBezTo>
                    <a:pt x="0" y="15"/>
                    <a:pt x="5" y="20"/>
                    <a:pt x="10" y="20"/>
                  </a:cubicBezTo>
                  <a:cubicBezTo>
                    <a:pt x="10" y="20"/>
                    <a:pt x="10" y="20"/>
                    <a:pt x="10" y="20"/>
                  </a:cubicBezTo>
                  <a:cubicBezTo>
                    <a:pt x="16" y="19"/>
                    <a:pt x="20" y="15"/>
                    <a:pt x="20" y="10"/>
                  </a:cubicBezTo>
                  <a:cubicBezTo>
                    <a:pt x="20" y="4"/>
                    <a:pt x="16"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5" name="Google Shape;865;p13"/>
            <p:cNvSpPr/>
            <p:nvPr/>
          </p:nvSpPr>
          <p:spPr>
            <a:xfrm>
              <a:off x="3606800" y="2257425"/>
              <a:ext cx="57150" cy="57150"/>
            </a:xfrm>
            <a:custGeom>
              <a:avLst/>
              <a:gdLst/>
              <a:ahLst/>
              <a:cxnLst/>
              <a:rect l="l" t="t" r="r" b="b"/>
              <a:pathLst>
                <a:path w="19" h="19" extrusionOk="0">
                  <a:moveTo>
                    <a:pt x="9" y="0"/>
                  </a:moveTo>
                  <a:cubicBezTo>
                    <a:pt x="9" y="0"/>
                    <a:pt x="9" y="0"/>
                    <a:pt x="9" y="0"/>
                  </a:cubicBezTo>
                  <a:cubicBezTo>
                    <a:pt x="4" y="0"/>
                    <a:pt x="0" y="4"/>
                    <a:pt x="0" y="10"/>
                  </a:cubicBezTo>
                  <a:cubicBezTo>
                    <a:pt x="0" y="15"/>
                    <a:pt x="4" y="19"/>
                    <a:pt x="9" y="19"/>
                  </a:cubicBezTo>
                  <a:cubicBezTo>
                    <a:pt x="9" y="19"/>
                    <a:pt x="9" y="19"/>
                    <a:pt x="9" y="19"/>
                  </a:cubicBezTo>
                  <a:cubicBezTo>
                    <a:pt x="15" y="19"/>
                    <a:pt x="19" y="15"/>
                    <a:pt x="19" y="10"/>
                  </a:cubicBezTo>
                  <a:cubicBezTo>
                    <a:pt x="19" y="4"/>
                    <a:pt x="15" y="0"/>
                    <a:pt x="9"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6" name="Google Shape;866;p13"/>
            <p:cNvSpPr/>
            <p:nvPr/>
          </p:nvSpPr>
          <p:spPr>
            <a:xfrm>
              <a:off x="3440113" y="2257425"/>
              <a:ext cx="57150" cy="57150"/>
            </a:xfrm>
            <a:custGeom>
              <a:avLst/>
              <a:gdLst/>
              <a:ahLst/>
              <a:cxnLst/>
              <a:rect l="l" t="t" r="r" b="b"/>
              <a:pathLst>
                <a:path w="19" h="19" extrusionOk="0">
                  <a:moveTo>
                    <a:pt x="10" y="0"/>
                  </a:moveTo>
                  <a:cubicBezTo>
                    <a:pt x="10" y="0"/>
                    <a:pt x="10" y="0"/>
                    <a:pt x="10" y="0"/>
                  </a:cubicBezTo>
                  <a:cubicBezTo>
                    <a:pt x="4" y="0"/>
                    <a:pt x="0" y="4"/>
                    <a:pt x="0" y="10"/>
                  </a:cubicBezTo>
                  <a:cubicBezTo>
                    <a:pt x="0" y="15"/>
                    <a:pt x="4" y="19"/>
                    <a:pt x="10" y="19"/>
                  </a:cubicBezTo>
                  <a:cubicBezTo>
                    <a:pt x="10" y="19"/>
                    <a:pt x="10" y="19"/>
                    <a:pt x="10" y="19"/>
                  </a:cubicBezTo>
                  <a:cubicBezTo>
                    <a:pt x="15" y="19"/>
                    <a:pt x="19" y="15"/>
                    <a:pt x="19" y="10"/>
                  </a:cubicBezTo>
                  <a:cubicBezTo>
                    <a:pt x="19" y="4"/>
                    <a:pt x="15"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7" name="Google Shape;867;p13"/>
            <p:cNvSpPr/>
            <p:nvPr/>
          </p:nvSpPr>
          <p:spPr>
            <a:xfrm>
              <a:off x="3273425" y="2257425"/>
              <a:ext cx="55562" cy="57150"/>
            </a:xfrm>
            <a:custGeom>
              <a:avLst/>
              <a:gdLst/>
              <a:ahLst/>
              <a:cxnLst/>
              <a:rect l="l" t="t" r="r" b="b"/>
              <a:pathLst>
                <a:path w="19" h="19" extrusionOk="0">
                  <a:moveTo>
                    <a:pt x="10" y="0"/>
                  </a:moveTo>
                  <a:cubicBezTo>
                    <a:pt x="10" y="0"/>
                    <a:pt x="10" y="0"/>
                    <a:pt x="10" y="0"/>
                  </a:cubicBezTo>
                  <a:cubicBezTo>
                    <a:pt x="5" y="0"/>
                    <a:pt x="0" y="4"/>
                    <a:pt x="0" y="10"/>
                  </a:cubicBezTo>
                  <a:cubicBezTo>
                    <a:pt x="0" y="15"/>
                    <a:pt x="5" y="19"/>
                    <a:pt x="10" y="19"/>
                  </a:cubicBezTo>
                  <a:cubicBezTo>
                    <a:pt x="10" y="19"/>
                    <a:pt x="10" y="19"/>
                    <a:pt x="10" y="19"/>
                  </a:cubicBezTo>
                  <a:cubicBezTo>
                    <a:pt x="15" y="19"/>
                    <a:pt x="19" y="15"/>
                    <a:pt x="19" y="10"/>
                  </a:cubicBezTo>
                  <a:cubicBezTo>
                    <a:pt x="19" y="4"/>
                    <a:pt x="15"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8" name="Google Shape;868;p13"/>
            <p:cNvSpPr/>
            <p:nvPr/>
          </p:nvSpPr>
          <p:spPr>
            <a:xfrm>
              <a:off x="3108325" y="2257425"/>
              <a:ext cx="53975" cy="57150"/>
            </a:xfrm>
            <a:custGeom>
              <a:avLst/>
              <a:gdLst/>
              <a:ahLst/>
              <a:cxnLst/>
              <a:rect l="l" t="t" r="r" b="b"/>
              <a:pathLst>
                <a:path w="18" h="19" extrusionOk="0">
                  <a:moveTo>
                    <a:pt x="9" y="0"/>
                  </a:moveTo>
                  <a:cubicBezTo>
                    <a:pt x="9" y="0"/>
                    <a:pt x="9" y="0"/>
                    <a:pt x="9" y="0"/>
                  </a:cubicBezTo>
                  <a:cubicBezTo>
                    <a:pt x="4" y="0"/>
                    <a:pt x="0" y="5"/>
                    <a:pt x="0" y="10"/>
                  </a:cubicBezTo>
                  <a:cubicBezTo>
                    <a:pt x="0" y="15"/>
                    <a:pt x="4" y="19"/>
                    <a:pt x="9" y="19"/>
                  </a:cubicBezTo>
                  <a:cubicBezTo>
                    <a:pt x="9" y="19"/>
                    <a:pt x="9" y="19"/>
                    <a:pt x="9" y="19"/>
                  </a:cubicBezTo>
                  <a:cubicBezTo>
                    <a:pt x="14" y="19"/>
                    <a:pt x="18" y="15"/>
                    <a:pt x="18" y="10"/>
                  </a:cubicBezTo>
                  <a:cubicBezTo>
                    <a:pt x="18" y="5"/>
                    <a:pt x="14" y="0"/>
                    <a:pt x="9"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9" name="Google Shape;869;p13"/>
            <p:cNvSpPr/>
            <p:nvPr/>
          </p:nvSpPr>
          <p:spPr>
            <a:xfrm>
              <a:off x="2941638" y="2260600"/>
              <a:ext cx="53975" cy="53975"/>
            </a:xfrm>
            <a:custGeom>
              <a:avLst/>
              <a:gdLst/>
              <a:ahLst/>
              <a:cxnLst/>
              <a:rect l="l" t="t" r="r" b="b"/>
              <a:pathLst>
                <a:path w="18" h="18" extrusionOk="0">
                  <a:moveTo>
                    <a:pt x="9" y="0"/>
                  </a:moveTo>
                  <a:cubicBezTo>
                    <a:pt x="9" y="0"/>
                    <a:pt x="9" y="0"/>
                    <a:pt x="9" y="0"/>
                  </a:cubicBezTo>
                  <a:cubicBezTo>
                    <a:pt x="4" y="0"/>
                    <a:pt x="0" y="4"/>
                    <a:pt x="0" y="9"/>
                  </a:cubicBezTo>
                  <a:cubicBezTo>
                    <a:pt x="0" y="14"/>
                    <a:pt x="4" y="18"/>
                    <a:pt x="9" y="18"/>
                  </a:cubicBezTo>
                  <a:cubicBezTo>
                    <a:pt x="9" y="18"/>
                    <a:pt x="9" y="18"/>
                    <a:pt x="9" y="18"/>
                  </a:cubicBezTo>
                  <a:cubicBezTo>
                    <a:pt x="14" y="18"/>
                    <a:pt x="18" y="14"/>
                    <a:pt x="18" y="9"/>
                  </a:cubicBezTo>
                  <a:cubicBezTo>
                    <a:pt x="18" y="4"/>
                    <a:pt x="14" y="0"/>
                    <a:pt x="9"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0" name="Google Shape;870;p13"/>
            <p:cNvSpPr/>
            <p:nvPr/>
          </p:nvSpPr>
          <p:spPr>
            <a:xfrm>
              <a:off x="6430963" y="2382838"/>
              <a:ext cx="74612" cy="77788"/>
            </a:xfrm>
            <a:custGeom>
              <a:avLst/>
              <a:gdLst/>
              <a:ahLst/>
              <a:cxnLst/>
              <a:rect l="l" t="t" r="r" b="b"/>
              <a:pathLst>
                <a:path w="25" h="26" extrusionOk="0">
                  <a:moveTo>
                    <a:pt x="13" y="0"/>
                  </a:moveTo>
                  <a:cubicBezTo>
                    <a:pt x="13" y="0"/>
                    <a:pt x="12" y="0"/>
                    <a:pt x="12" y="0"/>
                  </a:cubicBezTo>
                  <a:cubicBezTo>
                    <a:pt x="5" y="1"/>
                    <a:pt x="0" y="6"/>
                    <a:pt x="0" y="13"/>
                  </a:cubicBezTo>
                  <a:cubicBezTo>
                    <a:pt x="0" y="21"/>
                    <a:pt x="5" y="26"/>
                    <a:pt x="13" y="26"/>
                  </a:cubicBezTo>
                  <a:cubicBezTo>
                    <a:pt x="13" y="26"/>
                    <a:pt x="13" y="26"/>
                    <a:pt x="13" y="26"/>
                  </a:cubicBezTo>
                  <a:cubicBezTo>
                    <a:pt x="20" y="26"/>
                    <a:pt x="25" y="20"/>
                    <a:pt x="25" y="13"/>
                  </a:cubicBezTo>
                  <a:cubicBezTo>
                    <a:pt x="25" y="6"/>
                    <a:pt x="20" y="0"/>
                    <a:pt x="13"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1" name="Google Shape;871;p13"/>
            <p:cNvSpPr/>
            <p:nvPr/>
          </p:nvSpPr>
          <p:spPr>
            <a:xfrm>
              <a:off x="6264275" y="2386013"/>
              <a:ext cx="74612" cy="74613"/>
            </a:xfrm>
            <a:custGeom>
              <a:avLst/>
              <a:gdLst/>
              <a:ahLst/>
              <a:cxnLst/>
              <a:rect l="l" t="t" r="r" b="b"/>
              <a:pathLst>
                <a:path w="25" h="25" extrusionOk="0">
                  <a:moveTo>
                    <a:pt x="13" y="0"/>
                  </a:moveTo>
                  <a:cubicBezTo>
                    <a:pt x="13" y="0"/>
                    <a:pt x="13" y="0"/>
                    <a:pt x="13" y="0"/>
                  </a:cubicBezTo>
                  <a:cubicBezTo>
                    <a:pt x="6" y="0"/>
                    <a:pt x="0" y="5"/>
                    <a:pt x="0" y="12"/>
                  </a:cubicBezTo>
                  <a:cubicBezTo>
                    <a:pt x="0" y="19"/>
                    <a:pt x="6" y="25"/>
                    <a:pt x="13" y="25"/>
                  </a:cubicBezTo>
                  <a:cubicBezTo>
                    <a:pt x="13" y="25"/>
                    <a:pt x="13" y="25"/>
                    <a:pt x="13" y="25"/>
                  </a:cubicBezTo>
                  <a:cubicBezTo>
                    <a:pt x="20" y="25"/>
                    <a:pt x="25" y="19"/>
                    <a:pt x="25" y="12"/>
                  </a:cubicBezTo>
                  <a:cubicBezTo>
                    <a:pt x="25" y="5"/>
                    <a:pt x="20" y="0"/>
                    <a:pt x="13"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2" name="Google Shape;872;p13"/>
            <p:cNvSpPr/>
            <p:nvPr/>
          </p:nvSpPr>
          <p:spPr>
            <a:xfrm>
              <a:off x="6096000" y="2386013"/>
              <a:ext cx="74612" cy="74613"/>
            </a:xfrm>
            <a:custGeom>
              <a:avLst/>
              <a:gdLst/>
              <a:ahLst/>
              <a:cxnLst/>
              <a:rect l="l" t="t" r="r" b="b"/>
              <a:pathLst>
                <a:path w="25" h="25" extrusionOk="0">
                  <a:moveTo>
                    <a:pt x="13" y="0"/>
                  </a:moveTo>
                  <a:cubicBezTo>
                    <a:pt x="13" y="0"/>
                    <a:pt x="13" y="0"/>
                    <a:pt x="13" y="0"/>
                  </a:cubicBezTo>
                  <a:cubicBezTo>
                    <a:pt x="6" y="0"/>
                    <a:pt x="0" y="6"/>
                    <a:pt x="0" y="12"/>
                  </a:cubicBezTo>
                  <a:cubicBezTo>
                    <a:pt x="0" y="19"/>
                    <a:pt x="6" y="25"/>
                    <a:pt x="13" y="25"/>
                  </a:cubicBezTo>
                  <a:cubicBezTo>
                    <a:pt x="13" y="25"/>
                    <a:pt x="13" y="25"/>
                    <a:pt x="13" y="25"/>
                  </a:cubicBezTo>
                  <a:cubicBezTo>
                    <a:pt x="20" y="25"/>
                    <a:pt x="25" y="19"/>
                    <a:pt x="25" y="12"/>
                  </a:cubicBezTo>
                  <a:cubicBezTo>
                    <a:pt x="25" y="5"/>
                    <a:pt x="20" y="0"/>
                    <a:pt x="13"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3" name="Google Shape;873;p13"/>
            <p:cNvSpPr/>
            <p:nvPr/>
          </p:nvSpPr>
          <p:spPr>
            <a:xfrm>
              <a:off x="5932488" y="2386013"/>
              <a:ext cx="71437" cy="74613"/>
            </a:xfrm>
            <a:custGeom>
              <a:avLst/>
              <a:gdLst/>
              <a:ahLst/>
              <a:cxnLst/>
              <a:rect l="l" t="t" r="r" b="b"/>
              <a:pathLst>
                <a:path w="24" h="25" extrusionOk="0">
                  <a:moveTo>
                    <a:pt x="12" y="0"/>
                  </a:moveTo>
                  <a:cubicBezTo>
                    <a:pt x="12" y="0"/>
                    <a:pt x="12" y="0"/>
                    <a:pt x="12" y="0"/>
                  </a:cubicBezTo>
                  <a:cubicBezTo>
                    <a:pt x="5" y="0"/>
                    <a:pt x="0" y="6"/>
                    <a:pt x="0" y="12"/>
                  </a:cubicBezTo>
                  <a:cubicBezTo>
                    <a:pt x="0" y="19"/>
                    <a:pt x="5" y="25"/>
                    <a:pt x="12" y="25"/>
                  </a:cubicBezTo>
                  <a:cubicBezTo>
                    <a:pt x="12" y="25"/>
                    <a:pt x="12" y="25"/>
                    <a:pt x="12" y="25"/>
                  </a:cubicBezTo>
                  <a:cubicBezTo>
                    <a:pt x="19" y="25"/>
                    <a:pt x="24" y="19"/>
                    <a:pt x="24" y="12"/>
                  </a:cubicBezTo>
                  <a:cubicBezTo>
                    <a:pt x="24" y="6"/>
                    <a:pt x="19"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4" name="Google Shape;874;p13"/>
            <p:cNvSpPr/>
            <p:nvPr/>
          </p:nvSpPr>
          <p:spPr>
            <a:xfrm>
              <a:off x="5765800" y="2386013"/>
              <a:ext cx="71437" cy="74613"/>
            </a:xfrm>
            <a:custGeom>
              <a:avLst/>
              <a:gdLst/>
              <a:ahLst/>
              <a:cxnLst/>
              <a:rect l="l" t="t" r="r" b="b"/>
              <a:pathLst>
                <a:path w="24" h="25" extrusionOk="0">
                  <a:moveTo>
                    <a:pt x="12" y="0"/>
                  </a:moveTo>
                  <a:cubicBezTo>
                    <a:pt x="12" y="0"/>
                    <a:pt x="12" y="0"/>
                    <a:pt x="12" y="0"/>
                  </a:cubicBezTo>
                  <a:cubicBezTo>
                    <a:pt x="5" y="0"/>
                    <a:pt x="0" y="6"/>
                    <a:pt x="0" y="12"/>
                  </a:cubicBezTo>
                  <a:cubicBezTo>
                    <a:pt x="0" y="19"/>
                    <a:pt x="6" y="25"/>
                    <a:pt x="12" y="25"/>
                  </a:cubicBezTo>
                  <a:cubicBezTo>
                    <a:pt x="12" y="25"/>
                    <a:pt x="12" y="25"/>
                    <a:pt x="12" y="25"/>
                  </a:cubicBezTo>
                  <a:cubicBezTo>
                    <a:pt x="19" y="25"/>
                    <a:pt x="24" y="19"/>
                    <a:pt x="24" y="12"/>
                  </a:cubicBezTo>
                  <a:cubicBezTo>
                    <a:pt x="24" y="6"/>
                    <a:pt x="19"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5" name="Google Shape;875;p13"/>
            <p:cNvSpPr/>
            <p:nvPr/>
          </p:nvSpPr>
          <p:spPr>
            <a:xfrm>
              <a:off x="5597525" y="2386013"/>
              <a:ext cx="71437" cy="71438"/>
            </a:xfrm>
            <a:custGeom>
              <a:avLst/>
              <a:gdLst/>
              <a:ahLst/>
              <a:cxnLst/>
              <a:rect l="l" t="t" r="r" b="b"/>
              <a:pathLst>
                <a:path w="24" h="24" extrusionOk="0">
                  <a:moveTo>
                    <a:pt x="12" y="0"/>
                  </a:moveTo>
                  <a:cubicBezTo>
                    <a:pt x="12" y="0"/>
                    <a:pt x="12" y="0"/>
                    <a:pt x="12" y="0"/>
                  </a:cubicBezTo>
                  <a:cubicBezTo>
                    <a:pt x="6" y="0"/>
                    <a:pt x="0" y="6"/>
                    <a:pt x="0" y="12"/>
                  </a:cubicBezTo>
                  <a:cubicBezTo>
                    <a:pt x="0" y="19"/>
                    <a:pt x="6" y="24"/>
                    <a:pt x="12" y="24"/>
                  </a:cubicBezTo>
                  <a:cubicBezTo>
                    <a:pt x="12" y="24"/>
                    <a:pt x="12" y="24"/>
                    <a:pt x="12" y="24"/>
                  </a:cubicBezTo>
                  <a:cubicBezTo>
                    <a:pt x="19" y="24"/>
                    <a:pt x="24" y="19"/>
                    <a:pt x="24" y="12"/>
                  </a:cubicBezTo>
                  <a:cubicBezTo>
                    <a:pt x="24" y="6"/>
                    <a:pt x="19"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6" name="Google Shape;876;p13"/>
            <p:cNvSpPr/>
            <p:nvPr/>
          </p:nvSpPr>
          <p:spPr>
            <a:xfrm>
              <a:off x="5434013" y="2389188"/>
              <a:ext cx="68262" cy="68263"/>
            </a:xfrm>
            <a:custGeom>
              <a:avLst/>
              <a:gdLst/>
              <a:ahLst/>
              <a:cxnLst/>
              <a:rect l="l" t="t" r="r" b="b"/>
              <a:pathLst>
                <a:path w="23" h="23" extrusionOk="0">
                  <a:moveTo>
                    <a:pt x="12" y="0"/>
                  </a:moveTo>
                  <a:cubicBezTo>
                    <a:pt x="12" y="0"/>
                    <a:pt x="12" y="0"/>
                    <a:pt x="12" y="0"/>
                  </a:cubicBezTo>
                  <a:cubicBezTo>
                    <a:pt x="5" y="0"/>
                    <a:pt x="0" y="5"/>
                    <a:pt x="0" y="11"/>
                  </a:cubicBezTo>
                  <a:cubicBezTo>
                    <a:pt x="0" y="18"/>
                    <a:pt x="5" y="23"/>
                    <a:pt x="12" y="23"/>
                  </a:cubicBezTo>
                  <a:cubicBezTo>
                    <a:pt x="12" y="23"/>
                    <a:pt x="12" y="23"/>
                    <a:pt x="12" y="23"/>
                  </a:cubicBezTo>
                  <a:cubicBezTo>
                    <a:pt x="18" y="23"/>
                    <a:pt x="23" y="18"/>
                    <a:pt x="23" y="11"/>
                  </a:cubicBezTo>
                  <a:cubicBezTo>
                    <a:pt x="23" y="5"/>
                    <a:pt x="18"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77;p13"/>
            <p:cNvSpPr/>
            <p:nvPr/>
          </p:nvSpPr>
          <p:spPr>
            <a:xfrm>
              <a:off x="5267325" y="2389188"/>
              <a:ext cx="68262" cy="68263"/>
            </a:xfrm>
            <a:custGeom>
              <a:avLst/>
              <a:gdLst/>
              <a:ahLst/>
              <a:cxnLst/>
              <a:rect l="l" t="t" r="r" b="b"/>
              <a:pathLst>
                <a:path w="23" h="23" extrusionOk="0">
                  <a:moveTo>
                    <a:pt x="12" y="0"/>
                  </a:moveTo>
                  <a:cubicBezTo>
                    <a:pt x="12" y="0"/>
                    <a:pt x="12" y="0"/>
                    <a:pt x="12" y="0"/>
                  </a:cubicBezTo>
                  <a:cubicBezTo>
                    <a:pt x="5" y="0"/>
                    <a:pt x="0" y="5"/>
                    <a:pt x="0" y="11"/>
                  </a:cubicBezTo>
                  <a:cubicBezTo>
                    <a:pt x="0" y="18"/>
                    <a:pt x="5" y="23"/>
                    <a:pt x="12" y="23"/>
                  </a:cubicBezTo>
                  <a:cubicBezTo>
                    <a:pt x="12" y="23"/>
                    <a:pt x="12" y="23"/>
                    <a:pt x="12" y="23"/>
                  </a:cubicBezTo>
                  <a:cubicBezTo>
                    <a:pt x="18" y="23"/>
                    <a:pt x="23" y="18"/>
                    <a:pt x="23" y="11"/>
                  </a:cubicBezTo>
                  <a:cubicBezTo>
                    <a:pt x="23" y="5"/>
                    <a:pt x="18"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8" name="Google Shape;878;p13"/>
            <p:cNvSpPr/>
            <p:nvPr/>
          </p:nvSpPr>
          <p:spPr>
            <a:xfrm>
              <a:off x="5099050" y="2389188"/>
              <a:ext cx="68262" cy="68263"/>
            </a:xfrm>
            <a:custGeom>
              <a:avLst/>
              <a:gdLst/>
              <a:ahLst/>
              <a:cxnLst/>
              <a:rect l="l" t="t" r="r" b="b"/>
              <a:pathLst>
                <a:path w="23" h="23" extrusionOk="0">
                  <a:moveTo>
                    <a:pt x="12" y="0"/>
                  </a:moveTo>
                  <a:cubicBezTo>
                    <a:pt x="12" y="0"/>
                    <a:pt x="12" y="0"/>
                    <a:pt x="12" y="0"/>
                  </a:cubicBezTo>
                  <a:cubicBezTo>
                    <a:pt x="6" y="0"/>
                    <a:pt x="0" y="5"/>
                    <a:pt x="0" y="11"/>
                  </a:cubicBezTo>
                  <a:cubicBezTo>
                    <a:pt x="0" y="18"/>
                    <a:pt x="6" y="23"/>
                    <a:pt x="12" y="23"/>
                  </a:cubicBezTo>
                  <a:cubicBezTo>
                    <a:pt x="12" y="23"/>
                    <a:pt x="12" y="23"/>
                    <a:pt x="12" y="23"/>
                  </a:cubicBezTo>
                  <a:cubicBezTo>
                    <a:pt x="18" y="23"/>
                    <a:pt x="23" y="18"/>
                    <a:pt x="23" y="11"/>
                  </a:cubicBezTo>
                  <a:cubicBezTo>
                    <a:pt x="23" y="5"/>
                    <a:pt x="18"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9" name="Google Shape;879;p13"/>
            <p:cNvSpPr/>
            <p:nvPr/>
          </p:nvSpPr>
          <p:spPr>
            <a:xfrm>
              <a:off x="4935538" y="2389188"/>
              <a:ext cx="65087" cy="68263"/>
            </a:xfrm>
            <a:custGeom>
              <a:avLst/>
              <a:gdLst/>
              <a:ahLst/>
              <a:cxnLst/>
              <a:rect l="l" t="t" r="r" b="b"/>
              <a:pathLst>
                <a:path w="22" h="23" extrusionOk="0">
                  <a:moveTo>
                    <a:pt x="11" y="0"/>
                  </a:moveTo>
                  <a:cubicBezTo>
                    <a:pt x="11" y="0"/>
                    <a:pt x="11" y="0"/>
                    <a:pt x="11" y="0"/>
                  </a:cubicBezTo>
                  <a:cubicBezTo>
                    <a:pt x="5" y="0"/>
                    <a:pt x="0" y="5"/>
                    <a:pt x="0" y="11"/>
                  </a:cubicBezTo>
                  <a:cubicBezTo>
                    <a:pt x="0" y="18"/>
                    <a:pt x="5" y="23"/>
                    <a:pt x="11" y="23"/>
                  </a:cubicBezTo>
                  <a:cubicBezTo>
                    <a:pt x="11" y="23"/>
                    <a:pt x="11" y="23"/>
                    <a:pt x="11" y="23"/>
                  </a:cubicBezTo>
                  <a:cubicBezTo>
                    <a:pt x="17" y="23"/>
                    <a:pt x="22" y="18"/>
                    <a:pt x="22" y="11"/>
                  </a:cubicBezTo>
                  <a:cubicBezTo>
                    <a:pt x="22" y="5"/>
                    <a:pt x="17" y="0"/>
                    <a:pt x="11"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0" name="Google Shape;880;p13"/>
            <p:cNvSpPr/>
            <p:nvPr/>
          </p:nvSpPr>
          <p:spPr>
            <a:xfrm>
              <a:off x="4768850" y="2389188"/>
              <a:ext cx="65087" cy="65088"/>
            </a:xfrm>
            <a:custGeom>
              <a:avLst/>
              <a:gdLst/>
              <a:ahLst/>
              <a:cxnLst/>
              <a:rect l="l" t="t" r="r" b="b"/>
              <a:pathLst>
                <a:path w="22" h="22" extrusionOk="0">
                  <a:moveTo>
                    <a:pt x="11" y="0"/>
                  </a:moveTo>
                  <a:cubicBezTo>
                    <a:pt x="11" y="0"/>
                    <a:pt x="11" y="0"/>
                    <a:pt x="11" y="0"/>
                  </a:cubicBezTo>
                  <a:cubicBezTo>
                    <a:pt x="5" y="0"/>
                    <a:pt x="0" y="5"/>
                    <a:pt x="0" y="11"/>
                  </a:cubicBezTo>
                  <a:cubicBezTo>
                    <a:pt x="0" y="17"/>
                    <a:pt x="5" y="22"/>
                    <a:pt x="11" y="22"/>
                  </a:cubicBezTo>
                  <a:cubicBezTo>
                    <a:pt x="11" y="22"/>
                    <a:pt x="11" y="22"/>
                    <a:pt x="11" y="22"/>
                  </a:cubicBezTo>
                  <a:cubicBezTo>
                    <a:pt x="17" y="22"/>
                    <a:pt x="22" y="17"/>
                    <a:pt x="22" y="11"/>
                  </a:cubicBezTo>
                  <a:cubicBezTo>
                    <a:pt x="22" y="5"/>
                    <a:pt x="17" y="0"/>
                    <a:pt x="11"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1" name="Google Shape;881;p13"/>
            <p:cNvSpPr/>
            <p:nvPr/>
          </p:nvSpPr>
          <p:spPr>
            <a:xfrm>
              <a:off x="4603750" y="2392363"/>
              <a:ext cx="63500" cy="61913"/>
            </a:xfrm>
            <a:custGeom>
              <a:avLst/>
              <a:gdLst/>
              <a:ahLst/>
              <a:cxnLst/>
              <a:rect l="l" t="t" r="r" b="b"/>
              <a:pathLst>
                <a:path w="21" h="21" extrusionOk="0">
                  <a:moveTo>
                    <a:pt x="10" y="0"/>
                  </a:moveTo>
                  <a:cubicBezTo>
                    <a:pt x="10" y="0"/>
                    <a:pt x="10" y="0"/>
                    <a:pt x="10" y="0"/>
                  </a:cubicBezTo>
                  <a:cubicBezTo>
                    <a:pt x="4" y="0"/>
                    <a:pt x="0" y="4"/>
                    <a:pt x="0" y="10"/>
                  </a:cubicBezTo>
                  <a:cubicBezTo>
                    <a:pt x="0" y="16"/>
                    <a:pt x="4" y="21"/>
                    <a:pt x="10" y="21"/>
                  </a:cubicBezTo>
                  <a:cubicBezTo>
                    <a:pt x="10" y="21"/>
                    <a:pt x="10" y="21"/>
                    <a:pt x="10" y="21"/>
                  </a:cubicBezTo>
                  <a:cubicBezTo>
                    <a:pt x="16" y="21"/>
                    <a:pt x="21" y="16"/>
                    <a:pt x="21" y="10"/>
                  </a:cubicBezTo>
                  <a:cubicBezTo>
                    <a:pt x="21" y="4"/>
                    <a:pt x="16"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2" name="Google Shape;882;p13"/>
            <p:cNvSpPr/>
            <p:nvPr/>
          </p:nvSpPr>
          <p:spPr>
            <a:xfrm>
              <a:off x="4437063" y="2392363"/>
              <a:ext cx="61912" cy="61913"/>
            </a:xfrm>
            <a:custGeom>
              <a:avLst/>
              <a:gdLst/>
              <a:ahLst/>
              <a:cxnLst/>
              <a:rect l="l" t="t" r="r" b="b"/>
              <a:pathLst>
                <a:path w="21" h="21" extrusionOk="0">
                  <a:moveTo>
                    <a:pt x="11" y="0"/>
                  </a:moveTo>
                  <a:cubicBezTo>
                    <a:pt x="11" y="0"/>
                    <a:pt x="11" y="0"/>
                    <a:pt x="11" y="0"/>
                  </a:cubicBezTo>
                  <a:cubicBezTo>
                    <a:pt x="5" y="0"/>
                    <a:pt x="0" y="5"/>
                    <a:pt x="0" y="10"/>
                  </a:cubicBezTo>
                  <a:cubicBezTo>
                    <a:pt x="0" y="16"/>
                    <a:pt x="5" y="21"/>
                    <a:pt x="11" y="21"/>
                  </a:cubicBezTo>
                  <a:cubicBezTo>
                    <a:pt x="11" y="21"/>
                    <a:pt x="11" y="21"/>
                    <a:pt x="11" y="21"/>
                  </a:cubicBezTo>
                  <a:cubicBezTo>
                    <a:pt x="16" y="21"/>
                    <a:pt x="21" y="16"/>
                    <a:pt x="21" y="10"/>
                  </a:cubicBezTo>
                  <a:cubicBezTo>
                    <a:pt x="21" y="4"/>
                    <a:pt x="16" y="0"/>
                    <a:pt x="11"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3" name="Google Shape;883;p13"/>
            <p:cNvSpPr/>
            <p:nvPr/>
          </p:nvSpPr>
          <p:spPr>
            <a:xfrm>
              <a:off x="4270375" y="2392363"/>
              <a:ext cx="61912" cy="61913"/>
            </a:xfrm>
            <a:custGeom>
              <a:avLst/>
              <a:gdLst/>
              <a:ahLst/>
              <a:cxnLst/>
              <a:rect l="l" t="t" r="r" b="b"/>
              <a:pathLst>
                <a:path w="21" h="21" extrusionOk="0">
                  <a:moveTo>
                    <a:pt x="11" y="0"/>
                  </a:moveTo>
                  <a:cubicBezTo>
                    <a:pt x="11" y="0"/>
                    <a:pt x="11" y="0"/>
                    <a:pt x="11" y="0"/>
                  </a:cubicBezTo>
                  <a:cubicBezTo>
                    <a:pt x="5" y="0"/>
                    <a:pt x="0" y="5"/>
                    <a:pt x="0" y="10"/>
                  </a:cubicBezTo>
                  <a:cubicBezTo>
                    <a:pt x="0" y="16"/>
                    <a:pt x="5" y="21"/>
                    <a:pt x="11" y="21"/>
                  </a:cubicBezTo>
                  <a:cubicBezTo>
                    <a:pt x="11" y="21"/>
                    <a:pt x="11" y="21"/>
                    <a:pt x="11" y="21"/>
                  </a:cubicBezTo>
                  <a:cubicBezTo>
                    <a:pt x="17" y="21"/>
                    <a:pt x="21" y="16"/>
                    <a:pt x="21" y="10"/>
                  </a:cubicBezTo>
                  <a:cubicBezTo>
                    <a:pt x="21" y="5"/>
                    <a:pt x="16" y="0"/>
                    <a:pt x="11"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4" name="Google Shape;884;p13"/>
            <p:cNvSpPr/>
            <p:nvPr/>
          </p:nvSpPr>
          <p:spPr>
            <a:xfrm>
              <a:off x="4105275" y="2392363"/>
              <a:ext cx="60325" cy="61913"/>
            </a:xfrm>
            <a:custGeom>
              <a:avLst/>
              <a:gdLst/>
              <a:ahLst/>
              <a:cxnLst/>
              <a:rect l="l" t="t" r="r" b="b"/>
              <a:pathLst>
                <a:path w="20" h="21" extrusionOk="0">
                  <a:moveTo>
                    <a:pt x="10" y="0"/>
                  </a:moveTo>
                  <a:cubicBezTo>
                    <a:pt x="10" y="0"/>
                    <a:pt x="10" y="0"/>
                    <a:pt x="10" y="0"/>
                  </a:cubicBezTo>
                  <a:cubicBezTo>
                    <a:pt x="4" y="0"/>
                    <a:pt x="0" y="5"/>
                    <a:pt x="0" y="10"/>
                  </a:cubicBezTo>
                  <a:cubicBezTo>
                    <a:pt x="0" y="16"/>
                    <a:pt x="4" y="21"/>
                    <a:pt x="10" y="21"/>
                  </a:cubicBezTo>
                  <a:cubicBezTo>
                    <a:pt x="10" y="21"/>
                    <a:pt x="10" y="21"/>
                    <a:pt x="10" y="21"/>
                  </a:cubicBezTo>
                  <a:cubicBezTo>
                    <a:pt x="16" y="21"/>
                    <a:pt x="20" y="16"/>
                    <a:pt x="20" y="10"/>
                  </a:cubicBezTo>
                  <a:cubicBezTo>
                    <a:pt x="20" y="5"/>
                    <a:pt x="16"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5" name="Google Shape;885;p13"/>
            <p:cNvSpPr/>
            <p:nvPr/>
          </p:nvSpPr>
          <p:spPr>
            <a:xfrm>
              <a:off x="3938588" y="2392363"/>
              <a:ext cx="58737" cy="60325"/>
            </a:xfrm>
            <a:custGeom>
              <a:avLst/>
              <a:gdLst/>
              <a:ahLst/>
              <a:cxnLst/>
              <a:rect l="l" t="t" r="r" b="b"/>
              <a:pathLst>
                <a:path w="20" h="20" extrusionOk="0">
                  <a:moveTo>
                    <a:pt x="10" y="0"/>
                  </a:moveTo>
                  <a:cubicBezTo>
                    <a:pt x="10" y="0"/>
                    <a:pt x="10" y="0"/>
                    <a:pt x="10" y="0"/>
                  </a:cubicBezTo>
                  <a:cubicBezTo>
                    <a:pt x="4" y="0"/>
                    <a:pt x="0" y="5"/>
                    <a:pt x="0" y="10"/>
                  </a:cubicBezTo>
                  <a:cubicBezTo>
                    <a:pt x="0" y="16"/>
                    <a:pt x="5" y="20"/>
                    <a:pt x="10" y="20"/>
                  </a:cubicBezTo>
                  <a:cubicBezTo>
                    <a:pt x="10" y="20"/>
                    <a:pt x="10" y="20"/>
                    <a:pt x="10" y="20"/>
                  </a:cubicBezTo>
                  <a:cubicBezTo>
                    <a:pt x="16" y="20"/>
                    <a:pt x="20" y="16"/>
                    <a:pt x="20" y="10"/>
                  </a:cubicBezTo>
                  <a:cubicBezTo>
                    <a:pt x="20" y="5"/>
                    <a:pt x="16"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6" name="Google Shape;886;p13"/>
            <p:cNvSpPr/>
            <p:nvPr/>
          </p:nvSpPr>
          <p:spPr>
            <a:xfrm>
              <a:off x="3771900" y="2392363"/>
              <a:ext cx="58737" cy="60325"/>
            </a:xfrm>
            <a:custGeom>
              <a:avLst/>
              <a:gdLst/>
              <a:ahLst/>
              <a:cxnLst/>
              <a:rect l="l" t="t" r="r" b="b"/>
              <a:pathLst>
                <a:path w="20" h="20" extrusionOk="0">
                  <a:moveTo>
                    <a:pt x="10" y="0"/>
                  </a:moveTo>
                  <a:cubicBezTo>
                    <a:pt x="10" y="0"/>
                    <a:pt x="10" y="0"/>
                    <a:pt x="10" y="0"/>
                  </a:cubicBezTo>
                  <a:cubicBezTo>
                    <a:pt x="5" y="0"/>
                    <a:pt x="0" y="5"/>
                    <a:pt x="0" y="10"/>
                  </a:cubicBezTo>
                  <a:cubicBezTo>
                    <a:pt x="0" y="16"/>
                    <a:pt x="5" y="20"/>
                    <a:pt x="10" y="20"/>
                  </a:cubicBezTo>
                  <a:cubicBezTo>
                    <a:pt x="10" y="20"/>
                    <a:pt x="10" y="20"/>
                    <a:pt x="10" y="20"/>
                  </a:cubicBezTo>
                  <a:cubicBezTo>
                    <a:pt x="16" y="20"/>
                    <a:pt x="20" y="16"/>
                    <a:pt x="20" y="10"/>
                  </a:cubicBezTo>
                  <a:cubicBezTo>
                    <a:pt x="20" y="5"/>
                    <a:pt x="16"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7" name="Google Shape;887;p13"/>
            <p:cNvSpPr/>
            <p:nvPr/>
          </p:nvSpPr>
          <p:spPr>
            <a:xfrm>
              <a:off x="3606800" y="2395538"/>
              <a:ext cx="57150" cy="57150"/>
            </a:xfrm>
            <a:custGeom>
              <a:avLst/>
              <a:gdLst/>
              <a:ahLst/>
              <a:cxnLst/>
              <a:rect l="l" t="t" r="r" b="b"/>
              <a:pathLst>
                <a:path w="19" h="19" extrusionOk="0">
                  <a:moveTo>
                    <a:pt x="9" y="0"/>
                  </a:moveTo>
                  <a:cubicBezTo>
                    <a:pt x="9" y="0"/>
                    <a:pt x="9" y="0"/>
                    <a:pt x="9" y="0"/>
                  </a:cubicBezTo>
                  <a:cubicBezTo>
                    <a:pt x="4" y="0"/>
                    <a:pt x="0" y="4"/>
                    <a:pt x="0" y="9"/>
                  </a:cubicBezTo>
                  <a:cubicBezTo>
                    <a:pt x="0" y="15"/>
                    <a:pt x="4" y="19"/>
                    <a:pt x="9" y="19"/>
                  </a:cubicBezTo>
                  <a:cubicBezTo>
                    <a:pt x="9" y="19"/>
                    <a:pt x="9" y="19"/>
                    <a:pt x="9" y="19"/>
                  </a:cubicBezTo>
                  <a:cubicBezTo>
                    <a:pt x="15" y="19"/>
                    <a:pt x="19" y="15"/>
                    <a:pt x="19" y="9"/>
                  </a:cubicBezTo>
                  <a:cubicBezTo>
                    <a:pt x="19" y="4"/>
                    <a:pt x="15" y="0"/>
                    <a:pt x="9"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8" name="Google Shape;888;p13"/>
            <p:cNvSpPr/>
            <p:nvPr/>
          </p:nvSpPr>
          <p:spPr>
            <a:xfrm>
              <a:off x="3440113" y="2395538"/>
              <a:ext cx="57150" cy="57150"/>
            </a:xfrm>
            <a:custGeom>
              <a:avLst/>
              <a:gdLst/>
              <a:ahLst/>
              <a:cxnLst/>
              <a:rect l="l" t="t" r="r" b="b"/>
              <a:pathLst>
                <a:path w="19" h="19" extrusionOk="0">
                  <a:moveTo>
                    <a:pt x="10" y="0"/>
                  </a:moveTo>
                  <a:cubicBezTo>
                    <a:pt x="10" y="0"/>
                    <a:pt x="10" y="0"/>
                    <a:pt x="10" y="0"/>
                  </a:cubicBezTo>
                  <a:cubicBezTo>
                    <a:pt x="4" y="0"/>
                    <a:pt x="0" y="4"/>
                    <a:pt x="0" y="9"/>
                  </a:cubicBezTo>
                  <a:cubicBezTo>
                    <a:pt x="0" y="15"/>
                    <a:pt x="4" y="19"/>
                    <a:pt x="10" y="19"/>
                  </a:cubicBezTo>
                  <a:cubicBezTo>
                    <a:pt x="10" y="19"/>
                    <a:pt x="10" y="19"/>
                    <a:pt x="10" y="19"/>
                  </a:cubicBezTo>
                  <a:cubicBezTo>
                    <a:pt x="15" y="19"/>
                    <a:pt x="19" y="15"/>
                    <a:pt x="19" y="9"/>
                  </a:cubicBezTo>
                  <a:cubicBezTo>
                    <a:pt x="19" y="4"/>
                    <a:pt x="15"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9" name="Google Shape;889;p13"/>
            <p:cNvSpPr/>
            <p:nvPr/>
          </p:nvSpPr>
          <p:spPr>
            <a:xfrm>
              <a:off x="3273425" y="2395538"/>
              <a:ext cx="55562" cy="57150"/>
            </a:xfrm>
            <a:custGeom>
              <a:avLst/>
              <a:gdLst/>
              <a:ahLst/>
              <a:cxnLst/>
              <a:rect l="l" t="t" r="r" b="b"/>
              <a:pathLst>
                <a:path w="19" h="19" extrusionOk="0">
                  <a:moveTo>
                    <a:pt x="10" y="0"/>
                  </a:moveTo>
                  <a:cubicBezTo>
                    <a:pt x="10" y="0"/>
                    <a:pt x="10" y="0"/>
                    <a:pt x="10" y="0"/>
                  </a:cubicBezTo>
                  <a:cubicBezTo>
                    <a:pt x="5" y="0"/>
                    <a:pt x="0" y="4"/>
                    <a:pt x="0" y="9"/>
                  </a:cubicBezTo>
                  <a:cubicBezTo>
                    <a:pt x="0" y="15"/>
                    <a:pt x="5" y="19"/>
                    <a:pt x="10" y="19"/>
                  </a:cubicBezTo>
                  <a:cubicBezTo>
                    <a:pt x="10" y="19"/>
                    <a:pt x="10" y="19"/>
                    <a:pt x="10" y="19"/>
                  </a:cubicBezTo>
                  <a:cubicBezTo>
                    <a:pt x="15" y="19"/>
                    <a:pt x="19" y="15"/>
                    <a:pt x="19" y="9"/>
                  </a:cubicBezTo>
                  <a:cubicBezTo>
                    <a:pt x="19" y="4"/>
                    <a:pt x="15"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0" name="Google Shape;890;p13"/>
            <p:cNvSpPr/>
            <p:nvPr/>
          </p:nvSpPr>
          <p:spPr>
            <a:xfrm>
              <a:off x="3108325" y="2395538"/>
              <a:ext cx="53975" cy="57150"/>
            </a:xfrm>
            <a:custGeom>
              <a:avLst/>
              <a:gdLst/>
              <a:ahLst/>
              <a:cxnLst/>
              <a:rect l="l" t="t" r="r" b="b"/>
              <a:pathLst>
                <a:path w="18" h="19" extrusionOk="0">
                  <a:moveTo>
                    <a:pt x="9" y="0"/>
                  </a:moveTo>
                  <a:cubicBezTo>
                    <a:pt x="9" y="0"/>
                    <a:pt x="9" y="0"/>
                    <a:pt x="9" y="0"/>
                  </a:cubicBezTo>
                  <a:cubicBezTo>
                    <a:pt x="4" y="0"/>
                    <a:pt x="0" y="4"/>
                    <a:pt x="0" y="9"/>
                  </a:cubicBezTo>
                  <a:cubicBezTo>
                    <a:pt x="0" y="14"/>
                    <a:pt x="4" y="19"/>
                    <a:pt x="9" y="19"/>
                  </a:cubicBezTo>
                  <a:cubicBezTo>
                    <a:pt x="9" y="19"/>
                    <a:pt x="9" y="19"/>
                    <a:pt x="9" y="19"/>
                  </a:cubicBezTo>
                  <a:cubicBezTo>
                    <a:pt x="14" y="19"/>
                    <a:pt x="18" y="14"/>
                    <a:pt x="18" y="9"/>
                  </a:cubicBezTo>
                  <a:cubicBezTo>
                    <a:pt x="18" y="4"/>
                    <a:pt x="14" y="0"/>
                    <a:pt x="9"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1" name="Google Shape;891;p13"/>
            <p:cNvSpPr/>
            <p:nvPr/>
          </p:nvSpPr>
          <p:spPr>
            <a:xfrm>
              <a:off x="2941638" y="2395538"/>
              <a:ext cx="53975" cy="53975"/>
            </a:xfrm>
            <a:custGeom>
              <a:avLst/>
              <a:gdLst/>
              <a:ahLst/>
              <a:cxnLst/>
              <a:rect l="l" t="t" r="r" b="b"/>
              <a:pathLst>
                <a:path w="18" h="18" extrusionOk="0">
                  <a:moveTo>
                    <a:pt x="9" y="0"/>
                  </a:moveTo>
                  <a:cubicBezTo>
                    <a:pt x="9" y="0"/>
                    <a:pt x="9" y="0"/>
                    <a:pt x="9" y="0"/>
                  </a:cubicBezTo>
                  <a:cubicBezTo>
                    <a:pt x="4" y="0"/>
                    <a:pt x="0" y="4"/>
                    <a:pt x="0" y="9"/>
                  </a:cubicBezTo>
                  <a:cubicBezTo>
                    <a:pt x="0" y="14"/>
                    <a:pt x="4" y="18"/>
                    <a:pt x="9" y="18"/>
                  </a:cubicBezTo>
                  <a:cubicBezTo>
                    <a:pt x="9" y="18"/>
                    <a:pt x="9" y="18"/>
                    <a:pt x="9" y="18"/>
                  </a:cubicBezTo>
                  <a:cubicBezTo>
                    <a:pt x="14" y="18"/>
                    <a:pt x="18" y="14"/>
                    <a:pt x="18" y="9"/>
                  </a:cubicBezTo>
                  <a:cubicBezTo>
                    <a:pt x="18" y="4"/>
                    <a:pt x="14" y="0"/>
                    <a:pt x="9"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2" name="Google Shape;892;p13"/>
            <p:cNvSpPr/>
            <p:nvPr/>
          </p:nvSpPr>
          <p:spPr>
            <a:xfrm>
              <a:off x="6430963" y="2520950"/>
              <a:ext cx="74612" cy="77788"/>
            </a:xfrm>
            <a:custGeom>
              <a:avLst/>
              <a:gdLst/>
              <a:ahLst/>
              <a:cxnLst/>
              <a:rect l="l" t="t" r="r" b="b"/>
              <a:pathLst>
                <a:path w="25" h="26" extrusionOk="0">
                  <a:moveTo>
                    <a:pt x="13" y="0"/>
                  </a:moveTo>
                  <a:cubicBezTo>
                    <a:pt x="13" y="0"/>
                    <a:pt x="12" y="0"/>
                    <a:pt x="12" y="0"/>
                  </a:cubicBezTo>
                  <a:cubicBezTo>
                    <a:pt x="5" y="0"/>
                    <a:pt x="0" y="6"/>
                    <a:pt x="0" y="13"/>
                  </a:cubicBezTo>
                  <a:cubicBezTo>
                    <a:pt x="0" y="20"/>
                    <a:pt x="5" y="26"/>
                    <a:pt x="13" y="26"/>
                  </a:cubicBezTo>
                  <a:cubicBezTo>
                    <a:pt x="13" y="26"/>
                    <a:pt x="13" y="26"/>
                    <a:pt x="13" y="26"/>
                  </a:cubicBezTo>
                  <a:cubicBezTo>
                    <a:pt x="20" y="26"/>
                    <a:pt x="25" y="20"/>
                    <a:pt x="25" y="13"/>
                  </a:cubicBezTo>
                  <a:cubicBezTo>
                    <a:pt x="25" y="6"/>
                    <a:pt x="20" y="0"/>
                    <a:pt x="13"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3" name="Google Shape;893;p13"/>
            <p:cNvSpPr/>
            <p:nvPr/>
          </p:nvSpPr>
          <p:spPr>
            <a:xfrm>
              <a:off x="6264275" y="2520950"/>
              <a:ext cx="74612" cy="77788"/>
            </a:xfrm>
            <a:custGeom>
              <a:avLst/>
              <a:gdLst/>
              <a:ahLst/>
              <a:cxnLst/>
              <a:rect l="l" t="t" r="r" b="b"/>
              <a:pathLst>
                <a:path w="25" h="26" extrusionOk="0">
                  <a:moveTo>
                    <a:pt x="13" y="0"/>
                  </a:moveTo>
                  <a:cubicBezTo>
                    <a:pt x="13" y="0"/>
                    <a:pt x="13" y="0"/>
                    <a:pt x="13" y="0"/>
                  </a:cubicBezTo>
                  <a:cubicBezTo>
                    <a:pt x="6" y="0"/>
                    <a:pt x="0" y="6"/>
                    <a:pt x="0" y="13"/>
                  </a:cubicBezTo>
                  <a:cubicBezTo>
                    <a:pt x="0" y="20"/>
                    <a:pt x="6" y="26"/>
                    <a:pt x="13" y="26"/>
                  </a:cubicBezTo>
                  <a:cubicBezTo>
                    <a:pt x="13" y="26"/>
                    <a:pt x="13" y="26"/>
                    <a:pt x="13" y="26"/>
                  </a:cubicBezTo>
                  <a:cubicBezTo>
                    <a:pt x="20" y="26"/>
                    <a:pt x="25" y="20"/>
                    <a:pt x="25" y="13"/>
                  </a:cubicBezTo>
                  <a:cubicBezTo>
                    <a:pt x="25" y="6"/>
                    <a:pt x="20" y="0"/>
                    <a:pt x="13"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4" name="Google Shape;894;p13"/>
            <p:cNvSpPr/>
            <p:nvPr/>
          </p:nvSpPr>
          <p:spPr>
            <a:xfrm>
              <a:off x="6096000" y="2524125"/>
              <a:ext cx="74612" cy="74613"/>
            </a:xfrm>
            <a:custGeom>
              <a:avLst/>
              <a:gdLst/>
              <a:ahLst/>
              <a:cxnLst/>
              <a:rect l="l" t="t" r="r" b="b"/>
              <a:pathLst>
                <a:path w="25" h="25" extrusionOk="0">
                  <a:moveTo>
                    <a:pt x="13" y="0"/>
                  </a:moveTo>
                  <a:cubicBezTo>
                    <a:pt x="13" y="0"/>
                    <a:pt x="13" y="0"/>
                    <a:pt x="13" y="0"/>
                  </a:cubicBezTo>
                  <a:cubicBezTo>
                    <a:pt x="6" y="0"/>
                    <a:pt x="0" y="5"/>
                    <a:pt x="0" y="12"/>
                  </a:cubicBezTo>
                  <a:cubicBezTo>
                    <a:pt x="0" y="19"/>
                    <a:pt x="6" y="25"/>
                    <a:pt x="13" y="25"/>
                  </a:cubicBezTo>
                  <a:cubicBezTo>
                    <a:pt x="13" y="25"/>
                    <a:pt x="13" y="25"/>
                    <a:pt x="13" y="25"/>
                  </a:cubicBezTo>
                  <a:cubicBezTo>
                    <a:pt x="20" y="25"/>
                    <a:pt x="25" y="19"/>
                    <a:pt x="25" y="12"/>
                  </a:cubicBezTo>
                  <a:cubicBezTo>
                    <a:pt x="25" y="5"/>
                    <a:pt x="20" y="0"/>
                    <a:pt x="13"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5" name="Google Shape;895;p13"/>
            <p:cNvSpPr/>
            <p:nvPr/>
          </p:nvSpPr>
          <p:spPr>
            <a:xfrm>
              <a:off x="5932488" y="2524125"/>
              <a:ext cx="71437" cy="74613"/>
            </a:xfrm>
            <a:custGeom>
              <a:avLst/>
              <a:gdLst/>
              <a:ahLst/>
              <a:cxnLst/>
              <a:rect l="l" t="t" r="r" b="b"/>
              <a:pathLst>
                <a:path w="24" h="25" extrusionOk="0">
                  <a:moveTo>
                    <a:pt x="12" y="0"/>
                  </a:moveTo>
                  <a:cubicBezTo>
                    <a:pt x="12" y="0"/>
                    <a:pt x="12" y="0"/>
                    <a:pt x="12" y="0"/>
                  </a:cubicBezTo>
                  <a:cubicBezTo>
                    <a:pt x="5" y="0"/>
                    <a:pt x="0" y="5"/>
                    <a:pt x="0" y="12"/>
                  </a:cubicBezTo>
                  <a:cubicBezTo>
                    <a:pt x="0" y="19"/>
                    <a:pt x="5" y="25"/>
                    <a:pt x="12" y="25"/>
                  </a:cubicBezTo>
                  <a:cubicBezTo>
                    <a:pt x="12" y="25"/>
                    <a:pt x="12" y="25"/>
                    <a:pt x="12" y="25"/>
                  </a:cubicBezTo>
                  <a:cubicBezTo>
                    <a:pt x="19" y="24"/>
                    <a:pt x="24" y="19"/>
                    <a:pt x="24" y="12"/>
                  </a:cubicBezTo>
                  <a:cubicBezTo>
                    <a:pt x="24" y="5"/>
                    <a:pt x="19"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6" name="Google Shape;896;p13"/>
            <p:cNvSpPr/>
            <p:nvPr/>
          </p:nvSpPr>
          <p:spPr>
            <a:xfrm>
              <a:off x="5765800" y="2524125"/>
              <a:ext cx="71437" cy="71438"/>
            </a:xfrm>
            <a:custGeom>
              <a:avLst/>
              <a:gdLst/>
              <a:ahLst/>
              <a:cxnLst/>
              <a:rect l="l" t="t" r="r" b="b"/>
              <a:pathLst>
                <a:path w="24" h="24" extrusionOk="0">
                  <a:moveTo>
                    <a:pt x="12" y="0"/>
                  </a:moveTo>
                  <a:cubicBezTo>
                    <a:pt x="12" y="0"/>
                    <a:pt x="12" y="0"/>
                    <a:pt x="12" y="0"/>
                  </a:cubicBezTo>
                  <a:cubicBezTo>
                    <a:pt x="5" y="0"/>
                    <a:pt x="0" y="5"/>
                    <a:pt x="0" y="12"/>
                  </a:cubicBezTo>
                  <a:cubicBezTo>
                    <a:pt x="0" y="19"/>
                    <a:pt x="6" y="24"/>
                    <a:pt x="12" y="24"/>
                  </a:cubicBezTo>
                  <a:cubicBezTo>
                    <a:pt x="12" y="24"/>
                    <a:pt x="12" y="24"/>
                    <a:pt x="12" y="24"/>
                  </a:cubicBezTo>
                  <a:cubicBezTo>
                    <a:pt x="19" y="24"/>
                    <a:pt x="24" y="19"/>
                    <a:pt x="24" y="12"/>
                  </a:cubicBezTo>
                  <a:cubicBezTo>
                    <a:pt x="24" y="5"/>
                    <a:pt x="19"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7" name="Google Shape;897;p13"/>
            <p:cNvSpPr/>
            <p:nvPr/>
          </p:nvSpPr>
          <p:spPr>
            <a:xfrm>
              <a:off x="5597525" y="2524125"/>
              <a:ext cx="71437" cy="71438"/>
            </a:xfrm>
            <a:custGeom>
              <a:avLst/>
              <a:gdLst/>
              <a:ahLst/>
              <a:cxnLst/>
              <a:rect l="l" t="t" r="r" b="b"/>
              <a:pathLst>
                <a:path w="24" h="24" extrusionOk="0">
                  <a:moveTo>
                    <a:pt x="12" y="0"/>
                  </a:moveTo>
                  <a:cubicBezTo>
                    <a:pt x="12" y="0"/>
                    <a:pt x="12" y="0"/>
                    <a:pt x="12" y="0"/>
                  </a:cubicBezTo>
                  <a:cubicBezTo>
                    <a:pt x="6" y="0"/>
                    <a:pt x="0" y="6"/>
                    <a:pt x="0" y="12"/>
                  </a:cubicBezTo>
                  <a:cubicBezTo>
                    <a:pt x="0" y="19"/>
                    <a:pt x="6" y="24"/>
                    <a:pt x="12" y="24"/>
                  </a:cubicBezTo>
                  <a:cubicBezTo>
                    <a:pt x="12" y="24"/>
                    <a:pt x="12" y="24"/>
                    <a:pt x="12" y="24"/>
                  </a:cubicBezTo>
                  <a:cubicBezTo>
                    <a:pt x="19" y="24"/>
                    <a:pt x="24" y="19"/>
                    <a:pt x="24" y="12"/>
                  </a:cubicBezTo>
                  <a:cubicBezTo>
                    <a:pt x="24" y="6"/>
                    <a:pt x="19"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8" name="Google Shape;898;p13"/>
            <p:cNvSpPr/>
            <p:nvPr/>
          </p:nvSpPr>
          <p:spPr>
            <a:xfrm>
              <a:off x="5434013" y="2524125"/>
              <a:ext cx="68262" cy="71438"/>
            </a:xfrm>
            <a:custGeom>
              <a:avLst/>
              <a:gdLst/>
              <a:ahLst/>
              <a:cxnLst/>
              <a:rect l="l" t="t" r="r" b="b"/>
              <a:pathLst>
                <a:path w="23" h="24" extrusionOk="0">
                  <a:moveTo>
                    <a:pt x="12" y="0"/>
                  </a:moveTo>
                  <a:cubicBezTo>
                    <a:pt x="12" y="0"/>
                    <a:pt x="12" y="0"/>
                    <a:pt x="12" y="0"/>
                  </a:cubicBezTo>
                  <a:cubicBezTo>
                    <a:pt x="5" y="0"/>
                    <a:pt x="0" y="6"/>
                    <a:pt x="0" y="12"/>
                  </a:cubicBezTo>
                  <a:cubicBezTo>
                    <a:pt x="0" y="19"/>
                    <a:pt x="5" y="24"/>
                    <a:pt x="12" y="24"/>
                  </a:cubicBezTo>
                  <a:cubicBezTo>
                    <a:pt x="12" y="24"/>
                    <a:pt x="12" y="24"/>
                    <a:pt x="12" y="24"/>
                  </a:cubicBezTo>
                  <a:cubicBezTo>
                    <a:pt x="18" y="24"/>
                    <a:pt x="23" y="19"/>
                    <a:pt x="23" y="12"/>
                  </a:cubicBezTo>
                  <a:cubicBezTo>
                    <a:pt x="23" y="6"/>
                    <a:pt x="18"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9" name="Google Shape;899;p13"/>
            <p:cNvSpPr/>
            <p:nvPr/>
          </p:nvSpPr>
          <p:spPr>
            <a:xfrm>
              <a:off x="5267325" y="2527300"/>
              <a:ext cx="68262" cy="68263"/>
            </a:xfrm>
            <a:custGeom>
              <a:avLst/>
              <a:gdLst/>
              <a:ahLst/>
              <a:cxnLst/>
              <a:rect l="l" t="t" r="r" b="b"/>
              <a:pathLst>
                <a:path w="23" h="23" extrusionOk="0">
                  <a:moveTo>
                    <a:pt x="12" y="0"/>
                  </a:moveTo>
                  <a:cubicBezTo>
                    <a:pt x="12" y="0"/>
                    <a:pt x="12" y="0"/>
                    <a:pt x="12" y="0"/>
                  </a:cubicBezTo>
                  <a:cubicBezTo>
                    <a:pt x="5" y="0"/>
                    <a:pt x="0" y="5"/>
                    <a:pt x="0" y="11"/>
                  </a:cubicBezTo>
                  <a:cubicBezTo>
                    <a:pt x="0" y="18"/>
                    <a:pt x="5" y="23"/>
                    <a:pt x="12" y="23"/>
                  </a:cubicBezTo>
                  <a:cubicBezTo>
                    <a:pt x="12" y="23"/>
                    <a:pt x="12" y="23"/>
                    <a:pt x="12" y="23"/>
                  </a:cubicBezTo>
                  <a:cubicBezTo>
                    <a:pt x="18" y="23"/>
                    <a:pt x="23" y="18"/>
                    <a:pt x="23" y="11"/>
                  </a:cubicBezTo>
                  <a:cubicBezTo>
                    <a:pt x="23" y="5"/>
                    <a:pt x="18"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0" name="Google Shape;900;p13"/>
            <p:cNvSpPr/>
            <p:nvPr/>
          </p:nvSpPr>
          <p:spPr>
            <a:xfrm>
              <a:off x="5099050" y="2527300"/>
              <a:ext cx="68262" cy="68263"/>
            </a:xfrm>
            <a:custGeom>
              <a:avLst/>
              <a:gdLst/>
              <a:ahLst/>
              <a:cxnLst/>
              <a:rect l="l" t="t" r="r" b="b"/>
              <a:pathLst>
                <a:path w="23" h="23" extrusionOk="0">
                  <a:moveTo>
                    <a:pt x="12" y="0"/>
                  </a:moveTo>
                  <a:cubicBezTo>
                    <a:pt x="12" y="0"/>
                    <a:pt x="12" y="0"/>
                    <a:pt x="12" y="0"/>
                  </a:cubicBezTo>
                  <a:cubicBezTo>
                    <a:pt x="6" y="0"/>
                    <a:pt x="0" y="5"/>
                    <a:pt x="0" y="11"/>
                  </a:cubicBezTo>
                  <a:cubicBezTo>
                    <a:pt x="0" y="17"/>
                    <a:pt x="6" y="23"/>
                    <a:pt x="12" y="23"/>
                  </a:cubicBezTo>
                  <a:cubicBezTo>
                    <a:pt x="12" y="23"/>
                    <a:pt x="12" y="23"/>
                    <a:pt x="12" y="23"/>
                  </a:cubicBezTo>
                  <a:cubicBezTo>
                    <a:pt x="18" y="23"/>
                    <a:pt x="23" y="17"/>
                    <a:pt x="23" y="11"/>
                  </a:cubicBezTo>
                  <a:cubicBezTo>
                    <a:pt x="23" y="5"/>
                    <a:pt x="18"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1" name="Google Shape;901;p13"/>
            <p:cNvSpPr/>
            <p:nvPr/>
          </p:nvSpPr>
          <p:spPr>
            <a:xfrm>
              <a:off x="4935538" y="2527300"/>
              <a:ext cx="65087" cy="65088"/>
            </a:xfrm>
            <a:custGeom>
              <a:avLst/>
              <a:gdLst/>
              <a:ahLst/>
              <a:cxnLst/>
              <a:rect l="l" t="t" r="r" b="b"/>
              <a:pathLst>
                <a:path w="22" h="22" extrusionOk="0">
                  <a:moveTo>
                    <a:pt x="11" y="0"/>
                  </a:moveTo>
                  <a:cubicBezTo>
                    <a:pt x="11" y="0"/>
                    <a:pt x="11" y="0"/>
                    <a:pt x="11" y="0"/>
                  </a:cubicBezTo>
                  <a:cubicBezTo>
                    <a:pt x="5" y="0"/>
                    <a:pt x="0" y="5"/>
                    <a:pt x="0" y="11"/>
                  </a:cubicBezTo>
                  <a:cubicBezTo>
                    <a:pt x="0" y="17"/>
                    <a:pt x="5" y="22"/>
                    <a:pt x="11" y="22"/>
                  </a:cubicBezTo>
                  <a:cubicBezTo>
                    <a:pt x="11" y="22"/>
                    <a:pt x="11" y="22"/>
                    <a:pt x="11" y="22"/>
                  </a:cubicBezTo>
                  <a:cubicBezTo>
                    <a:pt x="17" y="22"/>
                    <a:pt x="22" y="17"/>
                    <a:pt x="22" y="11"/>
                  </a:cubicBezTo>
                  <a:cubicBezTo>
                    <a:pt x="22" y="5"/>
                    <a:pt x="17" y="0"/>
                    <a:pt x="11"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2" name="Google Shape;902;p13"/>
            <p:cNvSpPr/>
            <p:nvPr/>
          </p:nvSpPr>
          <p:spPr>
            <a:xfrm>
              <a:off x="4768850" y="2527300"/>
              <a:ext cx="65087" cy="65088"/>
            </a:xfrm>
            <a:custGeom>
              <a:avLst/>
              <a:gdLst/>
              <a:ahLst/>
              <a:cxnLst/>
              <a:rect l="l" t="t" r="r" b="b"/>
              <a:pathLst>
                <a:path w="22" h="22" extrusionOk="0">
                  <a:moveTo>
                    <a:pt x="11" y="0"/>
                  </a:moveTo>
                  <a:cubicBezTo>
                    <a:pt x="11" y="0"/>
                    <a:pt x="11" y="0"/>
                    <a:pt x="11" y="0"/>
                  </a:cubicBezTo>
                  <a:cubicBezTo>
                    <a:pt x="5" y="0"/>
                    <a:pt x="0" y="5"/>
                    <a:pt x="0" y="11"/>
                  </a:cubicBezTo>
                  <a:cubicBezTo>
                    <a:pt x="0" y="17"/>
                    <a:pt x="5" y="22"/>
                    <a:pt x="11" y="22"/>
                  </a:cubicBezTo>
                  <a:cubicBezTo>
                    <a:pt x="11" y="22"/>
                    <a:pt x="11" y="22"/>
                    <a:pt x="11" y="22"/>
                  </a:cubicBezTo>
                  <a:cubicBezTo>
                    <a:pt x="17" y="22"/>
                    <a:pt x="22" y="17"/>
                    <a:pt x="22" y="11"/>
                  </a:cubicBezTo>
                  <a:cubicBezTo>
                    <a:pt x="22" y="5"/>
                    <a:pt x="17" y="0"/>
                    <a:pt x="11"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3" name="Google Shape;903;p13"/>
            <p:cNvSpPr/>
            <p:nvPr/>
          </p:nvSpPr>
          <p:spPr>
            <a:xfrm>
              <a:off x="4603750" y="2527300"/>
              <a:ext cx="63500" cy="65088"/>
            </a:xfrm>
            <a:custGeom>
              <a:avLst/>
              <a:gdLst/>
              <a:ahLst/>
              <a:cxnLst/>
              <a:rect l="l" t="t" r="r" b="b"/>
              <a:pathLst>
                <a:path w="21" h="22" extrusionOk="0">
                  <a:moveTo>
                    <a:pt x="10" y="0"/>
                  </a:moveTo>
                  <a:cubicBezTo>
                    <a:pt x="10" y="0"/>
                    <a:pt x="10" y="0"/>
                    <a:pt x="10" y="0"/>
                  </a:cubicBezTo>
                  <a:cubicBezTo>
                    <a:pt x="4" y="0"/>
                    <a:pt x="0" y="5"/>
                    <a:pt x="0" y="11"/>
                  </a:cubicBezTo>
                  <a:cubicBezTo>
                    <a:pt x="0" y="17"/>
                    <a:pt x="4" y="22"/>
                    <a:pt x="10" y="22"/>
                  </a:cubicBezTo>
                  <a:cubicBezTo>
                    <a:pt x="10" y="22"/>
                    <a:pt x="10" y="22"/>
                    <a:pt x="10" y="22"/>
                  </a:cubicBezTo>
                  <a:cubicBezTo>
                    <a:pt x="16" y="22"/>
                    <a:pt x="21" y="17"/>
                    <a:pt x="21" y="11"/>
                  </a:cubicBezTo>
                  <a:cubicBezTo>
                    <a:pt x="21" y="5"/>
                    <a:pt x="16"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4" name="Google Shape;904;p13"/>
            <p:cNvSpPr/>
            <p:nvPr/>
          </p:nvSpPr>
          <p:spPr>
            <a:xfrm>
              <a:off x="4437063" y="2528888"/>
              <a:ext cx="61912" cy="63500"/>
            </a:xfrm>
            <a:custGeom>
              <a:avLst/>
              <a:gdLst/>
              <a:ahLst/>
              <a:cxnLst/>
              <a:rect l="l" t="t" r="r" b="b"/>
              <a:pathLst>
                <a:path w="21" h="21" extrusionOk="0">
                  <a:moveTo>
                    <a:pt x="11" y="0"/>
                  </a:moveTo>
                  <a:cubicBezTo>
                    <a:pt x="11" y="0"/>
                    <a:pt x="11" y="0"/>
                    <a:pt x="11" y="0"/>
                  </a:cubicBezTo>
                  <a:cubicBezTo>
                    <a:pt x="5" y="0"/>
                    <a:pt x="0" y="4"/>
                    <a:pt x="0" y="10"/>
                  </a:cubicBezTo>
                  <a:cubicBezTo>
                    <a:pt x="0" y="16"/>
                    <a:pt x="5" y="21"/>
                    <a:pt x="11" y="21"/>
                  </a:cubicBezTo>
                  <a:cubicBezTo>
                    <a:pt x="11" y="21"/>
                    <a:pt x="11" y="21"/>
                    <a:pt x="11" y="21"/>
                  </a:cubicBezTo>
                  <a:cubicBezTo>
                    <a:pt x="16" y="21"/>
                    <a:pt x="21" y="16"/>
                    <a:pt x="21" y="10"/>
                  </a:cubicBezTo>
                  <a:cubicBezTo>
                    <a:pt x="21" y="4"/>
                    <a:pt x="16" y="0"/>
                    <a:pt x="11"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5" name="Google Shape;905;p13"/>
            <p:cNvSpPr/>
            <p:nvPr/>
          </p:nvSpPr>
          <p:spPr>
            <a:xfrm>
              <a:off x="4270375" y="2528888"/>
              <a:ext cx="61912" cy="63500"/>
            </a:xfrm>
            <a:custGeom>
              <a:avLst/>
              <a:gdLst/>
              <a:ahLst/>
              <a:cxnLst/>
              <a:rect l="l" t="t" r="r" b="b"/>
              <a:pathLst>
                <a:path w="21" h="21" extrusionOk="0">
                  <a:moveTo>
                    <a:pt x="11" y="0"/>
                  </a:moveTo>
                  <a:cubicBezTo>
                    <a:pt x="11" y="0"/>
                    <a:pt x="11" y="0"/>
                    <a:pt x="11" y="0"/>
                  </a:cubicBezTo>
                  <a:cubicBezTo>
                    <a:pt x="5" y="0"/>
                    <a:pt x="0" y="4"/>
                    <a:pt x="0" y="10"/>
                  </a:cubicBezTo>
                  <a:cubicBezTo>
                    <a:pt x="0" y="16"/>
                    <a:pt x="5" y="21"/>
                    <a:pt x="11" y="21"/>
                  </a:cubicBezTo>
                  <a:cubicBezTo>
                    <a:pt x="11" y="21"/>
                    <a:pt x="11" y="21"/>
                    <a:pt x="11" y="21"/>
                  </a:cubicBezTo>
                  <a:cubicBezTo>
                    <a:pt x="17" y="21"/>
                    <a:pt x="21" y="16"/>
                    <a:pt x="21" y="10"/>
                  </a:cubicBezTo>
                  <a:cubicBezTo>
                    <a:pt x="21" y="4"/>
                    <a:pt x="16" y="0"/>
                    <a:pt x="11"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6" name="Google Shape;906;p13"/>
            <p:cNvSpPr/>
            <p:nvPr/>
          </p:nvSpPr>
          <p:spPr>
            <a:xfrm>
              <a:off x="4105275" y="2528888"/>
              <a:ext cx="60325" cy="60325"/>
            </a:xfrm>
            <a:custGeom>
              <a:avLst/>
              <a:gdLst/>
              <a:ahLst/>
              <a:cxnLst/>
              <a:rect l="l" t="t" r="r" b="b"/>
              <a:pathLst>
                <a:path w="20" h="20" extrusionOk="0">
                  <a:moveTo>
                    <a:pt x="10" y="0"/>
                  </a:moveTo>
                  <a:cubicBezTo>
                    <a:pt x="10" y="0"/>
                    <a:pt x="10" y="0"/>
                    <a:pt x="10" y="0"/>
                  </a:cubicBezTo>
                  <a:cubicBezTo>
                    <a:pt x="4" y="0"/>
                    <a:pt x="0" y="5"/>
                    <a:pt x="0" y="10"/>
                  </a:cubicBezTo>
                  <a:cubicBezTo>
                    <a:pt x="0" y="16"/>
                    <a:pt x="4" y="20"/>
                    <a:pt x="10" y="20"/>
                  </a:cubicBezTo>
                  <a:cubicBezTo>
                    <a:pt x="10" y="20"/>
                    <a:pt x="10" y="20"/>
                    <a:pt x="10" y="20"/>
                  </a:cubicBezTo>
                  <a:cubicBezTo>
                    <a:pt x="16" y="20"/>
                    <a:pt x="20" y="16"/>
                    <a:pt x="20" y="10"/>
                  </a:cubicBezTo>
                  <a:cubicBezTo>
                    <a:pt x="20" y="4"/>
                    <a:pt x="16"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7" name="Google Shape;907;p13"/>
            <p:cNvSpPr/>
            <p:nvPr/>
          </p:nvSpPr>
          <p:spPr>
            <a:xfrm>
              <a:off x="3938588" y="2528888"/>
              <a:ext cx="58737" cy="60325"/>
            </a:xfrm>
            <a:custGeom>
              <a:avLst/>
              <a:gdLst/>
              <a:ahLst/>
              <a:cxnLst/>
              <a:rect l="l" t="t" r="r" b="b"/>
              <a:pathLst>
                <a:path w="20" h="20" extrusionOk="0">
                  <a:moveTo>
                    <a:pt x="10" y="0"/>
                  </a:moveTo>
                  <a:cubicBezTo>
                    <a:pt x="10" y="0"/>
                    <a:pt x="10" y="0"/>
                    <a:pt x="10" y="0"/>
                  </a:cubicBezTo>
                  <a:cubicBezTo>
                    <a:pt x="4" y="0"/>
                    <a:pt x="0" y="5"/>
                    <a:pt x="0" y="10"/>
                  </a:cubicBezTo>
                  <a:cubicBezTo>
                    <a:pt x="0" y="16"/>
                    <a:pt x="5" y="20"/>
                    <a:pt x="10" y="20"/>
                  </a:cubicBezTo>
                  <a:cubicBezTo>
                    <a:pt x="10" y="20"/>
                    <a:pt x="10" y="20"/>
                    <a:pt x="10" y="20"/>
                  </a:cubicBezTo>
                  <a:cubicBezTo>
                    <a:pt x="16" y="20"/>
                    <a:pt x="20" y="16"/>
                    <a:pt x="20" y="10"/>
                  </a:cubicBezTo>
                  <a:cubicBezTo>
                    <a:pt x="20" y="5"/>
                    <a:pt x="16"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8" name="Google Shape;908;p13"/>
            <p:cNvSpPr/>
            <p:nvPr/>
          </p:nvSpPr>
          <p:spPr>
            <a:xfrm>
              <a:off x="3771900" y="2528888"/>
              <a:ext cx="58737" cy="60325"/>
            </a:xfrm>
            <a:custGeom>
              <a:avLst/>
              <a:gdLst/>
              <a:ahLst/>
              <a:cxnLst/>
              <a:rect l="l" t="t" r="r" b="b"/>
              <a:pathLst>
                <a:path w="20" h="20" extrusionOk="0">
                  <a:moveTo>
                    <a:pt x="10" y="0"/>
                  </a:moveTo>
                  <a:cubicBezTo>
                    <a:pt x="10" y="0"/>
                    <a:pt x="10" y="0"/>
                    <a:pt x="10" y="0"/>
                  </a:cubicBezTo>
                  <a:cubicBezTo>
                    <a:pt x="5" y="0"/>
                    <a:pt x="0" y="5"/>
                    <a:pt x="0" y="10"/>
                  </a:cubicBezTo>
                  <a:cubicBezTo>
                    <a:pt x="0" y="16"/>
                    <a:pt x="5" y="20"/>
                    <a:pt x="10" y="20"/>
                  </a:cubicBezTo>
                  <a:cubicBezTo>
                    <a:pt x="10" y="20"/>
                    <a:pt x="10" y="20"/>
                    <a:pt x="10" y="20"/>
                  </a:cubicBezTo>
                  <a:cubicBezTo>
                    <a:pt x="16" y="20"/>
                    <a:pt x="20" y="16"/>
                    <a:pt x="20" y="10"/>
                  </a:cubicBezTo>
                  <a:cubicBezTo>
                    <a:pt x="20" y="5"/>
                    <a:pt x="16"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9" name="Google Shape;909;p13"/>
            <p:cNvSpPr/>
            <p:nvPr/>
          </p:nvSpPr>
          <p:spPr>
            <a:xfrm>
              <a:off x="3606800" y="2528888"/>
              <a:ext cx="57150" cy="60325"/>
            </a:xfrm>
            <a:custGeom>
              <a:avLst/>
              <a:gdLst/>
              <a:ahLst/>
              <a:cxnLst/>
              <a:rect l="l" t="t" r="r" b="b"/>
              <a:pathLst>
                <a:path w="19" h="20" extrusionOk="0">
                  <a:moveTo>
                    <a:pt x="9" y="0"/>
                  </a:moveTo>
                  <a:cubicBezTo>
                    <a:pt x="9" y="0"/>
                    <a:pt x="9" y="0"/>
                    <a:pt x="9" y="0"/>
                  </a:cubicBezTo>
                  <a:cubicBezTo>
                    <a:pt x="4" y="0"/>
                    <a:pt x="0" y="5"/>
                    <a:pt x="0" y="10"/>
                  </a:cubicBezTo>
                  <a:cubicBezTo>
                    <a:pt x="0" y="16"/>
                    <a:pt x="4" y="20"/>
                    <a:pt x="9" y="20"/>
                  </a:cubicBezTo>
                  <a:cubicBezTo>
                    <a:pt x="9" y="20"/>
                    <a:pt x="9" y="20"/>
                    <a:pt x="9" y="20"/>
                  </a:cubicBezTo>
                  <a:cubicBezTo>
                    <a:pt x="15" y="20"/>
                    <a:pt x="19" y="16"/>
                    <a:pt x="19" y="10"/>
                  </a:cubicBezTo>
                  <a:cubicBezTo>
                    <a:pt x="19" y="5"/>
                    <a:pt x="15" y="0"/>
                    <a:pt x="9"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0" name="Google Shape;910;p13"/>
            <p:cNvSpPr/>
            <p:nvPr/>
          </p:nvSpPr>
          <p:spPr>
            <a:xfrm>
              <a:off x="3440113" y="2532063"/>
              <a:ext cx="57150" cy="57150"/>
            </a:xfrm>
            <a:custGeom>
              <a:avLst/>
              <a:gdLst/>
              <a:ahLst/>
              <a:cxnLst/>
              <a:rect l="l" t="t" r="r" b="b"/>
              <a:pathLst>
                <a:path w="19" h="19" extrusionOk="0">
                  <a:moveTo>
                    <a:pt x="10" y="0"/>
                  </a:moveTo>
                  <a:cubicBezTo>
                    <a:pt x="10" y="0"/>
                    <a:pt x="10" y="0"/>
                    <a:pt x="10" y="0"/>
                  </a:cubicBezTo>
                  <a:cubicBezTo>
                    <a:pt x="4" y="0"/>
                    <a:pt x="0" y="4"/>
                    <a:pt x="0" y="9"/>
                  </a:cubicBezTo>
                  <a:cubicBezTo>
                    <a:pt x="0" y="14"/>
                    <a:pt x="4" y="19"/>
                    <a:pt x="10" y="19"/>
                  </a:cubicBezTo>
                  <a:cubicBezTo>
                    <a:pt x="10" y="19"/>
                    <a:pt x="10" y="19"/>
                    <a:pt x="10" y="19"/>
                  </a:cubicBezTo>
                  <a:cubicBezTo>
                    <a:pt x="15" y="19"/>
                    <a:pt x="19" y="14"/>
                    <a:pt x="19" y="9"/>
                  </a:cubicBezTo>
                  <a:cubicBezTo>
                    <a:pt x="19" y="4"/>
                    <a:pt x="15"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1" name="Google Shape;911;p13"/>
            <p:cNvSpPr/>
            <p:nvPr/>
          </p:nvSpPr>
          <p:spPr>
            <a:xfrm>
              <a:off x="3273425" y="2532063"/>
              <a:ext cx="55562" cy="57150"/>
            </a:xfrm>
            <a:custGeom>
              <a:avLst/>
              <a:gdLst/>
              <a:ahLst/>
              <a:cxnLst/>
              <a:rect l="l" t="t" r="r" b="b"/>
              <a:pathLst>
                <a:path w="19" h="19" extrusionOk="0">
                  <a:moveTo>
                    <a:pt x="10" y="0"/>
                  </a:moveTo>
                  <a:cubicBezTo>
                    <a:pt x="10" y="0"/>
                    <a:pt x="10" y="0"/>
                    <a:pt x="10" y="0"/>
                  </a:cubicBezTo>
                  <a:cubicBezTo>
                    <a:pt x="5" y="0"/>
                    <a:pt x="0" y="4"/>
                    <a:pt x="0" y="9"/>
                  </a:cubicBezTo>
                  <a:cubicBezTo>
                    <a:pt x="0" y="14"/>
                    <a:pt x="5" y="19"/>
                    <a:pt x="10" y="19"/>
                  </a:cubicBezTo>
                  <a:cubicBezTo>
                    <a:pt x="10" y="19"/>
                    <a:pt x="10" y="19"/>
                    <a:pt x="10" y="19"/>
                  </a:cubicBezTo>
                  <a:cubicBezTo>
                    <a:pt x="15" y="18"/>
                    <a:pt x="19" y="14"/>
                    <a:pt x="19" y="9"/>
                  </a:cubicBezTo>
                  <a:cubicBezTo>
                    <a:pt x="19" y="4"/>
                    <a:pt x="15"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2" name="Google Shape;912;p13"/>
            <p:cNvSpPr/>
            <p:nvPr/>
          </p:nvSpPr>
          <p:spPr>
            <a:xfrm>
              <a:off x="3108325" y="2532063"/>
              <a:ext cx="53975" cy="53975"/>
            </a:xfrm>
            <a:custGeom>
              <a:avLst/>
              <a:gdLst/>
              <a:ahLst/>
              <a:cxnLst/>
              <a:rect l="l" t="t" r="r" b="b"/>
              <a:pathLst>
                <a:path w="18" h="18" extrusionOk="0">
                  <a:moveTo>
                    <a:pt x="9" y="0"/>
                  </a:moveTo>
                  <a:cubicBezTo>
                    <a:pt x="9" y="0"/>
                    <a:pt x="9" y="0"/>
                    <a:pt x="9" y="0"/>
                  </a:cubicBezTo>
                  <a:cubicBezTo>
                    <a:pt x="4" y="0"/>
                    <a:pt x="0" y="4"/>
                    <a:pt x="0" y="9"/>
                  </a:cubicBezTo>
                  <a:cubicBezTo>
                    <a:pt x="0" y="14"/>
                    <a:pt x="4" y="18"/>
                    <a:pt x="9" y="18"/>
                  </a:cubicBezTo>
                  <a:cubicBezTo>
                    <a:pt x="9" y="18"/>
                    <a:pt x="9" y="18"/>
                    <a:pt x="9" y="18"/>
                  </a:cubicBezTo>
                  <a:cubicBezTo>
                    <a:pt x="14" y="18"/>
                    <a:pt x="18" y="14"/>
                    <a:pt x="18" y="9"/>
                  </a:cubicBezTo>
                  <a:cubicBezTo>
                    <a:pt x="18" y="4"/>
                    <a:pt x="14" y="0"/>
                    <a:pt x="9"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3" name="Google Shape;913;p13"/>
            <p:cNvSpPr/>
            <p:nvPr/>
          </p:nvSpPr>
          <p:spPr>
            <a:xfrm>
              <a:off x="2941638" y="2532063"/>
              <a:ext cx="53975" cy="53975"/>
            </a:xfrm>
            <a:custGeom>
              <a:avLst/>
              <a:gdLst/>
              <a:ahLst/>
              <a:cxnLst/>
              <a:rect l="l" t="t" r="r" b="b"/>
              <a:pathLst>
                <a:path w="18" h="18" extrusionOk="0">
                  <a:moveTo>
                    <a:pt x="9" y="0"/>
                  </a:moveTo>
                  <a:cubicBezTo>
                    <a:pt x="9" y="0"/>
                    <a:pt x="9" y="0"/>
                    <a:pt x="9" y="0"/>
                  </a:cubicBezTo>
                  <a:cubicBezTo>
                    <a:pt x="4" y="0"/>
                    <a:pt x="0" y="4"/>
                    <a:pt x="0" y="9"/>
                  </a:cubicBezTo>
                  <a:cubicBezTo>
                    <a:pt x="0" y="14"/>
                    <a:pt x="4" y="18"/>
                    <a:pt x="9" y="18"/>
                  </a:cubicBezTo>
                  <a:cubicBezTo>
                    <a:pt x="9" y="18"/>
                    <a:pt x="9" y="18"/>
                    <a:pt x="9" y="18"/>
                  </a:cubicBezTo>
                  <a:cubicBezTo>
                    <a:pt x="14" y="18"/>
                    <a:pt x="18" y="14"/>
                    <a:pt x="18" y="9"/>
                  </a:cubicBezTo>
                  <a:cubicBezTo>
                    <a:pt x="18" y="4"/>
                    <a:pt x="14" y="0"/>
                    <a:pt x="9"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4" name="Google Shape;914;p13"/>
            <p:cNvSpPr/>
            <p:nvPr/>
          </p:nvSpPr>
          <p:spPr>
            <a:xfrm>
              <a:off x="6430963" y="2657475"/>
              <a:ext cx="74612" cy="77788"/>
            </a:xfrm>
            <a:custGeom>
              <a:avLst/>
              <a:gdLst/>
              <a:ahLst/>
              <a:cxnLst/>
              <a:rect l="l" t="t" r="r" b="b"/>
              <a:pathLst>
                <a:path w="25" h="26" extrusionOk="0">
                  <a:moveTo>
                    <a:pt x="13" y="0"/>
                  </a:moveTo>
                  <a:cubicBezTo>
                    <a:pt x="13" y="0"/>
                    <a:pt x="12" y="0"/>
                    <a:pt x="12" y="0"/>
                  </a:cubicBezTo>
                  <a:cubicBezTo>
                    <a:pt x="5" y="0"/>
                    <a:pt x="0" y="6"/>
                    <a:pt x="0" y="13"/>
                  </a:cubicBezTo>
                  <a:cubicBezTo>
                    <a:pt x="0" y="20"/>
                    <a:pt x="5" y="26"/>
                    <a:pt x="13" y="26"/>
                  </a:cubicBezTo>
                  <a:cubicBezTo>
                    <a:pt x="13" y="26"/>
                    <a:pt x="13" y="26"/>
                    <a:pt x="13" y="26"/>
                  </a:cubicBezTo>
                  <a:cubicBezTo>
                    <a:pt x="20" y="26"/>
                    <a:pt x="25" y="20"/>
                    <a:pt x="25" y="13"/>
                  </a:cubicBezTo>
                  <a:cubicBezTo>
                    <a:pt x="25" y="6"/>
                    <a:pt x="20" y="0"/>
                    <a:pt x="13"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5" name="Google Shape;915;p13"/>
            <p:cNvSpPr/>
            <p:nvPr/>
          </p:nvSpPr>
          <p:spPr>
            <a:xfrm>
              <a:off x="6264275" y="2657475"/>
              <a:ext cx="74612" cy="77788"/>
            </a:xfrm>
            <a:custGeom>
              <a:avLst/>
              <a:gdLst/>
              <a:ahLst/>
              <a:cxnLst/>
              <a:rect l="l" t="t" r="r" b="b"/>
              <a:pathLst>
                <a:path w="25" h="26" extrusionOk="0">
                  <a:moveTo>
                    <a:pt x="13" y="0"/>
                  </a:moveTo>
                  <a:cubicBezTo>
                    <a:pt x="13" y="0"/>
                    <a:pt x="13" y="0"/>
                    <a:pt x="13" y="0"/>
                  </a:cubicBezTo>
                  <a:cubicBezTo>
                    <a:pt x="6" y="0"/>
                    <a:pt x="0" y="6"/>
                    <a:pt x="0" y="13"/>
                  </a:cubicBezTo>
                  <a:cubicBezTo>
                    <a:pt x="0" y="20"/>
                    <a:pt x="6" y="26"/>
                    <a:pt x="13" y="26"/>
                  </a:cubicBezTo>
                  <a:cubicBezTo>
                    <a:pt x="13" y="26"/>
                    <a:pt x="13" y="26"/>
                    <a:pt x="13" y="26"/>
                  </a:cubicBezTo>
                  <a:cubicBezTo>
                    <a:pt x="20" y="26"/>
                    <a:pt x="25" y="20"/>
                    <a:pt x="25" y="13"/>
                  </a:cubicBezTo>
                  <a:cubicBezTo>
                    <a:pt x="25" y="6"/>
                    <a:pt x="20" y="0"/>
                    <a:pt x="13"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6" name="Google Shape;916;p13"/>
            <p:cNvSpPr/>
            <p:nvPr/>
          </p:nvSpPr>
          <p:spPr>
            <a:xfrm>
              <a:off x="6096000" y="2657475"/>
              <a:ext cx="74612" cy="74613"/>
            </a:xfrm>
            <a:custGeom>
              <a:avLst/>
              <a:gdLst/>
              <a:ahLst/>
              <a:cxnLst/>
              <a:rect l="l" t="t" r="r" b="b"/>
              <a:pathLst>
                <a:path w="25" h="25" extrusionOk="0">
                  <a:moveTo>
                    <a:pt x="13" y="0"/>
                  </a:moveTo>
                  <a:cubicBezTo>
                    <a:pt x="13" y="0"/>
                    <a:pt x="13" y="0"/>
                    <a:pt x="13" y="0"/>
                  </a:cubicBezTo>
                  <a:cubicBezTo>
                    <a:pt x="6" y="0"/>
                    <a:pt x="0" y="6"/>
                    <a:pt x="0" y="13"/>
                  </a:cubicBezTo>
                  <a:cubicBezTo>
                    <a:pt x="0" y="20"/>
                    <a:pt x="6" y="25"/>
                    <a:pt x="13" y="25"/>
                  </a:cubicBezTo>
                  <a:cubicBezTo>
                    <a:pt x="13" y="25"/>
                    <a:pt x="13" y="25"/>
                    <a:pt x="13" y="25"/>
                  </a:cubicBezTo>
                  <a:cubicBezTo>
                    <a:pt x="20" y="25"/>
                    <a:pt x="25" y="20"/>
                    <a:pt x="25" y="13"/>
                  </a:cubicBezTo>
                  <a:cubicBezTo>
                    <a:pt x="25" y="6"/>
                    <a:pt x="20" y="0"/>
                    <a:pt x="13"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7" name="Google Shape;917;p13"/>
            <p:cNvSpPr/>
            <p:nvPr/>
          </p:nvSpPr>
          <p:spPr>
            <a:xfrm>
              <a:off x="5932488" y="2660650"/>
              <a:ext cx="71437" cy="71438"/>
            </a:xfrm>
            <a:custGeom>
              <a:avLst/>
              <a:gdLst/>
              <a:ahLst/>
              <a:cxnLst/>
              <a:rect l="l" t="t" r="r" b="b"/>
              <a:pathLst>
                <a:path w="24" h="24" extrusionOk="0">
                  <a:moveTo>
                    <a:pt x="12" y="0"/>
                  </a:moveTo>
                  <a:cubicBezTo>
                    <a:pt x="12" y="0"/>
                    <a:pt x="12" y="0"/>
                    <a:pt x="12" y="0"/>
                  </a:cubicBezTo>
                  <a:cubicBezTo>
                    <a:pt x="5" y="0"/>
                    <a:pt x="0" y="5"/>
                    <a:pt x="0" y="12"/>
                  </a:cubicBezTo>
                  <a:cubicBezTo>
                    <a:pt x="0" y="19"/>
                    <a:pt x="5" y="24"/>
                    <a:pt x="12" y="24"/>
                  </a:cubicBezTo>
                  <a:cubicBezTo>
                    <a:pt x="12" y="24"/>
                    <a:pt x="12" y="24"/>
                    <a:pt x="12" y="24"/>
                  </a:cubicBezTo>
                  <a:cubicBezTo>
                    <a:pt x="19" y="24"/>
                    <a:pt x="24" y="19"/>
                    <a:pt x="24" y="12"/>
                  </a:cubicBezTo>
                  <a:cubicBezTo>
                    <a:pt x="24" y="5"/>
                    <a:pt x="19"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8" name="Google Shape;918;p13"/>
            <p:cNvSpPr/>
            <p:nvPr/>
          </p:nvSpPr>
          <p:spPr>
            <a:xfrm>
              <a:off x="5765800" y="2660650"/>
              <a:ext cx="71437" cy="71438"/>
            </a:xfrm>
            <a:custGeom>
              <a:avLst/>
              <a:gdLst/>
              <a:ahLst/>
              <a:cxnLst/>
              <a:rect l="l" t="t" r="r" b="b"/>
              <a:pathLst>
                <a:path w="24" h="24" extrusionOk="0">
                  <a:moveTo>
                    <a:pt x="12" y="0"/>
                  </a:moveTo>
                  <a:cubicBezTo>
                    <a:pt x="12" y="0"/>
                    <a:pt x="12" y="0"/>
                    <a:pt x="12" y="0"/>
                  </a:cubicBezTo>
                  <a:cubicBezTo>
                    <a:pt x="5" y="0"/>
                    <a:pt x="0" y="5"/>
                    <a:pt x="0" y="12"/>
                  </a:cubicBezTo>
                  <a:cubicBezTo>
                    <a:pt x="0" y="19"/>
                    <a:pt x="6" y="24"/>
                    <a:pt x="12" y="24"/>
                  </a:cubicBezTo>
                  <a:cubicBezTo>
                    <a:pt x="12" y="24"/>
                    <a:pt x="12" y="24"/>
                    <a:pt x="12" y="24"/>
                  </a:cubicBezTo>
                  <a:cubicBezTo>
                    <a:pt x="19" y="24"/>
                    <a:pt x="24" y="19"/>
                    <a:pt x="24" y="12"/>
                  </a:cubicBezTo>
                  <a:cubicBezTo>
                    <a:pt x="24" y="5"/>
                    <a:pt x="19"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9" name="Google Shape;919;p13"/>
            <p:cNvSpPr/>
            <p:nvPr/>
          </p:nvSpPr>
          <p:spPr>
            <a:xfrm>
              <a:off x="5597525" y="2660650"/>
              <a:ext cx="71437" cy="71438"/>
            </a:xfrm>
            <a:custGeom>
              <a:avLst/>
              <a:gdLst/>
              <a:ahLst/>
              <a:cxnLst/>
              <a:rect l="l" t="t" r="r" b="b"/>
              <a:pathLst>
                <a:path w="24" h="24" extrusionOk="0">
                  <a:moveTo>
                    <a:pt x="12" y="0"/>
                  </a:moveTo>
                  <a:cubicBezTo>
                    <a:pt x="12" y="0"/>
                    <a:pt x="12" y="0"/>
                    <a:pt x="12" y="0"/>
                  </a:cubicBezTo>
                  <a:cubicBezTo>
                    <a:pt x="6" y="0"/>
                    <a:pt x="0" y="5"/>
                    <a:pt x="0" y="12"/>
                  </a:cubicBezTo>
                  <a:cubicBezTo>
                    <a:pt x="0" y="19"/>
                    <a:pt x="6" y="24"/>
                    <a:pt x="12" y="24"/>
                  </a:cubicBezTo>
                  <a:cubicBezTo>
                    <a:pt x="12" y="24"/>
                    <a:pt x="12" y="24"/>
                    <a:pt x="12" y="24"/>
                  </a:cubicBezTo>
                  <a:cubicBezTo>
                    <a:pt x="19" y="24"/>
                    <a:pt x="24" y="19"/>
                    <a:pt x="24" y="12"/>
                  </a:cubicBezTo>
                  <a:cubicBezTo>
                    <a:pt x="24" y="5"/>
                    <a:pt x="19"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0" name="Google Shape;920;p13"/>
            <p:cNvSpPr/>
            <p:nvPr/>
          </p:nvSpPr>
          <p:spPr>
            <a:xfrm>
              <a:off x="5434013" y="2660650"/>
              <a:ext cx="68262" cy="71438"/>
            </a:xfrm>
            <a:custGeom>
              <a:avLst/>
              <a:gdLst/>
              <a:ahLst/>
              <a:cxnLst/>
              <a:rect l="l" t="t" r="r" b="b"/>
              <a:pathLst>
                <a:path w="23" h="24" extrusionOk="0">
                  <a:moveTo>
                    <a:pt x="12" y="0"/>
                  </a:moveTo>
                  <a:cubicBezTo>
                    <a:pt x="12" y="0"/>
                    <a:pt x="12" y="0"/>
                    <a:pt x="12" y="0"/>
                  </a:cubicBezTo>
                  <a:cubicBezTo>
                    <a:pt x="5" y="0"/>
                    <a:pt x="0" y="5"/>
                    <a:pt x="0" y="12"/>
                  </a:cubicBezTo>
                  <a:cubicBezTo>
                    <a:pt x="0" y="18"/>
                    <a:pt x="5" y="24"/>
                    <a:pt x="12" y="24"/>
                  </a:cubicBezTo>
                  <a:cubicBezTo>
                    <a:pt x="12" y="24"/>
                    <a:pt x="12" y="24"/>
                    <a:pt x="12" y="24"/>
                  </a:cubicBezTo>
                  <a:cubicBezTo>
                    <a:pt x="18" y="24"/>
                    <a:pt x="23" y="18"/>
                    <a:pt x="23" y="12"/>
                  </a:cubicBezTo>
                  <a:cubicBezTo>
                    <a:pt x="23" y="5"/>
                    <a:pt x="18"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1" name="Google Shape;921;p13"/>
            <p:cNvSpPr/>
            <p:nvPr/>
          </p:nvSpPr>
          <p:spPr>
            <a:xfrm>
              <a:off x="5267325" y="2660650"/>
              <a:ext cx="68262" cy="71438"/>
            </a:xfrm>
            <a:custGeom>
              <a:avLst/>
              <a:gdLst/>
              <a:ahLst/>
              <a:cxnLst/>
              <a:rect l="l" t="t" r="r" b="b"/>
              <a:pathLst>
                <a:path w="23" h="24" extrusionOk="0">
                  <a:moveTo>
                    <a:pt x="12" y="0"/>
                  </a:moveTo>
                  <a:cubicBezTo>
                    <a:pt x="12" y="0"/>
                    <a:pt x="12" y="0"/>
                    <a:pt x="12" y="0"/>
                  </a:cubicBezTo>
                  <a:cubicBezTo>
                    <a:pt x="5" y="0"/>
                    <a:pt x="0" y="6"/>
                    <a:pt x="0" y="12"/>
                  </a:cubicBezTo>
                  <a:cubicBezTo>
                    <a:pt x="0" y="18"/>
                    <a:pt x="5" y="24"/>
                    <a:pt x="12" y="24"/>
                  </a:cubicBezTo>
                  <a:cubicBezTo>
                    <a:pt x="12" y="24"/>
                    <a:pt x="12" y="24"/>
                    <a:pt x="12" y="24"/>
                  </a:cubicBezTo>
                  <a:cubicBezTo>
                    <a:pt x="18" y="24"/>
                    <a:pt x="23" y="18"/>
                    <a:pt x="23" y="12"/>
                  </a:cubicBezTo>
                  <a:cubicBezTo>
                    <a:pt x="23" y="6"/>
                    <a:pt x="18"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2" name="Google Shape;922;p13"/>
            <p:cNvSpPr/>
            <p:nvPr/>
          </p:nvSpPr>
          <p:spPr>
            <a:xfrm>
              <a:off x="5099050" y="2663825"/>
              <a:ext cx="68262" cy="65088"/>
            </a:xfrm>
            <a:custGeom>
              <a:avLst/>
              <a:gdLst/>
              <a:ahLst/>
              <a:cxnLst/>
              <a:rect l="l" t="t" r="r" b="b"/>
              <a:pathLst>
                <a:path w="23" h="22" extrusionOk="0">
                  <a:moveTo>
                    <a:pt x="12" y="0"/>
                  </a:moveTo>
                  <a:cubicBezTo>
                    <a:pt x="12" y="0"/>
                    <a:pt x="12" y="0"/>
                    <a:pt x="12" y="0"/>
                  </a:cubicBezTo>
                  <a:cubicBezTo>
                    <a:pt x="6" y="0"/>
                    <a:pt x="0" y="5"/>
                    <a:pt x="0" y="11"/>
                  </a:cubicBezTo>
                  <a:cubicBezTo>
                    <a:pt x="0" y="17"/>
                    <a:pt x="6" y="22"/>
                    <a:pt x="12" y="22"/>
                  </a:cubicBezTo>
                  <a:cubicBezTo>
                    <a:pt x="12" y="22"/>
                    <a:pt x="12" y="22"/>
                    <a:pt x="12" y="22"/>
                  </a:cubicBezTo>
                  <a:cubicBezTo>
                    <a:pt x="18" y="22"/>
                    <a:pt x="23" y="17"/>
                    <a:pt x="23" y="11"/>
                  </a:cubicBezTo>
                  <a:cubicBezTo>
                    <a:pt x="23" y="5"/>
                    <a:pt x="18"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13"/>
            <p:cNvSpPr/>
            <p:nvPr/>
          </p:nvSpPr>
          <p:spPr>
            <a:xfrm>
              <a:off x="4935538" y="2663825"/>
              <a:ext cx="65087" cy="65088"/>
            </a:xfrm>
            <a:custGeom>
              <a:avLst/>
              <a:gdLst/>
              <a:ahLst/>
              <a:cxnLst/>
              <a:rect l="l" t="t" r="r" b="b"/>
              <a:pathLst>
                <a:path w="22" h="22" extrusionOk="0">
                  <a:moveTo>
                    <a:pt x="11" y="0"/>
                  </a:moveTo>
                  <a:cubicBezTo>
                    <a:pt x="11" y="0"/>
                    <a:pt x="11" y="0"/>
                    <a:pt x="11" y="0"/>
                  </a:cubicBezTo>
                  <a:cubicBezTo>
                    <a:pt x="5" y="0"/>
                    <a:pt x="0" y="5"/>
                    <a:pt x="0" y="11"/>
                  </a:cubicBezTo>
                  <a:cubicBezTo>
                    <a:pt x="0" y="17"/>
                    <a:pt x="5" y="22"/>
                    <a:pt x="11" y="22"/>
                  </a:cubicBezTo>
                  <a:cubicBezTo>
                    <a:pt x="11" y="22"/>
                    <a:pt x="11" y="22"/>
                    <a:pt x="11" y="22"/>
                  </a:cubicBezTo>
                  <a:cubicBezTo>
                    <a:pt x="17" y="22"/>
                    <a:pt x="22" y="17"/>
                    <a:pt x="22" y="11"/>
                  </a:cubicBezTo>
                  <a:cubicBezTo>
                    <a:pt x="22" y="5"/>
                    <a:pt x="17" y="0"/>
                    <a:pt x="11"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13"/>
            <p:cNvSpPr/>
            <p:nvPr/>
          </p:nvSpPr>
          <p:spPr>
            <a:xfrm>
              <a:off x="4768850" y="2663825"/>
              <a:ext cx="65087" cy="65088"/>
            </a:xfrm>
            <a:custGeom>
              <a:avLst/>
              <a:gdLst/>
              <a:ahLst/>
              <a:cxnLst/>
              <a:rect l="l" t="t" r="r" b="b"/>
              <a:pathLst>
                <a:path w="22" h="22" extrusionOk="0">
                  <a:moveTo>
                    <a:pt x="11" y="0"/>
                  </a:moveTo>
                  <a:cubicBezTo>
                    <a:pt x="11" y="0"/>
                    <a:pt x="11" y="0"/>
                    <a:pt x="11" y="0"/>
                  </a:cubicBezTo>
                  <a:cubicBezTo>
                    <a:pt x="5" y="0"/>
                    <a:pt x="0" y="5"/>
                    <a:pt x="0" y="11"/>
                  </a:cubicBezTo>
                  <a:cubicBezTo>
                    <a:pt x="0" y="17"/>
                    <a:pt x="5" y="22"/>
                    <a:pt x="11" y="22"/>
                  </a:cubicBezTo>
                  <a:cubicBezTo>
                    <a:pt x="11" y="22"/>
                    <a:pt x="11" y="22"/>
                    <a:pt x="11" y="22"/>
                  </a:cubicBezTo>
                  <a:cubicBezTo>
                    <a:pt x="17" y="22"/>
                    <a:pt x="22" y="17"/>
                    <a:pt x="22" y="11"/>
                  </a:cubicBezTo>
                  <a:cubicBezTo>
                    <a:pt x="22" y="5"/>
                    <a:pt x="17" y="0"/>
                    <a:pt x="11"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13"/>
            <p:cNvSpPr/>
            <p:nvPr/>
          </p:nvSpPr>
          <p:spPr>
            <a:xfrm>
              <a:off x="4603750" y="2663825"/>
              <a:ext cx="63500" cy="65088"/>
            </a:xfrm>
            <a:custGeom>
              <a:avLst/>
              <a:gdLst/>
              <a:ahLst/>
              <a:cxnLst/>
              <a:rect l="l" t="t" r="r" b="b"/>
              <a:pathLst>
                <a:path w="21" h="22" extrusionOk="0">
                  <a:moveTo>
                    <a:pt x="10" y="0"/>
                  </a:moveTo>
                  <a:cubicBezTo>
                    <a:pt x="10" y="0"/>
                    <a:pt x="10" y="0"/>
                    <a:pt x="10" y="0"/>
                  </a:cubicBezTo>
                  <a:cubicBezTo>
                    <a:pt x="4" y="0"/>
                    <a:pt x="0" y="5"/>
                    <a:pt x="0" y="11"/>
                  </a:cubicBezTo>
                  <a:cubicBezTo>
                    <a:pt x="0" y="17"/>
                    <a:pt x="4" y="22"/>
                    <a:pt x="10" y="22"/>
                  </a:cubicBezTo>
                  <a:cubicBezTo>
                    <a:pt x="10" y="22"/>
                    <a:pt x="10" y="22"/>
                    <a:pt x="10" y="22"/>
                  </a:cubicBezTo>
                  <a:cubicBezTo>
                    <a:pt x="16" y="22"/>
                    <a:pt x="21" y="17"/>
                    <a:pt x="21" y="11"/>
                  </a:cubicBezTo>
                  <a:cubicBezTo>
                    <a:pt x="21" y="5"/>
                    <a:pt x="16"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6" name="Google Shape;926;p13"/>
            <p:cNvSpPr/>
            <p:nvPr/>
          </p:nvSpPr>
          <p:spPr>
            <a:xfrm>
              <a:off x="4437063" y="2663825"/>
              <a:ext cx="61912" cy="65088"/>
            </a:xfrm>
            <a:custGeom>
              <a:avLst/>
              <a:gdLst/>
              <a:ahLst/>
              <a:cxnLst/>
              <a:rect l="l" t="t" r="r" b="b"/>
              <a:pathLst>
                <a:path w="21" h="22" extrusionOk="0">
                  <a:moveTo>
                    <a:pt x="11" y="0"/>
                  </a:moveTo>
                  <a:cubicBezTo>
                    <a:pt x="11" y="0"/>
                    <a:pt x="11" y="0"/>
                    <a:pt x="11" y="0"/>
                  </a:cubicBezTo>
                  <a:cubicBezTo>
                    <a:pt x="5" y="0"/>
                    <a:pt x="0" y="5"/>
                    <a:pt x="0" y="11"/>
                  </a:cubicBezTo>
                  <a:cubicBezTo>
                    <a:pt x="0" y="17"/>
                    <a:pt x="5" y="22"/>
                    <a:pt x="11" y="22"/>
                  </a:cubicBezTo>
                  <a:cubicBezTo>
                    <a:pt x="11" y="22"/>
                    <a:pt x="11" y="22"/>
                    <a:pt x="11" y="22"/>
                  </a:cubicBezTo>
                  <a:cubicBezTo>
                    <a:pt x="16" y="22"/>
                    <a:pt x="21" y="17"/>
                    <a:pt x="21" y="11"/>
                  </a:cubicBezTo>
                  <a:cubicBezTo>
                    <a:pt x="21" y="5"/>
                    <a:pt x="16" y="0"/>
                    <a:pt x="11"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7" name="Google Shape;927;p13"/>
            <p:cNvSpPr/>
            <p:nvPr/>
          </p:nvSpPr>
          <p:spPr>
            <a:xfrm>
              <a:off x="4270375" y="2663825"/>
              <a:ext cx="61912" cy="61913"/>
            </a:xfrm>
            <a:custGeom>
              <a:avLst/>
              <a:gdLst/>
              <a:ahLst/>
              <a:cxnLst/>
              <a:rect l="l" t="t" r="r" b="b"/>
              <a:pathLst>
                <a:path w="21" h="21" extrusionOk="0">
                  <a:moveTo>
                    <a:pt x="11" y="0"/>
                  </a:moveTo>
                  <a:cubicBezTo>
                    <a:pt x="11" y="0"/>
                    <a:pt x="11" y="0"/>
                    <a:pt x="11" y="0"/>
                  </a:cubicBezTo>
                  <a:cubicBezTo>
                    <a:pt x="5" y="0"/>
                    <a:pt x="0" y="5"/>
                    <a:pt x="0" y="11"/>
                  </a:cubicBezTo>
                  <a:cubicBezTo>
                    <a:pt x="0" y="17"/>
                    <a:pt x="5" y="21"/>
                    <a:pt x="11" y="21"/>
                  </a:cubicBezTo>
                  <a:cubicBezTo>
                    <a:pt x="11" y="21"/>
                    <a:pt x="11" y="21"/>
                    <a:pt x="11" y="21"/>
                  </a:cubicBezTo>
                  <a:cubicBezTo>
                    <a:pt x="17" y="21"/>
                    <a:pt x="21" y="17"/>
                    <a:pt x="21" y="11"/>
                  </a:cubicBezTo>
                  <a:cubicBezTo>
                    <a:pt x="21" y="5"/>
                    <a:pt x="16" y="0"/>
                    <a:pt x="11"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13"/>
            <p:cNvSpPr/>
            <p:nvPr/>
          </p:nvSpPr>
          <p:spPr>
            <a:xfrm>
              <a:off x="4105275" y="2667000"/>
              <a:ext cx="60325" cy="58738"/>
            </a:xfrm>
            <a:custGeom>
              <a:avLst/>
              <a:gdLst/>
              <a:ahLst/>
              <a:cxnLst/>
              <a:rect l="l" t="t" r="r" b="b"/>
              <a:pathLst>
                <a:path w="20" h="20" extrusionOk="0">
                  <a:moveTo>
                    <a:pt x="10" y="0"/>
                  </a:moveTo>
                  <a:cubicBezTo>
                    <a:pt x="10" y="0"/>
                    <a:pt x="10" y="0"/>
                    <a:pt x="10" y="0"/>
                  </a:cubicBezTo>
                  <a:cubicBezTo>
                    <a:pt x="4" y="0"/>
                    <a:pt x="0" y="4"/>
                    <a:pt x="0" y="10"/>
                  </a:cubicBezTo>
                  <a:cubicBezTo>
                    <a:pt x="0" y="16"/>
                    <a:pt x="4" y="20"/>
                    <a:pt x="10" y="20"/>
                  </a:cubicBezTo>
                  <a:cubicBezTo>
                    <a:pt x="10" y="20"/>
                    <a:pt x="10" y="20"/>
                    <a:pt x="10" y="20"/>
                  </a:cubicBezTo>
                  <a:cubicBezTo>
                    <a:pt x="16" y="20"/>
                    <a:pt x="20" y="16"/>
                    <a:pt x="20" y="10"/>
                  </a:cubicBezTo>
                  <a:cubicBezTo>
                    <a:pt x="20" y="4"/>
                    <a:pt x="16"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9" name="Google Shape;929;p13"/>
            <p:cNvSpPr/>
            <p:nvPr/>
          </p:nvSpPr>
          <p:spPr>
            <a:xfrm>
              <a:off x="3938588" y="2667000"/>
              <a:ext cx="58737" cy="58738"/>
            </a:xfrm>
            <a:custGeom>
              <a:avLst/>
              <a:gdLst/>
              <a:ahLst/>
              <a:cxnLst/>
              <a:rect l="l" t="t" r="r" b="b"/>
              <a:pathLst>
                <a:path w="20" h="20" extrusionOk="0">
                  <a:moveTo>
                    <a:pt x="10" y="0"/>
                  </a:moveTo>
                  <a:cubicBezTo>
                    <a:pt x="10" y="0"/>
                    <a:pt x="10" y="0"/>
                    <a:pt x="10" y="0"/>
                  </a:cubicBezTo>
                  <a:cubicBezTo>
                    <a:pt x="4" y="0"/>
                    <a:pt x="0" y="4"/>
                    <a:pt x="0" y="10"/>
                  </a:cubicBezTo>
                  <a:cubicBezTo>
                    <a:pt x="0" y="16"/>
                    <a:pt x="5" y="20"/>
                    <a:pt x="10" y="20"/>
                  </a:cubicBezTo>
                  <a:cubicBezTo>
                    <a:pt x="10" y="20"/>
                    <a:pt x="10" y="20"/>
                    <a:pt x="10" y="20"/>
                  </a:cubicBezTo>
                  <a:cubicBezTo>
                    <a:pt x="16" y="20"/>
                    <a:pt x="20" y="15"/>
                    <a:pt x="20" y="10"/>
                  </a:cubicBezTo>
                  <a:cubicBezTo>
                    <a:pt x="20" y="4"/>
                    <a:pt x="16"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13"/>
            <p:cNvSpPr/>
            <p:nvPr/>
          </p:nvSpPr>
          <p:spPr>
            <a:xfrm>
              <a:off x="3771900" y="2667000"/>
              <a:ext cx="58737" cy="58738"/>
            </a:xfrm>
            <a:custGeom>
              <a:avLst/>
              <a:gdLst/>
              <a:ahLst/>
              <a:cxnLst/>
              <a:rect l="l" t="t" r="r" b="b"/>
              <a:pathLst>
                <a:path w="20" h="20" extrusionOk="0">
                  <a:moveTo>
                    <a:pt x="10" y="0"/>
                  </a:moveTo>
                  <a:cubicBezTo>
                    <a:pt x="10" y="0"/>
                    <a:pt x="10" y="0"/>
                    <a:pt x="10" y="0"/>
                  </a:cubicBezTo>
                  <a:cubicBezTo>
                    <a:pt x="5" y="0"/>
                    <a:pt x="0" y="4"/>
                    <a:pt x="0" y="10"/>
                  </a:cubicBezTo>
                  <a:cubicBezTo>
                    <a:pt x="0" y="15"/>
                    <a:pt x="5" y="20"/>
                    <a:pt x="10" y="20"/>
                  </a:cubicBezTo>
                  <a:cubicBezTo>
                    <a:pt x="10" y="20"/>
                    <a:pt x="10" y="20"/>
                    <a:pt x="10" y="20"/>
                  </a:cubicBezTo>
                  <a:cubicBezTo>
                    <a:pt x="16" y="20"/>
                    <a:pt x="20" y="15"/>
                    <a:pt x="20" y="10"/>
                  </a:cubicBezTo>
                  <a:cubicBezTo>
                    <a:pt x="20" y="4"/>
                    <a:pt x="16"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13"/>
            <p:cNvSpPr/>
            <p:nvPr/>
          </p:nvSpPr>
          <p:spPr>
            <a:xfrm>
              <a:off x="3606800" y="2667000"/>
              <a:ext cx="57150" cy="58738"/>
            </a:xfrm>
            <a:custGeom>
              <a:avLst/>
              <a:gdLst/>
              <a:ahLst/>
              <a:cxnLst/>
              <a:rect l="l" t="t" r="r" b="b"/>
              <a:pathLst>
                <a:path w="19" h="20" extrusionOk="0">
                  <a:moveTo>
                    <a:pt x="9" y="0"/>
                  </a:moveTo>
                  <a:cubicBezTo>
                    <a:pt x="9" y="0"/>
                    <a:pt x="9" y="0"/>
                    <a:pt x="9" y="0"/>
                  </a:cubicBezTo>
                  <a:cubicBezTo>
                    <a:pt x="4" y="0"/>
                    <a:pt x="0" y="5"/>
                    <a:pt x="0" y="10"/>
                  </a:cubicBezTo>
                  <a:cubicBezTo>
                    <a:pt x="0" y="15"/>
                    <a:pt x="4" y="20"/>
                    <a:pt x="9" y="20"/>
                  </a:cubicBezTo>
                  <a:cubicBezTo>
                    <a:pt x="9" y="20"/>
                    <a:pt x="9" y="20"/>
                    <a:pt x="9" y="20"/>
                  </a:cubicBezTo>
                  <a:cubicBezTo>
                    <a:pt x="15" y="20"/>
                    <a:pt x="19" y="15"/>
                    <a:pt x="19" y="10"/>
                  </a:cubicBezTo>
                  <a:cubicBezTo>
                    <a:pt x="19" y="5"/>
                    <a:pt x="15" y="0"/>
                    <a:pt x="9"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13"/>
            <p:cNvSpPr/>
            <p:nvPr/>
          </p:nvSpPr>
          <p:spPr>
            <a:xfrm>
              <a:off x="3440113" y="2667000"/>
              <a:ext cx="57150" cy="57150"/>
            </a:xfrm>
            <a:custGeom>
              <a:avLst/>
              <a:gdLst/>
              <a:ahLst/>
              <a:cxnLst/>
              <a:rect l="l" t="t" r="r" b="b"/>
              <a:pathLst>
                <a:path w="19" h="19" extrusionOk="0">
                  <a:moveTo>
                    <a:pt x="10" y="0"/>
                  </a:moveTo>
                  <a:cubicBezTo>
                    <a:pt x="10" y="0"/>
                    <a:pt x="10" y="0"/>
                    <a:pt x="10" y="0"/>
                  </a:cubicBezTo>
                  <a:cubicBezTo>
                    <a:pt x="4" y="0"/>
                    <a:pt x="0" y="5"/>
                    <a:pt x="0" y="10"/>
                  </a:cubicBezTo>
                  <a:cubicBezTo>
                    <a:pt x="0" y="15"/>
                    <a:pt x="4" y="19"/>
                    <a:pt x="10" y="19"/>
                  </a:cubicBezTo>
                  <a:cubicBezTo>
                    <a:pt x="10" y="19"/>
                    <a:pt x="10" y="19"/>
                    <a:pt x="10" y="19"/>
                  </a:cubicBezTo>
                  <a:cubicBezTo>
                    <a:pt x="15" y="19"/>
                    <a:pt x="19" y="15"/>
                    <a:pt x="19" y="10"/>
                  </a:cubicBezTo>
                  <a:cubicBezTo>
                    <a:pt x="19" y="5"/>
                    <a:pt x="15"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13"/>
            <p:cNvSpPr/>
            <p:nvPr/>
          </p:nvSpPr>
          <p:spPr>
            <a:xfrm>
              <a:off x="3273425" y="2670175"/>
              <a:ext cx="55562" cy="53975"/>
            </a:xfrm>
            <a:custGeom>
              <a:avLst/>
              <a:gdLst/>
              <a:ahLst/>
              <a:cxnLst/>
              <a:rect l="l" t="t" r="r" b="b"/>
              <a:pathLst>
                <a:path w="19" h="18" extrusionOk="0">
                  <a:moveTo>
                    <a:pt x="10" y="0"/>
                  </a:moveTo>
                  <a:cubicBezTo>
                    <a:pt x="10" y="0"/>
                    <a:pt x="10" y="0"/>
                    <a:pt x="10" y="0"/>
                  </a:cubicBezTo>
                  <a:cubicBezTo>
                    <a:pt x="5" y="0"/>
                    <a:pt x="0" y="4"/>
                    <a:pt x="0" y="9"/>
                  </a:cubicBezTo>
                  <a:cubicBezTo>
                    <a:pt x="0" y="14"/>
                    <a:pt x="5" y="18"/>
                    <a:pt x="10" y="18"/>
                  </a:cubicBezTo>
                  <a:cubicBezTo>
                    <a:pt x="10" y="18"/>
                    <a:pt x="10" y="18"/>
                    <a:pt x="10" y="18"/>
                  </a:cubicBezTo>
                  <a:cubicBezTo>
                    <a:pt x="15" y="18"/>
                    <a:pt x="19" y="14"/>
                    <a:pt x="19" y="9"/>
                  </a:cubicBezTo>
                  <a:cubicBezTo>
                    <a:pt x="19" y="4"/>
                    <a:pt x="15"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4" name="Google Shape;934;p13"/>
            <p:cNvSpPr/>
            <p:nvPr/>
          </p:nvSpPr>
          <p:spPr>
            <a:xfrm>
              <a:off x="3108325" y="2670175"/>
              <a:ext cx="53975" cy="53975"/>
            </a:xfrm>
            <a:custGeom>
              <a:avLst/>
              <a:gdLst/>
              <a:ahLst/>
              <a:cxnLst/>
              <a:rect l="l" t="t" r="r" b="b"/>
              <a:pathLst>
                <a:path w="18" h="18" extrusionOk="0">
                  <a:moveTo>
                    <a:pt x="9" y="0"/>
                  </a:moveTo>
                  <a:cubicBezTo>
                    <a:pt x="9" y="0"/>
                    <a:pt x="9" y="0"/>
                    <a:pt x="9" y="0"/>
                  </a:cubicBezTo>
                  <a:cubicBezTo>
                    <a:pt x="4" y="0"/>
                    <a:pt x="0" y="4"/>
                    <a:pt x="0" y="9"/>
                  </a:cubicBezTo>
                  <a:cubicBezTo>
                    <a:pt x="0" y="14"/>
                    <a:pt x="4" y="18"/>
                    <a:pt x="9" y="18"/>
                  </a:cubicBezTo>
                  <a:cubicBezTo>
                    <a:pt x="9" y="18"/>
                    <a:pt x="9" y="18"/>
                    <a:pt x="9" y="18"/>
                  </a:cubicBezTo>
                  <a:cubicBezTo>
                    <a:pt x="14" y="18"/>
                    <a:pt x="18" y="14"/>
                    <a:pt x="18" y="9"/>
                  </a:cubicBezTo>
                  <a:cubicBezTo>
                    <a:pt x="18" y="4"/>
                    <a:pt x="14" y="0"/>
                    <a:pt x="9"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5" name="Google Shape;935;p13"/>
            <p:cNvSpPr/>
            <p:nvPr/>
          </p:nvSpPr>
          <p:spPr>
            <a:xfrm>
              <a:off x="2941638" y="2670175"/>
              <a:ext cx="53975" cy="53975"/>
            </a:xfrm>
            <a:custGeom>
              <a:avLst/>
              <a:gdLst/>
              <a:ahLst/>
              <a:cxnLst/>
              <a:rect l="l" t="t" r="r" b="b"/>
              <a:pathLst>
                <a:path w="18" h="18" extrusionOk="0">
                  <a:moveTo>
                    <a:pt x="9" y="0"/>
                  </a:moveTo>
                  <a:cubicBezTo>
                    <a:pt x="9" y="0"/>
                    <a:pt x="9" y="0"/>
                    <a:pt x="9" y="0"/>
                  </a:cubicBezTo>
                  <a:cubicBezTo>
                    <a:pt x="4" y="0"/>
                    <a:pt x="0" y="4"/>
                    <a:pt x="0" y="9"/>
                  </a:cubicBezTo>
                  <a:cubicBezTo>
                    <a:pt x="0" y="14"/>
                    <a:pt x="4" y="18"/>
                    <a:pt x="9" y="18"/>
                  </a:cubicBezTo>
                  <a:cubicBezTo>
                    <a:pt x="9" y="18"/>
                    <a:pt x="9" y="18"/>
                    <a:pt x="9" y="18"/>
                  </a:cubicBezTo>
                  <a:cubicBezTo>
                    <a:pt x="14" y="18"/>
                    <a:pt x="18" y="14"/>
                    <a:pt x="18" y="9"/>
                  </a:cubicBezTo>
                  <a:cubicBezTo>
                    <a:pt x="18" y="4"/>
                    <a:pt x="14" y="0"/>
                    <a:pt x="9"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334"/>
        <p:cNvGrpSpPr/>
        <p:nvPr/>
      </p:nvGrpSpPr>
      <p:grpSpPr>
        <a:xfrm>
          <a:off x="0" y="0"/>
          <a:ext cx="0" cy="0"/>
          <a:chOff x="0" y="0"/>
          <a:chExt cx="0" cy="0"/>
        </a:xfrm>
      </p:grpSpPr>
      <p:pic>
        <p:nvPicPr>
          <p:cNvPr id="1335" name="Google Shape;1335;p19"/>
          <p:cNvPicPr preferRelativeResize="0"/>
          <p:nvPr/>
        </p:nvPicPr>
        <p:blipFill>
          <a:blip r:embed="rId2">
            <a:alphaModFix/>
          </a:blip>
          <a:stretch>
            <a:fillRect/>
          </a:stretch>
        </p:blipFill>
        <p:spPr>
          <a:xfrm>
            <a:off x="3450" y="0"/>
            <a:ext cx="9144003" cy="5143501"/>
          </a:xfrm>
          <a:prstGeom prst="rect">
            <a:avLst/>
          </a:prstGeom>
          <a:noFill/>
          <a:ln>
            <a:noFill/>
          </a:ln>
        </p:spPr>
      </p:pic>
      <p:sp>
        <p:nvSpPr>
          <p:cNvPr id="1336" name="Google Shape;1336;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37" name="Google Shape;1337;p19"/>
          <p:cNvSpPr txBox="1">
            <a:spLocks noGrp="1"/>
          </p:cNvSpPr>
          <p:nvPr>
            <p:ph type="subTitle" idx="1"/>
          </p:nvPr>
        </p:nvSpPr>
        <p:spPr>
          <a:xfrm>
            <a:off x="727469" y="1735313"/>
            <a:ext cx="25308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38" name="Google Shape;1338;p19"/>
          <p:cNvSpPr txBox="1">
            <a:spLocks noGrp="1"/>
          </p:cNvSpPr>
          <p:nvPr>
            <p:ph type="subTitle" idx="2"/>
          </p:nvPr>
        </p:nvSpPr>
        <p:spPr>
          <a:xfrm>
            <a:off x="3303450" y="1735325"/>
            <a:ext cx="25371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39" name="Google Shape;1339;p19"/>
          <p:cNvSpPr txBox="1">
            <a:spLocks noGrp="1"/>
          </p:cNvSpPr>
          <p:nvPr>
            <p:ph type="subTitle" idx="3"/>
          </p:nvPr>
        </p:nvSpPr>
        <p:spPr>
          <a:xfrm>
            <a:off x="5878425" y="1735325"/>
            <a:ext cx="25434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40" name="Google Shape;1340;p19"/>
          <p:cNvSpPr txBox="1">
            <a:spLocks noGrp="1"/>
          </p:cNvSpPr>
          <p:nvPr>
            <p:ph type="subTitle" idx="4"/>
          </p:nvPr>
        </p:nvSpPr>
        <p:spPr>
          <a:xfrm>
            <a:off x="727469" y="3512625"/>
            <a:ext cx="25308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41" name="Google Shape;1341;p19"/>
          <p:cNvSpPr txBox="1">
            <a:spLocks noGrp="1"/>
          </p:cNvSpPr>
          <p:nvPr>
            <p:ph type="subTitle" idx="5"/>
          </p:nvPr>
        </p:nvSpPr>
        <p:spPr>
          <a:xfrm>
            <a:off x="3303759" y="3512625"/>
            <a:ext cx="25362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42" name="Google Shape;1342;p19"/>
          <p:cNvSpPr txBox="1">
            <a:spLocks noGrp="1"/>
          </p:cNvSpPr>
          <p:nvPr>
            <p:ph type="subTitle" idx="6"/>
          </p:nvPr>
        </p:nvSpPr>
        <p:spPr>
          <a:xfrm>
            <a:off x="5881372" y="3512625"/>
            <a:ext cx="25371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43" name="Google Shape;1343;p19"/>
          <p:cNvSpPr txBox="1">
            <a:spLocks noGrp="1"/>
          </p:cNvSpPr>
          <p:nvPr>
            <p:ph type="subTitle" idx="7"/>
          </p:nvPr>
        </p:nvSpPr>
        <p:spPr>
          <a:xfrm>
            <a:off x="722175" y="1200475"/>
            <a:ext cx="2543400" cy="537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b="1">
                <a:solidFill>
                  <a:schemeClr val="dk1"/>
                </a:solidFill>
                <a:latin typeface="Exo"/>
                <a:ea typeface="Exo"/>
                <a:cs typeface="Exo"/>
                <a:sym typeface="Exo"/>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344" name="Google Shape;1344;p19"/>
          <p:cNvSpPr txBox="1">
            <a:spLocks noGrp="1"/>
          </p:cNvSpPr>
          <p:nvPr>
            <p:ph type="subTitle" idx="8"/>
          </p:nvPr>
        </p:nvSpPr>
        <p:spPr>
          <a:xfrm>
            <a:off x="3303750" y="1200475"/>
            <a:ext cx="2543400" cy="537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b="1">
                <a:solidFill>
                  <a:schemeClr val="dk1"/>
                </a:solidFill>
                <a:latin typeface="Exo"/>
                <a:ea typeface="Exo"/>
                <a:cs typeface="Exo"/>
                <a:sym typeface="Exo"/>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345" name="Google Shape;1345;p19"/>
          <p:cNvSpPr txBox="1">
            <a:spLocks noGrp="1"/>
          </p:cNvSpPr>
          <p:nvPr>
            <p:ph type="subTitle" idx="9"/>
          </p:nvPr>
        </p:nvSpPr>
        <p:spPr>
          <a:xfrm>
            <a:off x="5878425" y="1200475"/>
            <a:ext cx="2543400" cy="537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b="1">
                <a:solidFill>
                  <a:schemeClr val="dk1"/>
                </a:solidFill>
                <a:latin typeface="Exo"/>
                <a:ea typeface="Exo"/>
                <a:cs typeface="Exo"/>
                <a:sym typeface="Exo"/>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346" name="Google Shape;1346;p19"/>
          <p:cNvSpPr txBox="1">
            <a:spLocks noGrp="1"/>
          </p:cNvSpPr>
          <p:nvPr>
            <p:ph type="subTitle" idx="13"/>
          </p:nvPr>
        </p:nvSpPr>
        <p:spPr>
          <a:xfrm>
            <a:off x="722525" y="2973275"/>
            <a:ext cx="2543400" cy="537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b="1">
                <a:solidFill>
                  <a:schemeClr val="dk1"/>
                </a:solidFill>
                <a:latin typeface="Exo"/>
                <a:ea typeface="Exo"/>
                <a:cs typeface="Exo"/>
                <a:sym typeface="Exo"/>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347" name="Google Shape;1347;p19"/>
          <p:cNvSpPr txBox="1">
            <a:spLocks noGrp="1"/>
          </p:cNvSpPr>
          <p:nvPr>
            <p:ph type="subTitle" idx="14"/>
          </p:nvPr>
        </p:nvSpPr>
        <p:spPr>
          <a:xfrm>
            <a:off x="3303750" y="2973275"/>
            <a:ext cx="2543400" cy="537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b="1">
                <a:solidFill>
                  <a:schemeClr val="dk1"/>
                </a:solidFill>
                <a:latin typeface="Exo"/>
                <a:ea typeface="Exo"/>
                <a:cs typeface="Exo"/>
                <a:sym typeface="Exo"/>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348" name="Google Shape;1348;p19"/>
          <p:cNvSpPr txBox="1">
            <a:spLocks noGrp="1"/>
          </p:cNvSpPr>
          <p:nvPr>
            <p:ph type="subTitle" idx="15"/>
          </p:nvPr>
        </p:nvSpPr>
        <p:spPr>
          <a:xfrm>
            <a:off x="5878735" y="2973275"/>
            <a:ext cx="2542800" cy="537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b="1">
                <a:solidFill>
                  <a:schemeClr val="dk1"/>
                </a:solidFill>
                <a:latin typeface="Exo"/>
                <a:ea typeface="Exo"/>
                <a:cs typeface="Exo"/>
                <a:sym typeface="Exo"/>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grpSp>
        <p:nvGrpSpPr>
          <p:cNvPr id="1349" name="Google Shape;1349;p19"/>
          <p:cNvGrpSpPr/>
          <p:nvPr/>
        </p:nvGrpSpPr>
        <p:grpSpPr>
          <a:xfrm>
            <a:off x="-306499" y="-104025"/>
            <a:ext cx="9554148" cy="5463267"/>
            <a:chOff x="-306499" y="-104025"/>
            <a:chExt cx="9554148" cy="5463267"/>
          </a:xfrm>
        </p:grpSpPr>
        <p:sp>
          <p:nvSpPr>
            <p:cNvPr id="1350" name="Google Shape;1350;p19"/>
            <p:cNvSpPr/>
            <p:nvPr/>
          </p:nvSpPr>
          <p:spPr>
            <a:xfrm rot="-5400000" flipH="1">
              <a:off x="7650262" y="-30612"/>
              <a:ext cx="1670801" cy="1523974"/>
            </a:xfrm>
            <a:custGeom>
              <a:avLst/>
              <a:gdLst/>
              <a:ahLst/>
              <a:cxnLst/>
              <a:rect l="l" t="t" r="r" b="b"/>
              <a:pathLst>
                <a:path w="1410" h="840" extrusionOk="0">
                  <a:moveTo>
                    <a:pt x="0" y="78"/>
                  </a:moveTo>
                  <a:cubicBezTo>
                    <a:pt x="0" y="78"/>
                    <a:pt x="336" y="0"/>
                    <a:pt x="372" y="378"/>
                  </a:cubicBezTo>
                  <a:cubicBezTo>
                    <a:pt x="408" y="756"/>
                    <a:pt x="1368" y="318"/>
                    <a:pt x="1410" y="834"/>
                  </a:cubicBezTo>
                  <a:cubicBezTo>
                    <a:pt x="0" y="840"/>
                    <a:pt x="0" y="840"/>
                    <a:pt x="0" y="840"/>
                  </a:cubicBezTo>
                  <a:lnTo>
                    <a:pt x="0" y="78"/>
                  </a:lnTo>
                  <a:close/>
                </a:path>
              </a:pathLst>
            </a:custGeom>
            <a:solidFill>
              <a:schemeClr val="dk2"/>
            </a:solidFill>
            <a:ln>
              <a:noFill/>
            </a:ln>
            <a:effectLst>
              <a:outerShdw blurRad="328613" dist="104775" dir="7920000" algn="bl" rotWithShape="0">
                <a:schemeClr val="lt2">
                  <a:alpha val="74000"/>
                </a:scheme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1" name="Google Shape;1351;p19"/>
            <p:cNvSpPr/>
            <p:nvPr/>
          </p:nvSpPr>
          <p:spPr>
            <a:xfrm>
              <a:off x="-306499" y="4786576"/>
              <a:ext cx="3972289" cy="572666"/>
            </a:xfrm>
            <a:custGeom>
              <a:avLst/>
              <a:gdLst/>
              <a:ahLst/>
              <a:cxnLst/>
              <a:rect l="l" t="t" r="r" b="b"/>
              <a:pathLst>
                <a:path w="191551" h="27615" extrusionOk="0">
                  <a:moveTo>
                    <a:pt x="6930" y="1962"/>
                  </a:moveTo>
                  <a:cubicBezTo>
                    <a:pt x="9978" y="-95"/>
                    <a:pt x="15921" y="-18"/>
                    <a:pt x="21560" y="134"/>
                  </a:cubicBezTo>
                  <a:cubicBezTo>
                    <a:pt x="27199" y="287"/>
                    <a:pt x="32456" y="1048"/>
                    <a:pt x="40762" y="2877"/>
                  </a:cubicBezTo>
                  <a:cubicBezTo>
                    <a:pt x="49068" y="4706"/>
                    <a:pt x="60651" y="10420"/>
                    <a:pt x="71395" y="11106"/>
                  </a:cubicBezTo>
                  <a:cubicBezTo>
                    <a:pt x="82139" y="11792"/>
                    <a:pt x="95398" y="7983"/>
                    <a:pt x="105228" y="6992"/>
                  </a:cubicBezTo>
                  <a:cubicBezTo>
                    <a:pt x="115058" y="6002"/>
                    <a:pt x="121383" y="4630"/>
                    <a:pt x="130374" y="5163"/>
                  </a:cubicBezTo>
                  <a:cubicBezTo>
                    <a:pt x="139366" y="5696"/>
                    <a:pt x="151024" y="7830"/>
                    <a:pt x="159177" y="10192"/>
                  </a:cubicBezTo>
                  <a:cubicBezTo>
                    <a:pt x="167330" y="12554"/>
                    <a:pt x="175332" y="16517"/>
                    <a:pt x="179294" y="19336"/>
                  </a:cubicBezTo>
                  <a:cubicBezTo>
                    <a:pt x="183257" y="22155"/>
                    <a:pt x="202231" y="25889"/>
                    <a:pt x="182952" y="27108"/>
                  </a:cubicBezTo>
                  <a:cubicBezTo>
                    <a:pt x="163673" y="28327"/>
                    <a:pt x="93264" y="26880"/>
                    <a:pt x="63622" y="26651"/>
                  </a:cubicBezTo>
                  <a:cubicBezTo>
                    <a:pt x="33980" y="26423"/>
                    <a:pt x="15159" y="28099"/>
                    <a:pt x="5101" y="25737"/>
                  </a:cubicBezTo>
                  <a:cubicBezTo>
                    <a:pt x="-4957" y="23375"/>
                    <a:pt x="2967" y="16441"/>
                    <a:pt x="3272" y="12478"/>
                  </a:cubicBezTo>
                  <a:cubicBezTo>
                    <a:pt x="3577" y="8516"/>
                    <a:pt x="3882" y="4019"/>
                    <a:pt x="6930" y="1962"/>
                  </a:cubicBezTo>
                  <a:close/>
                </a:path>
              </a:pathLst>
            </a:custGeom>
            <a:solidFill>
              <a:schemeClr val="dk2"/>
            </a:solidFill>
            <a:ln w="9525" cap="flat" cmpd="sng">
              <a:solidFill>
                <a:schemeClr val="dk2"/>
              </a:solidFill>
              <a:prstDash val="solid"/>
              <a:round/>
              <a:headEnd type="none" w="med" len="med"/>
              <a:tailEnd type="none" w="med" len="med"/>
            </a:ln>
            <a:effectLst>
              <a:outerShdw blurRad="342900" dist="114300" dir="12660000" algn="bl" rotWithShape="0">
                <a:srgbClr val="000000">
                  <a:alpha val="73000"/>
                </a:srgbClr>
              </a:outerShdw>
            </a:effectLst>
          </p:spPr>
        </p:sp>
      </p:grpSp>
      <p:grpSp>
        <p:nvGrpSpPr>
          <p:cNvPr id="1352" name="Google Shape;1352;p19"/>
          <p:cNvGrpSpPr/>
          <p:nvPr/>
        </p:nvGrpSpPr>
        <p:grpSpPr>
          <a:xfrm>
            <a:off x="179275" y="94875"/>
            <a:ext cx="8825375" cy="4921190"/>
            <a:chOff x="167850" y="24275"/>
            <a:chExt cx="8825375" cy="4921190"/>
          </a:xfrm>
        </p:grpSpPr>
        <p:sp>
          <p:nvSpPr>
            <p:cNvPr id="1353" name="Google Shape;1353;p19"/>
            <p:cNvSpPr/>
            <p:nvPr/>
          </p:nvSpPr>
          <p:spPr>
            <a:xfrm>
              <a:off x="400875" y="4402903"/>
              <a:ext cx="269700" cy="270000"/>
            </a:xfrm>
            <a:prstGeom prst="ellipse">
              <a:avLst/>
            </a:prstGeom>
            <a:gradFill>
              <a:gsLst>
                <a:gs pos="0">
                  <a:schemeClr val="dk1"/>
                </a:gs>
                <a:gs pos="15000">
                  <a:schemeClr val="accent1"/>
                </a:gs>
                <a:gs pos="40000">
                  <a:schemeClr val="lt1"/>
                </a:gs>
                <a:gs pos="68000">
                  <a:srgbClr val="0A1838">
                    <a:alpha val="0"/>
                  </a:srgbClr>
                </a:gs>
                <a:gs pos="100000">
                  <a:srgbClr val="0A1838">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54" name="Google Shape;1354;p19"/>
            <p:cNvSpPr/>
            <p:nvPr/>
          </p:nvSpPr>
          <p:spPr>
            <a:xfrm>
              <a:off x="6238838" y="4675465"/>
              <a:ext cx="269700" cy="270000"/>
            </a:xfrm>
            <a:prstGeom prst="ellipse">
              <a:avLst/>
            </a:prstGeom>
            <a:gradFill>
              <a:gsLst>
                <a:gs pos="0">
                  <a:schemeClr val="dk1"/>
                </a:gs>
                <a:gs pos="15000">
                  <a:schemeClr val="accent1"/>
                </a:gs>
                <a:gs pos="40000">
                  <a:schemeClr val="lt1"/>
                </a:gs>
                <a:gs pos="68000">
                  <a:srgbClr val="0A1838">
                    <a:alpha val="0"/>
                  </a:srgbClr>
                </a:gs>
                <a:gs pos="100000">
                  <a:srgbClr val="0A1838">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55" name="Google Shape;1355;p19"/>
            <p:cNvSpPr/>
            <p:nvPr/>
          </p:nvSpPr>
          <p:spPr>
            <a:xfrm>
              <a:off x="8407038" y="464403"/>
              <a:ext cx="269700" cy="270000"/>
            </a:xfrm>
            <a:prstGeom prst="ellipse">
              <a:avLst/>
            </a:prstGeom>
            <a:gradFill>
              <a:gsLst>
                <a:gs pos="0">
                  <a:schemeClr val="dk1"/>
                </a:gs>
                <a:gs pos="15000">
                  <a:schemeClr val="accent1"/>
                </a:gs>
                <a:gs pos="40000">
                  <a:schemeClr val="lt1"/>
                </a:gs>
                <a:gs pos="68000">
                  <a:srgbClr val="0A1838">
                    <a:alpha val="0"/>
                  </a:srgbClr>
                </a:gs>
                <a:gs pos="100000">
                  <a:srgbClr val="0A1838">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56" name="Google Shape;1356;p19"/>
            <p:cNvSpPr/>
            <p:nvPr/>
          </p:nvSpPr>
          <p:spPr>
            <a:xfrm>
              <a:off x="8825825" y="3770900"/>
              <a:ext cx="167400" cy="167400"/>
            </a:xfrm>
            <a:prstGeom prst="ellipse">
              <a:avLst/>
            </a:prstGeom>
            <a:gradFill>
              <a:gsLst>
                <a:gs pos="0">
                  <a:schemeClr val="dk1"/>
                </a:gs>
                <a:gs pos="15000">
                  <a:schemeClr val="accent1"/>
                </a:gs>
                <a:gs pos="40000">
                  <a:schemeClr val="lt1"/>
                </a:gs>
                <a:gs pos="68000">
                  <a:srgbClr val="0A1838">
                    <a:alpha val="0"/>
                  </a:srgbClr>
                </a:gs>
                <a:gs pos="100000">
                  <a:srgbClr val="0A1838">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57" name="Google Shape;1357;p19"/>
            <p:cNvSpPr/>
            <p:nvPr/>
          </p:nvSpPr>
          <p:spPr>
            <a:xfrm>
              <a:off x="6238850" y="24275"/>
              <a:ext cx="167400" cy="167400"/>
            </a:xfrm>
            <a:prstGeom prst="ellipse">
              <a:avLst/>
            </a:prstGeom>
            <a:gradFill>
              <a:gsLst>
                <a:gs pos="0">
                  <a:schemeClr val="dk1"/>
                </a:gs>
                <a:gs pos="15000">
                  <a:schemeClr val="accent1"/>
                </a:gs>
                <a:gs pos="40000">
                  <a:schemeClr val="lt1"/>
                </a:gs>
                <a:gs pos="68000">
                  <a:srgbClr val="0A1838">
                    <a:alpha val="0"/>
                  </a:srgbClr>
                </a:gs>
                <a:gs pos="100000">
                  <a:srgbClr val="0A1838">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58" name="Google Shape;1358;p19"/>
            <p:cNvSpPr/>
            <p:nvPr/>
          </p:nvSpPr>
          <p:spPr>
            <a:xfrm>
              <a:off x="167850" y="1372500"/>
              <a:ext cx="167400" cy="167400"/>
            </a:xfrm>
            <a:prstGeom prst="ellipse">
              <a:avLst/>
            </a:prstGeom>
            <a:gradFill>
              <a:gsLst>
                <a:gs pos="0">
                  <a:schemeClr val="dk1"/>
                </a:gs>
                <a:gs pos="15000">
                  <a:schemeClr val="accent1"/>
                </a:gs>
                <a:gs pos="40000">
                  <a:schemeClr val="lt1"/>
                </a:gs>
                <a:gs pos="68000">
                  <a:srgbClr val="0A1838">
                    <a:alpha val="0"/>
                  </a:srgbClr>
                </a:gs>
                <a:gs pos="100000">
                  <a:srgbClr val="0A1838">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359" name="Google Shape;1359;p19"/>
          <p:cNvGrpSpPr/>
          <p:nvPr/>
        </p:nvGrpSpPr>
        <p:grpSpPr>
          <a:xfrm>
            <a:off x="248426" y="-677849"/>
            <a:ext cx="8379025" cy="6117088"/>
            <a:chOff x="248426" y="-677849"/>
            <a:chExt cx="8379025" cy="6117088"/>
          </a:xfrm>
        </p:grpSpPr>
        <p:grpSp>
          <p:nvGrpSpPr>
            <p:cNvPr id="1360" name="Google Shape;1360;p19"/>
            <p:cNvGrpSpPr/>
            <p:nvPr/>
          </p:nvGrpSpPr>
          <p:grpSpPr>
            <a:xfrm rot="10800000">
              <a:off x="6681175" y="4947113"/>
              <a:ext cx="1946275" cy="492125"/>
              <a:chOff x="3359150" y="442913"/>
              <a:chExt cx="1946275" cy="492125"/>
            </a:xfrm>
          </p:grpSpPr>
          <p:sp>
            <p:nvSpPr>
              <p:cNvPr id="1361" name="Google Shape;1361;p19"/>
              <p:cNvSpPr/>
              <p:nvPr/>
            </p:nvSpPr>
            <p:spPr>
              <a:xfrm>
                <a:off x="3359150" y="442913"/>
                <a:ext cx="454025" cy="492125"/>
              </a:xfrm>
              <a:custGeom>
                <a:avLst/>
                <a:gdLst/>
                <a:ahLst/>
                <a:cxnLst/>
                <a:rect l="l" t="t" r="r" b="b"/>
                <a:pathLst>
                  <a:path w="286" h="310" extrusionOk="0">
                    <a:moveTo>
                      <a:pt x="186" y="0"/>
                    </a:moveTo>
                    <a:lnTo>
                      <a:pt x="0" y="307"/>
                    </a:lnTo>
                    <a:lnTo>
                      <a:pt x="100" y="310"/>
                    </a:lnTo>
                    <a:lnTo>
                      <a:pt x="286" y="2"/>
                    </a:lnTo>
                    <a:lnTo>
                      <a:pt x="186"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2" name="Google Shape;1362;p19"/>
              <p:cNvSpPr/>
              <p:nvPr/>
            </p:nvSpPr>
            <p:spPr>
              <a:xfrm>
                <a:off x="3573463" y="442913"/>
                <a:ext cx="450850" cy="492125"/>
              </a:xfrm>
              <a:custGeom>
                <a:avLst/>
                <a:gdLst/>
                <a:ahLst/>
                <a:cxnLst/>
                <a:rect l="l" t="t" r="r" b="b"/>
                <a:pathLst>
                  <a:path w="284" h="310" extrusionOk="0">
                    <a:moveTo>
                      <a:pt x="187" y="0"/>
                    </a:moveTo>
                    <a:lnTo>
                      <a:pt x="0" y="307"/>
                    </a:lnTo>
                    <a:lnTo>
                      <a:pt x="98" y="310"/>
                    </a:lnTo>
                    <a:lnTo>
                      <a:pt x="284" y="2"/>
                    </a:lnTo>
                    <a:lnTo>
                      <a:pt x="187"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3" name="Google Shape;1363;p19"/>
              <p:cNvSpPr/>
              <p:nvPr/>
            </p:nvSpPr>
            <p:spPr>
              <a:xfrm>
                <a:off x="3786188" y="442913"/>
                <a:ext cx="454025" cy="492125"/>
              </a:xfrm>
              <a:custGeom>
                <a:avLst/>
                <a:gdLst/>
                <a:ahLst/>
                <a:cxnLst/>
                <a:rect l="l" t="t" r="r" b="b"/>
                <a:pathLst>
                  <a:path w="286" h="310" extrusionOk="0">
                    <a:moveTo>
                      <a:pt x="186" y="0"/>
                    </a:moveTo>
                    <a:lnTo>
                      <a:pt x="0" y="307"/>
                    </a:lnTo>
                    <a:lnTo>
                      <a:pt x="100" y="310"/>
                    </a:lnTo>
                    <a:lnTo>
                      <a:pt x="286" y="2"/>
                    </a:lnTo>
                    <a:lnTo>
                      <a:pt x="186"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4" name="Google Shape;1364;p19"/>
              <p:cNvSpPr/>
              <p:nvPr/>
            </p:nvSpPr>
            <p:spPr>
              <a:xfrm>
                <a:off x="4000500" y="442913"/>
                <a:ext cx="450850" cy="492125"/>
              </a:xfrm>
              <a:custGeom>
                <a:avLst/>
                <a:gdLst/>
                <a:ahLst/>
                <a:cxnLst/>
                <a:rect l="l" t="t" r="r" b="b"/>
                <a:pathLst>
                  <a:path w="284" h="310" extrusionOk="0">
                    <a:moveTo>
                      <a:pt x="186" y="0"/>
                    </a:moveTo>
                    <a:lnTo>
                      <a:pt x="0" y="307"/>
                    </a:lnTo>
                    <a:lnTo>
                      <a:pt x="98" y="310"/>
                    </a:lnTo>
                    <a:lnTo>
                      <a:pt x="284" y="2"/>
                    </a:lnTo>
                    <a:lnTo>
                      <a:pt x="186"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5" name="Google Shape;1365;p19"/>
              <p:cNvSpPr/>
              <p:nvPr/>
            </p:nvSpPr>
            <p:spPr>
              <a:xfrm>
                <a:off x="4213225" y="442913"/>
                <a:ext cx="454025" cy="492125"/>
              </a:xfrm>
              <a:custGeom>
                <a:avLst/>
                <a:gdLst/>
                <a:ahLst/>
                <a:cxnLst/>
                <a:rect l="l" t="t" r="r" b="b"/>
                <a:pathLst>
                  <a:path w="286" h="310" extrusionOk="0">
                    <a:moveTo>
                      <a:pt x="186" y="0"/>
                    </a:moveTo>
                    <a:lnTo>
                      <a:pt x="0" y="307"/>
                    </a:lnTo>
                    <a:lnTo>
                      <a:pt x="99" y="310"/>
                    </a:lnTo>
                    <a:lnTo>
                      <a:pt x="286" y="2"/>
                    </a:lnTo>
                    <a:lnTo>
                      <a:pt x="186"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6" name="Google Shape;1366;p19"/>
              <p:cNvSpPr/>
              <p:nvPr/>
            </p:nvSpPr>
            <p:spPr>
              <a:xfrm>
                <a:off x="4427538" y="442913"/>
                <a:ext cx="450850" cy="492125"/>
              </a:xfrm>
              <a:custGeom>
                <a:avLst/>
                <a:gdLst/>
                <a:ahLst/>
                <a:cxnLst/>
                <a:rect l="l" t="t" r="r" b="b"/>
                <a:pathLst>
                  <a:path w="284" h="310" extrusionOk="0">
                    <a:moveTo>
                      <a:pt x="186" y="0"/>
                    </a:moveTo>
                    <a:lnTo>
                      <a:pt x="0" y="307"/>
                    </a:lnTo>
                    <a:lnTo>
                      <a:pt x="98" y="310"/>
                    </a:lnTo>
                    <a:lnTo>
                      <a:pt x="284" y="2"/>
                    </a:lnTo>
                    <a:lnTo>
                      <a:pt x="186"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7" name="Google Shape;1367;p19"/>
              <p:cNvSpPr/>
              <p:nvPr/>
            </p:nvSpPr>
            <p:spPr>
              <a:xfrm>
                <a:off x="4640263" y="442913"/>
                <a:ext cx="452437" cy="492125"/>
              </a:xfrm>
              <a:custGeom>
                <a:avLst/>
                <a:gdLst/>
                <a:ahLst/>
                <a:cxnLst/>
                <a:rect l="l" t="t" r="r" b="b"/>
                <a:pathLst>
                  <a:path w="285" h="310" extrusionOk="0">
                    <a:moveTo>
                      <a:pt x="186" y="0"/>
                    </a:moveTo>
                    <a:lnTo>
                      <a:pt x="0" y="307"/>
                    </a:lnTo>
                    <a:lnTo>
                      <a:pt x="99" y="310"/>
                    </a:lnTo>
                    <a:lnTo>
                      <a:pt x="285" y="2"/>
                    </a:lnTo>
                    <a:lnTo>
                      <a:pt x="186"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8" name="Google Shape;1368;p19"/>
              <p:cNvSpPr/>
              <p:nvPr/>
            </p:nvSpPr>
            <p:spPr>
              <a:xfrm>
                <a:off x="4854575" y="442913"/>
                <a:ext cx="450850" cy="492125"/>
              </a:xfrm>
              <a:custGeom>
                <a:avLst/>
                <a:gdLst/>
                <a:ahLst/>
                <a:cxnLst/>
                <a:rect l="l" t="t" r="r" b="b"/>
                <a:pathLst>
                  <a:path w="284" h="310" extrusionOk="0">
                    <a:moveTo>
                      <a:pt x="186" y="0"/>
                    </a:moveTo>
                    <a:lnTo>
                      <a:pt x="0" y="307"/>
                    </a:lnTo>
                    <a:lnTo>
                      <a:pt x="98" y="310"/>
                    </a:lnTo>
                    <a:lnTo>
                      <a:pt x="284" y="2"/>
                    </a:lnTo>
                    <a:lnTo>
                      <a:pt x="186"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69" name="Google Shape;1369;p19"/>
            <p:cNvGrpSpPr/>
            <p:nvPr/>
          </p:nvGrpSpPr>
          <p:grpSpPr>
            <a:xfrm>
              <a:off x="248426" y="-677849"/>
              <a:ext cx="1208087" cy="1212850"/>
              <a:chOff x="7783513" y="2427288"/>
              <a:chExt cx="1208087" cy="1212850"/>
            </a:xfrm>
          </p:grpSpPr>
          <p:sp>
            <p:nvSpPr>
              <p:cNvPr id="1370" name="Google Shape;1370;p19"/>
              <p:cNvSpPr/>
              <p:nvPr/>
            </p:nvSpPr>
            <p:spPr>
              <a:xfrm>
                <a:off x="7783513" y="2427288"/>
                <a:ext cx="1208087" cy="1212850"/>
              </a:xfrm>
              <a:custGeom>
                <a:avLst/>
                <a:gdLst/>
                <a:ahLst/>
                <a:cxnLst/>
                <a:rect l="l" t="t" r="r" b="b"/>
                <a:pathLst>
                  <a:path w="405" h="406" extrusionOk="0">
                    <a:moveTo>
                      <a:pt x="203" y="0"/>
                    </a:moveTo>
                    <a:cubicBezTo>
                      <a:pt x="91" y="0"/>
                      <a:pt x="0" y="91"/>
                      <a:pt x="0" y="203"/>
                    </a:cubicBezTo>
                    <a:cubicBezTo>
                      <a:pt x="0" y="315"/>
                      <a:pt x="91" y="406"/>
                      <a:pt x="203" y="406"/>
                    </a:cubicBezTo>
                    <a:cubicBezTo>
                      <a:pt x="315" y="406"/>
                      <a:pt x="405" y="315"/>
                      <a:pt x="405" y="203"/>
                    </a:cubicBezTo>
                    <a:cubicBezTo>
                      <a:pt x="405" y="91"/>
                      <a:pt x="315" y="0"/>
                      <a:pt x="203" y="0"/>
                    </a:cubicBezTo>
                    <a:close/>
                    <a:moveTo>
                      <a:pt x="344" y="344"/>
                    </a:moveTo>
                    <a:cubicBezTo>
                      <a:pt x="308" y="380"/>
                      <a:pt x="258" y="402"/>
                      <a:pt x="203" y="402"/>
                    </a:cubicBezTo>
                    <a:cubicBezTo>
                      <a:pt x="148" y="402"/>
                      <a:pt x="98" y="380"/>
                      <a:pt x="62" y="344"/>
                    </a:cubicBezTo>
                    <a:cubicBezTo>
                      <a:pt x="26" y="308"/>
                      <a:pt x="4" y="258"/>
                      <a:pt x="4" y="203"/>
                    </a:cubicBezTo>
                    <a:cubicBezTo>
                      <a:pt x="4" y="148"/>
                      <a:pt x="26" y="98"/>
                      <a:pt x="62" y="62"/>
                    </a:cubicBezTo>
                    <a:cubicBezTo>
                      <a:pt x="98" y="26"/>
                      <a:pt x="148" y="4"/>
                      <a:pt x="203" y="4"/>
                    </a:cubicBezTo>
                    <a:cubicBezTo>
                      <a:pt x="258" y="4"/>
                      <a:pt x="308" y="26"/>
                      <a:pt x="344" y="62"/>
                    </a:cubicBezTo>
                    <a:cubicBezTo>
                      <a:pt x="380" y="98"/>
                      <a:pt x="402" y="148"/>
                      <a:pt x="402" y="203"/>
                    </a:cubicBezTo>
                    <a:cubicBezTo>
                      <a:pt x="402" y="258"/>
                      <a:pt x="380" y="308"/>
                      <a:pt x="344" y="34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1" name="Google Shape;1371;p19"/>
              <p:cNvSpPr/>
              <p:nvPr/>
            </p:nvSpPr>
            <p:spPr>
              <a:xfrm>
                <a:off x="7842250" y="3019425"/>
                <a:ext cx="166687" cy="247650"/>
              </a:xfrm>
              <a:custGeom>
                <a:avLst/>
                <a:gdLst/>
                <a:ahLst/>
                <a:cxnLst/>
                <a:rect l="l" t="t" r="r" b="b"/>
                <a:pathLst>
                  <a:path w="56" h="83" extrusionOk="0">
                    <a:moveTo>
                      <a:pt x="43" y="5"/>
                    </a:moveTo>
                    <a:cubicBezTo>
                      <a:pt x="43" y="4"/>
                      <a:pt x="43" y="3"/>
                      <a:pt x="43" y="1"/>
                    </a:cubicBezTo>
                    <a:cubicBezTo>
                      <a:pt x="0" y="0"/>
                      <a:pt x="0" y="0"/>
                      <a:pt x="0" y="0"/>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1" y="14"/>
                      <a:pt x="1" y="14"/>
                      <a:pt x="1" y="14"/>
                    </a:cubicBezTo>
                    <a:cubicBezTo>
                      <a:pt x="1" y="15"/>
                      <a:pt x="1" y="15"/>
                      <a:pt x="1" y="15"/>
                    </a:cubicBezTo>
                    <a:cubicBezTo>
                      <a:pt x="1" y="15"/>
                      <a:pt x="1" y="15"/>
                      <a:pt x="1" y="15"/>
                    </a:cubicBezTo>
                    <a:cubicBezTo>
                      <a:pt x="1" y="15"/>
                      <a:pt x="1" y="15"/>
                      <a:pt x="1" y="15"/>
                    </a:cubicBezTo>
                    <a:cubicBezTo>
                      <a:pt x="1" y="15"/>
                      <a:pt x="1" y="15"/>
                      <a:pt x="1" y="15"/>
                    </a:cubicBezTo>
                    <a:cubicBezTo>
                      <a:pt x="1" y="15"/>
                      <a:pt x="1" y="15"/>
                      <a:pt x="1" y="15"/>
                    </a:cubicBezTo>
                    <a:cubicBezTo>
                      <a:pt x="1" y="15"/>
                      <a:pt x="1" y="15"/>
                      <a:pt x="1" y="15"/>
                    </a:cubicBezTo>
                    <a:cubicBezTo>
                      <a:pt x="1" y="15"/>
                      <a:pt x="1" y="15"/>
                      <a:pt x="1" y="15"/>
                    </a:cubicBezTo>
                    <a:cubicBezTo>
                      <a:pt x="1" y="15"/>
                      <a:pt x="1" y="15"/>
                      <a:pt x="1" y="15"/>
                    </a:cubicBezTo>
                    <a:cubicBezTo>
                      <a:pt x="1" y="15"/>
                      <a:pt x="1" y="15"/>
                      <a:pt x="1" y="15"/>
                    </a:cubicBezTo>
                    <a:cubicBezTo>
                      <a:pt x="1" y="15"/>
                      <a:pt x="1" y="15"/>
                      <a:pt x="1" y="15"/>
                    </a:cubicBezTo>
                    <a:cubicBezTo>
                      <a:pt x="1" y="15"/>
                      <a:pt x="1" y="15"/>
                      <a:pt x="1" y="15"/>
                    </a:cubicBezTo>
                    <a:cubicBezTo>
                      <a:pt x="1" y="15"/>
                      <a:pt x="1" y="15"/>
                      <a:pt x="1" y="15"/>
                    </a:cubicBezTo>
                    <a:cubicBezTo>
                      <a:pt x="1" y="16"/>
                      <a:pt x="1" y="16"/>
                      <a:pt x="1" y="16"/>
                    </a:cubicBezTo>
                    <a:cubicBezTo>
                      <a:pt x="1" y="16"/>
                      <a:pt x="1" y="16"/>
                      <a:pt x="1" y="16"/>
                    </a:cubicBezTo>
                    <a:cubicBezTo>
                      <a:pt x="1" y="16"/>
                      <a:pt x="1" y="16"/>
                      <a:pt x="1" y="16"/>
                    </a:cubicBezTo>
                    <a:cubicBezTo>
                      <a:pt x="1" y="16"/>
                      <a:pt x="1" y="16"/>
                      <a:pt x="1" y="16"/>
                    </a:cubicBezTo>
                    <a:cubicBezTo>
                      <a:pt x="1" y="16"/>
                      <a:pt x="1" y="16"/>
                      <a:pt x="1" y="16"/>
                    </a:cubicBezTo>
                    <a:cubicBezTo>
                      <a:pt x="1" y="16"/>
                      <a:pt x="1" y="16"/>
                      <a:pt x="1" y="16"/>
                    </a:cubicBezTo>
                    <a:cubicBezTo>
                      <a:pt x="1" y="16"/>
                      <a:pt x="1" y="16"/>
                      <a:pt x="1" y="16"/>
                    </a:cubicBezTo>
                    <a:cubicBezTo>
                      <a:pt x="1" y="16"/>
                      <a:pt x="1" y="16"/>
                      <a:pt x="1" y="16"/>
                    </a:cubicBezTo>
                    <a:cubicBezTo>
                      <a:pt x="1" y="16"/>
                      <a:pt x="1" y="16"/>
                      <a:pt x="1" y="16"/>
                    </a:cubicBezTo>
                    <a:cubicBezTo>
                      <a:pt x="1" y="16"/>
                      <a:pt x="1" y="16"/>
                      <a:pt x="1" y="16"/>
                    </a:cubicBezTo>
                    <a:cubicBezTo>
                      <a:pt x="1" y="16"/>
                      <a:pt x="1" y="16"/>
                      <a:pt x="1" y="16"/>
                    </a:cubicBezTo>
                    <a:cubicBezTo>
                      <a:pt x="1" y="16"/>
                      <a:pt x="1" y="16"/>
                      <a:pt x="1" y="16"/>
                    </a:cubicBezTo>
                    <a:cubicBezTo>
                      <a:pt x="1" y="16"/>
                      <a:pt x="1" y="16"/>
                      <a:pt x="1" y="16"/>
                    </a:cubicBezTo>
                    <a:cubicBezTo>
                      <a:pt x="1" y="16"/>
                      <a:pt x="1" y="16"/>
                      <a:pt x="1" y="16"/>
                    </a:cubicBezTo>
                    <a:cubicBezTo>
                      <a:pt x="1" y="17"/>
                      <a:pt x="1" y="17"/>
                      <a:pt x="1" y="17"/>
                    </a:cubicBezTo>
                    <a:cubicBezTo>
                      <a:pt x="1" y="17"/>
                      <a:pt x="1" y="17"/>
                      <a:pt x="1" y="17"/>
                    </a:cubicBezTo>
                    <a:cubicBezTo>
                      <a:pt x="1" y="17"/>
                      <a:pt x="1" y="17"/>
                      <a:pt x="1" y="17"/>
                    </a:cubicBezTo>
                    <a:cubicBezTo>
                      <a:pt x="1" y="17"/>
                      <a:pt x="1" y="17"/>
                      <a:pt x="1" y="17"/>
                    </a:cubicBezTo>
                    <a:cubicBezTo>
                      <a:pt x="1" y="17"/>
                      <a:pt x="1" y="17"/>
                      <a:pt x="1" y="17"/>
                    </a:cubicBezTo>
                    <a:cubicBezTo>
                      <a:pt x="1" y="17"/>
                      <a:pt x="1" y="17"/>
                      <a:pt x="1" y="17"/>
                    </a:cubicBezTo>
                    <a:cubicBezTo>
                      <a:pt x="1" y="17"/>
                      <a:pt x="1" y="17"/>
                      <a:pt x="1" y="17"/>
                    </a:cubicBezTo>
                    <a:cubicBezTo>
                      <a:pt x="1" y="17"/>
                      <a:pt x="1" y="17"/>
                      <a:pt x="1" y="17"/>
                    </a:cubicBezTo>
                    <a:cubicBezTo>
                      <a:pt x="1" y="17"/>
                      <a:pt x="1" y="17"/>
                      <a:pt x="1" y="17"/>
                    </a:cubicBezTo>
                    <a:cubicBezTo>
                      <a:pt x="1" y="17"/>
                      <a:pt x="1" y="17"/>
                      <a:pt x="1" y="17"/>
                    </a:cubicBezTo>
                    <a:cubicBezTo>
                      <a:pt x="1" y="17"/>
                      <a:pt x="1" y="17"/>
                      <a:pt x="1" y="17"/>
                    </a:cubicBezTo>
                    <a:cubicBezTo>
                      <a:pt x="1" y="17"/>
                      <a:pt x="1" y="17"/>
                      <a:pt x="1" y="17"/>
                    </a:cubicBezTo>
                    <a:cubicBezTo>
                      <a:pt x="1" y="18"/>
                      <a:pt x="1" y="18"/>
                      <a:pt x="1" y="18"/>
                    </a:cubicBezTo>
                    <a:cubicBezTo>
                      <a:pt x="1" y="18"/>
                      <a:pt x="1" y="18"/>
                      <a:pt x="1" y="18"/>
                    </a:cubicBezTo>
                    <a:cubicBezTo>
                      <a:pt x="1" y="18"/>
                      <a:pt x="1" y="18"/>
                      <a:pt x="1" y="18"/>
                    </a:cubicBezTo>
                    <a:cubicBezTo>
                      <a:pt x="1" y="18"/>
                      <a:pt x="1" y="18"/>
                      <a:pt x="1" y="18"/>
                    </a:cubicBezTo>
                    <a:cubicBezTo>
                      <a:pt x="1" y="18"/>
                      <a:pt x="1" y="18"/>
                      <a:pt x="1" y="18"/>
                    </a:cubicBezTo>
                    <a:cubicBezTo>
                      <a:pt x="1" y="18"/>
                      <a:pt x="1" y="18"/>
                      <a:pt x="1" y="18"/>
                    </a:cubicBezTo>
                    <a:cubicBezTo>
                      <a:pt x="1" y="18"/>
                      <a:pt x="1" y="18"/>
                      <a:pt x="1" y="18"/>
                    </a:cubicBezTo>
                    <a:cubicBezTo>
                      <a:pt x="1" y="18"/>
                      <a:pt x="1" y="18"/>
                      <a:pt x="1" y="18"/>
                    </a:cubicBezTo>
                    <a:cubicBezTo>
                      <a:pt x="1" y="18"/>
                      <a:pt x="1" y="18"/>
                      <a:pt x="1" y="18"/>
                    </a:cubicBezTo>
                    <a:cubicBezTo>
                      <a:pt x="1" y="18"/>
                      <a:pt x="1" y="18"/>
                      <a:pt x="1" y="18"/>
                    </a:cubicBezTo>
                    <a:cubicBezTo>
                      <a:pt x="1" y="18"/>
                      <a:pt x="1" y="18"/>
                      <a:pt x="1" y="18"/>
                    </a:cubicBezTo>
                    <a:cubicBezTo>
                      <a:pt x="1" y="18"/>
                      <a:pt x="1" y="18"/>
                      <a:pt x="1" y="18"/>
                    </a:cubicBezTo>
                    <a:cubicBezTo>
                      <a:pt x="1" y="19"/>
                      <a:pt x="1" y="19"/>
                      <a:pt x="1" y="19"/>
                    </a:cubicBezTo>
                    <a:cubicBezTo>
                      <a:pt x="1" y="19"/>
                      <a:pt x="1" y="19"/>
                      <a:pt x="1" y="19"/>
                    </a:cubicBezTo>
                    <a:cubicBezTo>
                      <a:pt x="1" y="19"/>
                      <a:pt x="1" y="19"/>
                      <a:pt x="1" y="19"/>
                    </a:cubicBezTo>
                    <a:cubicBezTo>
                      <a:pt x="1" y="19"/>
                      <a:pt x="1" y="19"/>
                      <a:pt x="1" y="19"/>
                    </a:cubicBezTo>
                    <a:cubicBezTo>
                      <a:pt x="1" y="19"/>
                      <a:pt x="1" y="19"/>
                      <a:pt x="1" y="19"/>
                    </a:cubicBezTo>
                    <a:cubicBezTo>
                      <a:pt x="1" y="19"/>
                      <a:pt x="1" y="19"/>
                      <a:pt x="1" y="19"/>
                    </a:cubicBezTo>
                    <a:cubicBezTo>
                      <a:pt x="1" y="19"/>
                      <a:pt x="1" y="19"/>
                      <a:pt x="1" y="19"/>
                    </a:cubicBezTo>
                    <a:cubicBezTo>
                      <a:pt x="1" y="19"/>
                      <a:pt x="1" y="19"/>
                      <a:pt x="1" y="19"/>
                    </a:cubicBezTo>
                    <a:cubicBezTo>
                      <a:pt x="1" y="19"/>
                      <a:pt x="1" y="19"/>
                      <a:pt x="1" y="19"/>
                    </a:cubicBezTo>
                    <a:cubicBezTo>
                      <a:pt x="1" y="19"/>
                      <a:pt x="1" y="19"/>
                      <a:pt x="1" y="19"/>
                    </a:cubicBezTo>
                    <a:cubicBezTo>
                      <a:pt x="1" y="19"/>
                      <a:pt x="1" y="19"/>
                      <a:pt x="1" y="19"/>
                    </a:cubicBezTo>
                    <a:cubicBezTo>
                      <a:pt x="1" y="19"/>
                      <a:pt x="1" y="19"/>
                      <a:pt x="1" y="19"/>
                    </a:cubicBezTo>
                    <a:cubicBezTo>
                      <a:pt x="1" y="19"/>
                      <a:pt x="1" y="19"/>
                      <a:pt x="1" y="19"/>
                    </a:cubicBezTo>
                    <a:cubicBezTo>
                      <a:pt x="1" y="20"/>
                      <a:pt x="1" y="20"/>
                      <a:pt x="1" y="20"/>
                    </a:cubicBezTo>
                    <a:cubicBezTo>
                      <a:pt x="1" y="20"/>
                      <a:pt x="1" y="20"/>
                      <a:pt x="1" y="20"/>
                    </a:cubicBezTo>
                    <a:cubicBezTo>
                      <a:pt x="1" y="20"/>
                      <a:pt x="1" y="20"/>
                      <a:pt x="1" y="20"/>
                    </a:cubicBezTo>
                    <a:cubicBezTo>
                      <a:pt x="1" y="20"/>
                      <a:pt x="1" y="20"/>
                      <a:pt x="1" y="20"/>
                    </a:cubicBezTo>
                    <a:cubicBezTo>
                      <a:pt x="1" y="20"/>
                      <a:pt x="1" y="20"/>
                      <a:pt x="1" y="20"/>
                    </a:cubicBezTo>
                    <a:cubicBezTo>
                      <a:pt x="1" y="20"/>
                      <a:pt x="1" y="20"/>
                      <a:pt x="1" y="20"/>
                    </a:cubicBezTo>
                    <a:cubicBezTo>
                      <a:pt x="1" y="20"/>
                      <a:pt x="1" y="20"/>
                      <a:pt x="1" y="20"/>
                    </a:cubicBezTo>
                    <a:cubicBezTo>
                      <a:pt x="1" y="20"/>
                      <a:pt x="1" y="20"/>
                      <a:pt x="1" y="20"/>
                    </a:cubicBezTo>
                    <a:cubicBezTo>
                      <a:pt x="1" y="20"/>
                      <a:pt x="1" y="20"/>
                      <a:pt x="1" y="20"/>
                    </a:cubicBezTo>
                    <a:cubicBezTo>
                      <a:pt x="1" y="20"/>
                      <a:pt x="1" y="20"/>
                      <a:pt x="1" y="20"/>
                    </a:cubicBezTo>
                    <a:cubicBezTo>
                      <a:pt x="1" y="20"/>
                      <a:pt x="1" y="20"/>
                      <a:pt x="1" y="20"/>
                    </a:cubicBezTo>
                    <a:cubicBezTo>
                      <a:pt x="1" y="20"/>
                      <a:pt x="1" y="20"/>
                      <a:pt x="1" y="20"/>
                    </a:cubicBezTo>
                    <a:cubicBezTo>
                      <a:pt x="1" y="21"/>
                      <a:pt x="1" y="21"/>
                      <a:pt x="1" y="21"/>
                    </a:cubicBezTo>
                    <a:cubicBezTo>
                      <a:pt x="1" y="21"/>
                      <a:pt x="1" y="21"/>
                      <a:pt x="1" y="21"/>
                    </a:cubicBezTo>
                    <a:cubicBezTo>
                      <a:pt x="1" y="21"/>
                      <a:pt x="1" y="21"/>
                      <a:pt x="1" y="21"/>
                    </a:cubicBezTo>
                    <a:cubicBezTo>
                      <a:pt x="1" y="21"/>
                      <a:pt x="1" y="21"/>
                      <a:pt x="1" y="21"/>
                    </a:cubicBezTo>
                    <a:cubicBezTo>
                      <a:pt x="1" y="21"/>
                      <a:pt x="1" y="21"/>
                      <a:pt x="1" y="21"/>
                    </a:cubicBezTo>
                    <a:cubicBezTo>
                      <a:pt x="1" y="21"/>
                      <a:pt x="1" y="21"/>
                      <a:pt x="1" y="21"/>
                    </a:cubicBezTo>
                    <a:cubicBezTo>
                      <a:pt x="1" y="21"/>
                      <a:pt x="1" y="21"/>
                      <a:pt x="1" y="21"/>
                    </a:cubicBezTo>
                    <a:cubicBezTo>
                      <a:pt x="1" y="21"/>
                      <a:pt x="1" y="21"/>
                      <a:pt x="1" y="21"/>
                    </a:cubicBezTo>
                    <a:cubicBezTo>
                      <a:pt x="1" y="21"/>
                      <a:pt x="1" y="21"/>
                      <a:pt x="1" y="21"/>
                    </a:cubicBezTo>
                    <a:cubicBezTo>
                      <a:pt x="1" y="21"/>
                      <a:pt x="1" y="21"/>
                      <a:pt x="1" y="21"/>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3"/>
                      <a:pt x="1" y="23"/>
                      <a:pt x="1" y="23"/>
                    </a:cubicBezTo>
                    <a:cubicBezTo>
                      <a:pt x="1" y="23"/>
                      <a:pt x="1" y="23"/>
                      <a:pt x="1" y="23"/>
                    </a:cubicBezTo>
                    <a:cubicBezTo>
                      <a:pt x="1" y="23"/>
                      <a:pt x="1" y="23"/>
                      <a:pt x="1" y="23"/>
                    </a:cubicBezTo>
                    <a:cubicBezTo>
                      <a:pt x="1" y="23"/>
                      <a:pt x="1" y="23"/>
                      <a:pt x="1" y="23"/>
                    </a:cubicBezTo>
                    <a:cubicBezTo>
                      <a:pt x="1" y="23"/>
                      <a:pt x="1" y="23"/>
                      <a:pt x="1" y="23"/>
                    </a:cubicBezTo>
                    <a:cubicBezTo>
                      <a:pt x="1" y="23"/>
                      <a:pt x="1" y="23"/>
                      <a:pt x="1" y="23"/>
                    </a:cubicBezTo>
                    <a:cubicBezTo>
                      <a:pt x="1" y="23"/>
                      <a:pt x="1" y="23"/>
                      <a:pt x="1" y="23"/>
                    </a:cubicBezTo>
                    <a:cubicBezTo>
                      <a:pt x="1" y="23"/>
                      <a:pt x="1" y="23"/>
                      <a:pt x="1" y="23"/>
                    </a:cubicBezTo>
                    <a:cubicBezTo>
                      <a:pt x="1" y="23"/>
                      <a:pt x="1" y="23"/>
                      <a:pt x="1" y="23"/>
                    </a:cubicBezTo>
                    <a:cubicBezTo>
                      <a:pt x="1" y="23"/>
                      <a:pt x="1" y="23"/>
                      <a:pt x="1" y="23"/>
                    </a:cubicBezTo>
                    <a:cubicBezTo>
                      <a:pt x="1" y="23"/>
                      <a:pt x="1" y="23"/>
                      <a:pt x="1" y="23"/>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6"/>
                      <a:pt x="1" y="26"/>
                      <a:pt x="1" y="26"/>
                    </a:cubicBezTo>
                    <a:cubicBezTo>
                      <a:pt x="1" y="26"/>
                      <a:pt x="1" y="26"/>
                      <a:pt x="1" y="26"/>
                    </a:cubicBezTo>
                    <a:cubicBezTo>
                      <a:pt x="1" y="26"/>
                      <a:pt x="1" y="26"/>
                      <a:pt x="1" y="26"/>
                    </a:cubicBezTo>
                    <a:cubicBezTo>
                      <a:pt x="1" y="26"/>
                      <a:pt x="1" y="26"/>
                      <a:pt x="1" y="26"/>
                    </a:cubicBezTo>
                    <a:cubicBezTo>
                      <a:pt x="1" y="26"/>
                      <a:pt x="1" y="26"/>
                      <a:pt x="1" y="26"/>
                    </a:cubicBezTo>
                    <a:cubicBezTo>
                      <a:pt x="1" y="26"/>
                      <a:pt x="1" y="26"/>
                      <a:pt x="1" y="26"/>
                    </a:cubicBezTo>
                    <a:cubicBezTo>
                      <a:pt x="2" y="26"/>
                      <a:pt x="2" y="26"/>
                      <a:pt x="2" y="26"/>
                    </a:cubicBezTo>
                    <a:cubicBezTo>
                      <a:pt x="2" y="26"/>
                      <a:pt x="2" y="26"/>
                      <a:pt x="2" y="26"/>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8"/>
                      <a:pt x="2" y="28"/>
                      <a:pt x="2" y="28"/>
                    </a:cubicBezTo>
                    <a:cubicBezTo>
                      <a:pt x="2" y="28"/>
                      <a:pt x="2" y="28"/>
                      <a:pt x="2" y="28"/>
                    </a:cubicBezTo>
                    <a:cubicBezTo>
                      <a:pt x="2" y="28"/>
                      <a:pt x="2" y="28"/>
                      <a:pt x="2" y="28"/>
                    </a:cubicBezTo>
                    <a:cubicBezTo>
                      <a:pt x="2" y="28"/>
                      <a:pt x="2" y="28"/>
                      <a:pt x="2" y="28"/>
                    </a:cubicBezTo>
                    <a:cubicBezTo>
                      <a:pt x="2" y="28"/>
                      <a:pt x="2" y="28"/>
                      <a:pt x="2" y="28"/>
                    </a:cubicBezTo>
                    <a:cubicBezTo>
                      <a:pt x="2" y="28"/>
                      <a:pt x="2" y="28"/>
                      <a:pt x="2" y="28"/>
                    </a:cubicBezTo>
                    <a:cubicBezTo>
                      <a:pt x="2" y="28"/>
                      <a:pt x="2" y="28"/>
                      <a:pt x="2" y="28"/>
                    </a:cubicBezTo>
                    <a:cubicBezTo>
                      <a:pt x="2" y="28"/>
                      <a:pt x="2" y="28"/>
                      <a:pt x="2" y="28"/>
                    </a:cubicBezTo>
                    <a:cubicBezTo>
                      <a:pt x="2" y="29"/>
                      <a:pt x="2" y="29"/>
                      <a:pt x="2" y="29"/>
                    </a:cubicBezTo>
                    <a:cubicBezTo>
                      <a:pt x="2" y="29"/>
                      <a:pt x="2" y="29"/>
                      <a:pt x="2" y="29"/>
                    </a:cubicBezTo>
                    <a:cubicBezTo>
                      <a:pt x="2" y="29"/>
                      <a:pt x="2" y="29"/>
                      <a:pt x="2" y="29"/>
                    </a:cubicBezTo>
                    <a:cubicBezTo>
                      <a:pt x="2" y="29"/>
                      <a:pt x="2" y="29"/>
                      <a:pt x="2" y="29"/>
                    </a:cubicBezTo>
                    <a:cubicBezTo>
                      <a:pt x="2" y="29"/>
                      <a:pt x="2" y="29"/>
                      <a:pt x="2" y="29"/>
                    </a:cubicBezTo>
                    <a:cubicBezTo>
                      <a:pt x="2" y="30"/>
                      <a:pt x="2" y="30"/>
                      <a:pt x="2" y="30"/>
                    </a:cubicBezTo>
                    <a:cubicBezTo>
                      <a:pt x="2" y="30"/>
                      <a:pt x="2" y="30"/>
                      <a:pt x="2" y="30"/>
                    </a:cubicBezTo>
                    <a:cubicBezTo>
                      <a:pt x="2" y="30"/>
                      <a:pt x="2" y="30"/>
                      <a:pt x="2" y="30"/>
                    </a:cubicBezTo>
                    <a:cubicBezTo>
                      <a:pt x="2" y="30"/>
                      <a:pt x="2" y="30"/>
                      <a:pt x="2" y="30"/>
                    </a:cubicBezTo>
                    <a:cubicBezTo>
                      <a:pt x="2" y="30"/>
                      <a:pt x="2" y="30"/>
                      <a:pt x="2" y="30"/>
                    </a:cubicBezTo>
                    <a:cubicBezTo>
                      <a:pt x="2" y="30"/>
                      <a:pt x="2" y="30"/>
                      <a:pt x="2" y="30"/>
                    </a:cubicBezTo>
                    <a:cubicBezTo>
                      <a:pt x="2" y="31"/>
                      <a:pt x="2" y="31"/>
                      <a:pt x="2" y="31"/>
                    </a:cubicBezTo>
                    <a:cubicBezTo>
                      <a:pt x="2" y="31"/>
                      <a:pt x="2" y="31"/>
                      <a:pt x="2" y="31"/>
                    </a:cubicBezTo>
                    <a:cubicBezTo>
                      <a:pt x="2" y="31"/>
                      <a:pt x="2" y="31"/>
                      <a:pt x="2" y="31"/>
                    </a:cubicBezTo>
                    <a:cubicBezTo>
                      <a:pt x="2" y="31"/>
                      <a:pt x="2" y="31"/>
                      <a:pt x="2" y="31"/>
                    </a:cubicBezTo>
                    <a:cubicBezTo>
                      <a:pt x="2" y="31"/>
                      <a:pt x="2" y="31"/>
                      <a:pt x="2" y="31"/>
                    </a:cubicBezTo>
                    <a:cubicBezTo>
                      <a:pt x="2" y="32"/>
                      <a:pt x="2" y="32"/>
                      <a:pt x="2" y="32"/>
                    </a:cubicBezTo>
                    <a:cubicBezTo>
                      <a:pt x="2" y="32"/>
                      <a:pt x="2" y="32"/>
                      <a:pt x="2" y="32"/>
                    </a:cubicBezTo>
                    <a:cubicBezTo>
                      <a:pt x="2" y="32"/>
                      <a:pt x="2" y="32"/>
                      <a:pt x="2" y="32"/>
                    </a:cubicBezTo>
                    <a:cubicBezTo>
                      <a:pt x="2" y="32"/>
                      <a:pt x="2" y="32"/>
                      <a:pt x="2" y="32"/>
                    </a:cubicBezTo>
                    <a:cubicBezTo>
                      <a:pt x="2" y="32"/>
                      <a:pt x="2" y="32"/>
                      <a:pt x="2" y="32"/>
                    </a:cubicBezTo>
                    <a:cubicBezTo>
                      <a:pt x="2" y="32"/>
                      <a:pt x="2" y="32"/>
                      <a:pt x="2" y="32"/>
                    </a:cubicBezTo>
                    <a:cubicBezTo>
                      <a:pt x="2" y="33"/>
                      <a:pt x="2" y="33"/>
                      <a:pt x="2" y="33"/>
                    </a:cubicBezTo>
                    <a:cubicBezTo>
                      <a:pt x="2" y="33"/>
                      <a:pt x="2" y="33"/>
                      <a:pt x="2" y="33"/>
                    </a:cubicBezTo>
                    <a:cubicBezTo>
                      <a:pt x="2" y="33"/>
                      <a:pt x="2" y="33"/>
                      <a:pt x="2" y="33"/>
                    </a:cubicBezTo>
                    <a:cubicBezTo>
                      <a:pt x="2" y="33"/>
                      <a:pt x="3" y="34"/>
                      <a:pt x="3" y="34"/>
                    </a:cubicBezTo>
                    <a:cubicBezTo>
                      <a:pt x="3" y="34"/>
                      <a:pt x="3" y="34"/>
                      <a:pt x="3" y="34"/>
                    </a:cubicBezTo>
                    <a:cubicBezTo>
                      <a:pt x="5" y="50"/>
                      <a:pt x="10" y="66"/>
                      <a:pt x="17" y="81"/>
                    </a:cubicBezTo>
                    <a:cubicBezTo>
                      <a:pt x="17" y="81"/>
                      <a:pt x="17" y="81"/>
                      <a:pt x="17" y="81"/>
                    </a:cubicBezTo>
                    <a:cubicBezTo>
                      <a:pt x="17" y="82"/>
                      <a:pt x="17" y="82"/>
                      <a:pt x="17" y="82"/>
                    </a:cubicBezTo>
                    <a:cubicBezTo>
                      <a:pt x="17" y="82"/>
                      <a:pt x="17" y="82"/>
                      <a:pt x="17" y="82"/>
                    </a:cubicBezTo>
                    <a:cubicBezTo>
                      <a:pt x="17" y="82"/>
                      <a:pt x="17" y="82"/>
                      <a:pt x="17" y="82"/>
                    </a:cubicBezTo>
                    <a:cubicBezTo>
                      <a:pt x="17" y="82"/>
                      <a:pt x="17" y="82"/>
                      <a:pt x="17" y="82"/>
                    </a:cubicBezTo>
                    <a:cubicBezTo>
                      <a:pt x="17" y="82"/>
                      <a:pt x="17" y="82"/>
                      <a:pt x="17" y="82"/>
                    </a:cubicBezTo>
                    <a:cubicBezTo>
                      <a:pt x="17" y="82"/>
                      <a:pt x="17" y="82"/>
                      <a:pt x="17" y="82"/>
                    </a:cubicBezTo>
                    <a:cubicBezTo>
                      <a:pt x="17" y="82"/>
                      <a:pt x="17" y="82"/>
                      <a:pt x="17" y="82"/>
                    </a:cubicBezTo>
                    <a:cubicBezTo>
                      <a:pt x="17" y="82"/>
                      <a:pt x="17" y="82"/>
                      <a:pt x="17" y="82"/>
                    </a:cubicBezTo>
                    <a:cubicBezTo>
                      <a:pt x="17" y="82"/>
                      <a:pt x="17" y="82"/>
                      <a:pt x="17" y="82"/>
                    </a:cubicBezTo>
                    <a:cubicBezTo>
                      <a:pt x="17" y="82"/>
                      <a:pt x="17" y="82"/>
                      <a:pt x="17" y="82"/>
                    </a:cubicBezTo>
                    <a:cubicBezTo>
                      <a:pt x="17" y="83"/>
                      <a:pt x="17" y="83"/>
                      <a:pt x="17" y="83"/>
                    </a:cubicBezTo>
                    <a:cubicBezTo>
                      <a:pt x="18" y="83"/>
                      <a:pt x="18" y="83"/>
                      <a:pt x="18" y="83"/>
                    </a:cubicBezTo>
                    <a:cubicBezTo>
                      <a:pt x="18" y="83"/>
                      <a:pt x="18" y="83"/>
                      <a:pt x="18" y="83"/>
                    </a:cubicBezTo>
                    <a:cubicBezTo>
                      <a:pt x="18" y="83"/>
                      <a:pt x="18" y="83"/>
                      <a:pt x="18" y="83"/>
                    </a:cubicBezTo>
                    <a:cubicBezTo>
                      <a:pt x="18" y="83"/>
                      <a:pt x="18" y="83"/>
                      <a:pt x="18" y="83"/>
                    </a:cubicBezTo>
                    <a:cubicBezTo>
                      <a:pt x="56" y="65"/>
                      <a:pt x="56" y="65"/>
                      <a:pt x="56" y="65"/>
                    </a:cubicBezTo>
                    <a:cubicBezTo>
                      <a:pt x="47" y="46"/>
                      <a:pt x="43" y="26"/>
                      <a:pt x="43" y="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2" name="Google Shape;1372;p19"/>
              <p:cNvSpPr/>
              <p:nvPr/>
            </p:nvSpPr>
            <p:spPr>
              <a:xfrm>
                <a:off x="7934325" y="2559050"/>
                <a:ext cx="247650" cy="241300"/>
              </a:xfrm>
              <a:custGeom>
                <a:avLst/>
                <a:gdLst/>
                <a:ahLst/>
                <a:cxnLst/>
                <a:rect l="l" t="t" r="r" b="b"/>
                <a:pathLst>
                  <a:path w="83" h="81" extrusionOk="0">
                    <a:moveTo>
                      <a:pt x="83" y="37"/>
                    </a:moveTo>
                    <a:cubicBezTo>
                      <a:pt x="62" y="0"/>
                      <a:pt x="62" y="0"/>
                      <a:pt x="62" y="0"/>
                    </a:cubicBezTo>
                    <a:cubicBezTo>
                      <a:pt x="61" y="0"/>
                      <a:pt x="61" y="1"/>
                      <a:pt x="60" y="1"/>
                    </a:cubicBezTo>
                    <a:cubicBezTo>
                      <a:pt x="60" y="1"/>
                      <a:pt x="60" y="1"/>
                      <a:pt x="60" y="1"/>
                    </a:cubicBezTo>
                    <a:cubicBezTo>
                      <a:pt x="60" y="1"/>
                      <a:pt x="60" y="1"/>
                      <a:pt x="60" y="1"/>
                    </a:cubicBezTo>
                    <a:cubicBezTo>
                      <a:pt x="60" y="1"/>
                      <a:pt x="60" y="1"/>
                      <a:pt x="60" y="1"/>
                    </a:cubicBezTo>
                    <a:cubicBezTo>
                      <a:pt x="60" y="1"/>
                      <a:pt x="60" y="1"/>
                      <a:pt x="60" y="1"/>
                    </a:cubicBezTo>
                    <a:cubicBezTo>
                      <a:pt x="60" y="1"/>
                      <a:pt x="60" y="1"/>
                      <a:pt x="60" y="1"/>
                    </a:cubicBezTo>
                    <a:cubicBezTo>
                      <a:pt x="59" y="1"/>
                      <a:pt x="59" y="1"/>
                      <a:pt x="59" y="1"/>
                    </a:cubicBezTo>
                    <a:cubicBezTo>
                      <a:pt x="59" y="1"/>
                      <a:pt x="59" y="1"/>
                      <a:pt x="59" y="1"/>
                    </a:cubicBezTo>
                    <a:cubicBezTo>
                      <a:pt x="59" y="2"/>
                      <a:pt x="59" y="2"/>
                      <a:pt x="59" y="2"/>
                    </a:cubicBezTo>
                    <a:cubicBezTo>
                      <a:pt x="59" y="2"/>
                      <a:pt x="59" y="2"/>
                      <a:pt x="59" y="2"/>
                    </a:cubicBezTo>
                    <a:cubicBezTo>
                      <a:pt x="59" y="2"/>
                      <a:pt x="59" y="2"/>
                      <a:pt x="59" y="2"/>
                    </a:cubicBezTo>
                    <a:cubicBezTo>
                      <a:pt x="59" y="2"/>
                      <a:pt x="59" y="2"/>
                      <a:pt x="59" y="2"/>
                    </a:cubicBezTo>
                    <a:cubicBezTo>
                      <a:pt x="59" y="2"/>
                      <a:pt x="59" y="2"/>
                      <a:pt x="59" y="2"/>
                    </a:cubicBezTo>
                    <a:cubicBezTo>
                      <a:pt x="59" y="2"/>
                      <a:pt x="59" y="2"/>
                      <a:pt x="59"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8" y="3"/>
                      <a:pt x="58" y="3"/>
                      <a:pt x="58" y="3"/>
                    </a:cubicBezTo>
                    <a:cubicBezTo>
                      <a:pt x="58" y="3"/>
                      <a:pt x="58" y="3"/>
                      <a:pt x="58" y="3"/>
                    </a:cubicBezTo>
                    <a:cubicBezTo>
                      <a:pt x="58" y="3"/>
                      <a:pt x="58" y="3"/>
                      <a:pt x="58" y="3"/>
                    </a:cubicBezTo>
                    <a:cubicBezTo>
                      <a:pt x="57" y="3"/>
                      <a:pt x="57" y="3"/>
                      <a:pt x="57" y="3"/>
                    </a:cubicBezTo>
                    <a:cubicBezTo>
                      <a:pt x="57" y="3"/>
                      <a:pt x="57" y="3"/>
                      <a:pt x="57" y="3"/>
                    </a:cubicBezTo>
                    <a:cubicBezTo>
                      <a:pt x="57" y="3"/>
                      <a:pt x="57" y="3"/>
                      <a:pt x="57" y="3"/>
                    </a:cubicBezTo>
                    <a:cubicBezTo>
                      <a:pt x="57" y="3"/>
                      <a:pt x="57" y="3"/>
                      <a:pt x="57" y="3"/>
                    </a:cubicBezTo>
                    <a:cubicBezTo>
                      <a:pt x="57" y="3"/>
                      <a:pt x="57" y="3"/>
                      <a:pt x="57" y="3"/>
                    </a:cubicBezTo>
                    <a:cubicBezTo>
                      <a:pt x="57" y="3"/>
                      <a:pt x="57" y="3"/>
                      <a:pt x="57" y="3"/>
                    </a:cubicBezTo>
                    <a:cubicBezTo>
                      <a:pt x="57" y="3"/>
                      <a:pt x="57" y="3"/>
                      <a:pt x="57" y="3"/>
                    </a:cubicBezTo>
                    <a:cubicBezTo>
                      <a:pt x="57" y="3"/>
                      <a:pt x="57" y="3"/>
                      <a:pt x="57" y="3"/>
                    </a:cubicBezTo>
                    <a:cubicBezTo>
                      <a:pt x="57" y="3"/>
                      <a:pt x="57" y="3"/>
                      <a:pt x="57" y="3"/>
                    </a:cubicBezTo>
                    <a:cubicBezTo>
                      <a:pt x="57" y="3"/>
                      <a:pt x="57" y="3"/>
                      <a:pt x="57" y="3"/>
                    </a:cubicBezTo>
                    <a:cubicBezTo>
                      <a:pt x="57" y="3"/>
                      <a:pt x="57" y="3"/>
                      <a:pt x="57" y="3"/>
                    </a:cubicBezTo>
                    <a:cubicBezTo>
                      <a:pt x="56" y="3"/>
                      <a:pt x="56" y="3"/>
                      <a:pt x="56" y="3"/>
                    </a:cubicBezTo>
                    <a:cubicBezTo>
                      <a:pt x="56" y="3"/>
                      <a:pt x="56" y="3"/>
                      <a:pt x="56" y="3"/>
                    </a:cubicBezTo>
                    <a:cubicBezTo>
                      <a:pt x="56" y="3"/>
                      <a:pt x="56" y="3"/>
                      <a:pt x="56" y="3"/>
                    </a:cubicBezTo>
                    <a:cubicBezTo>
                      <a:pt x="56" y="3"/>
                      <a:pt x="56" y="3"/>
                      <a:pt x="56" y="3"/>
                    </a:cubicBezTo>
                    <a:cubicBezTo>
                      <a:pt x="56" y="3"/>
                      <a:pt x="56" y="3"/>
                      <a:pt x="56" y="3"/>
                    </a:cubicBezTo>
                    <a:cubicBezTo>
                      <a:pt x="56" y="3"/>
                      <a:pt x="56" y="3"/>
                      <a:pt x="56" y="3"/>
                    </a:cubicBezTo>
                    <a:cubicBezTo>
                      <a:pt x="56" y="4"/>
                      <a:pt x="56" y="4"/>
                      <a:pt x="56" y="4"/>
                    </a:cubicBezTo>
                    <a:cubicBezTo>
                      <a:pt x="56" y="4"/>
                      <a:pt x="56" y="4"/>
                      <a:pt x="56" y="4"/>
                    </a:cubicBezTo>
                    <a:cubicBezTo>
                      <a:pt x="56" y="4"/>
                      <a:pt x="56" y="4"/>
                      <a:pt x="56" y="4"/>
                    </a:cubicBezTo>
                    <a:cubicBezTo>
                      <a:pt x="56" y="4"/>
                      <a:pt x="56" y="4"/>
                      <a:pt x="56" y="4"/>
                    </a:cubicBezTo>
                    <a:cubicBezTo>
                      <a:pt x="56" y="4"/>
                      <a:pt x="56" y="4"/>
                      <a:pt x="56" y="4"/>
                    </a:cubicBezTo>
                    <a:cubicBezTo>
                      <a:pt x="55" y="4"/>
                      <a:pt x="55" y="4"/>
                      <a:pt x="55" y="4"/>
                    </a:cubicBezTo>
                    <a:cubicBezTo>
                      <a:pt x="55" y="4"/>
                      <a:pt x="55" y="4"/>
                      <a:pt x="55" y="4"/>
                    </a:cubicBezTo>
                    <a:cubicBezTo>
                      <a:pt x="55" y="4"/>
                      <a:pt x="55" y="4"/>
                      <a:pt x="55" y="4"/>
                    </a:cubicBezTo>
                    <a:cubicBezTo>
                      <a:pt x="55" y="4"/>
                      <a:pt x="55" y="4"/>
                      <a:pt x="55" y="4"/>
                    </a:cubicBezTo>
                    <a:cubicBezTo>
                      <a:pt x="55" y="4"/>
                      <a:pt x="55" y="4"/>
                      <a:pt x="55" y="4"/>
                    </a:cubicBezTo>
                    <a:cubicBezTo>
                      <a:pt x="55" y="4"/>
                      <a:pt x="55" y="4"/>
                      <a:pt x="55" y="4"/>
                    </a:cubicBezTo>
                    <a:cubicBezTo>
                      <a:pt x="55" y="4"/>
                      <a:pt x="55" y="4"/>
                      <a:pt x="55" y="4"/>
                    </a:cubicBezTo>
                    <a:cubicBezTo>
                      <a:pt x="55" y="4"/>
                      <a:pt x="55" y="4"/>
                      <a:pt x="55" y="4"/>
                    </a:cubicBezTo>
                    <a:cubicBezTo>
                      <a:pt x="55" y="4"/>
                      <a:pt x="55" y="4"/>
                      <a:pt x="55" y="4"/>
                    </a:cubicBezTo>
                    <a:cubicBezTo>
                      <a:pt x="55" y="4"/>
                      <a:pt x="55" y="4"/>
                      <a:pt x="55" y="4"/>
                    </a:cubicBezTo>
                    <a:cubicBezTo>
                      <a:pt x="55" y="4"/>
                      <a:pt x="55" y="4"/>
                      <a:pt x="55" y="4"/>
                    </a:cubicBezTo>
                    <a:cubicBezTo>
                      <a:pt x="55" y="4"/>
                      <a:pt x="55" y="4"/>
                      <a:pt x="55" y="4"/>
                    </a:cubicBezTo>
                    <a:cubicBezTo>
                      <a:pt x="55" y="4"/>
                      <a:pt x="55" y="4"/>
                      <a:pt x="55" y="4"/>
                    </a:cubicBezTo>
                    <a:cubicBezTo>
                      <a:pt x="55" y="4"/>
                      <a:pt x="55" y="4"/>
                      <a:pt x="55" y="4"/>
                    </a:cubicBezTo>
                    <a:cubicBezTo>
                      <a:pt x="55" y="4"/>
                      <a:pt x="55" y="4"/>
                      <a:pt x="55" y="4"/>
                    </a:cubicBezTo>
                    <a:cubicBezTo>
                      <a:pt x="54" y="5"/>
                      <a:pt x="54" y="5"/>
                      <a:pt x="54" y="5"/>
                    </a:cubicBezTo>
                    <a:cubicBezTo>
                      <a:pt x="54" y="5"/>
                      <a:pt x="54" y="5"/>
                      <a:pt x="54" y="5"/>
                    </a:cubicBezTo>
                    <a:cubicBezTo>
                      <a:pt x="54" y="5"/>
                      <a:pt x="54" y="5"/>
                      <a:pt x="54" y="5"/>
                    </a:cubicBezTo>
                    <a:cubicBezTo>
                      <a:pt x="54" y="5"/>
                      <a:pt x="54" y="5"/>
                      <a:pt x="54" y="5"/>
                    </a:cubicBezTo>
                    <a:cubicBezTo>
                      <a:pt x="54" y="5"/>
                      <a:pt x="54" y="5"/>
                      <a:pt x="54" y="5"/>
                    </a:cubicBezTo>
                    <a:cubicBezTo>
                      <a:pt x="54" y="5"/>
                      <a:pt x="54" y="5"/>
                      <a:pt x="54" y="5"/>
                    </a:cubicBezTo>
                    <a:cubicBezTo>
                      <a:pt x="54" y="5"/>
                      <a:pt x="54" y="5"/>
                      <a:pt x="54" y="5"/>
                    </a:cubicBezTo>
                    <a:cubicBezTo>
                      <a:pt x="54" y="5"/>
                      <a:pt x="54" y="5"/>
                      <a:pt x="54" y="5"/>
                    </a:cubicBezTo>
                    <a:cubicBezTo>
                      <a:pt x="54" y="5"/>
                      <a:pt x="54" y="5"/>
                      <a:pt x="54" y="5"/>
                    </a:cubicBezTo>
                    <a:cubicBezTo>
                      <a:pt x="54" y="5"/>
                      <a:pt x="54" y="5"/>
                      <a:pt x="54" y="5"/>
                    </a:cubicBezTo>
                    <a:cubicBezTo>
                      <a:pt x="54" y="5"/>
                      <a:pt x="54" y="5"/>
                      <a:pt x="54" y="5"/>
                    </a:cubicBezTo>
                    <a:cubicBezTo>
                      <a:pt x="54" y="5"/>
                      <a:pt x="54" y="5"/>
                      <a:pt x="54" y="5"/>
                    </a:cubicBezTo>
                    <a:cubicBezTo>
                      <a:pt x="54" y="5"/>
                      <a:pt x="54" y="5"/>
                      <a:pt x="54" y="5"/>
                    </a:cubicBezTo>
                    <a:cubicBezTo>
                      <a:pt x="54" y="5"/>
                      <a:pt x="54" y="5"/>
                      <a:pt x="54" y="5"/>
                    </a:cubicBezTo>
                    <a:cubicBezTo>
                      <a:pt x="53" y="5"/>
                      <a:pt x="53" y="5"/>
                      <a:pt x="53" y="5"/>
                    </a:cubicBezTo>
                    <a:cubicBezTo>
                      <a:pt x="53" y="5"/>
                      <a:pt x="53" y="5"/>
                      <a:pt x="53" y="5"/>
                    </a:cubicBezTo>
                    <a:cubicBezTo>
                      <a:pt x="53" y="5"/>
                      <a:pt x="53" y="5"/>
                      <a:pt x="53" y="5"/>
                    </a:cubicBezTo>
                    <a:cubicBezTo>
                      <a:pt x="53" y="5"/>
                      <a:pt x="53" y="5"/>
                      <a:pt x="53" y="5"/>
                    </a:cubicBezTo>
                    <a:cubicBezTo>
                      <a:pt x="53" y="5"/>
                      <a:pt x="53" y="5"/>
                      <a:pt x="53" y="5"/>
                    </a:cubicBezTo>
                    <a:cubicBezTo>
                      <a:pt x="53" y="5"/>
                      <a:pt x="53" y="5"/>
                      <a:pt x="53" y="5"/>
                    </a:cubicBezTo>
                    <a:cubicBezTo>
                      <a:pt x="53" y="5"/>
                      <a:pt x="53" y="5"/>
                      <a:pt x="53" y="5"/>
                    </a:cubicBezTo>
                    <a:cubicBezTo>
                      <a:pt x="53" y="5"/>
                      <a:pt x="53" y="5"/>
                      <a:pt x="53" y="5"/>
                    </a:cubicBezTo>
                    <a:cubicBezTo>
                      <a:pt x="53"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2" y="6"/>
                      <a:pt x="52" y="6"/>
                      <a:pt x="52" y="6"/>
                    </a:cubicBezTo>
                    <a:cubicBezTo>
                      <a:pt x="52" y="6"/>
                      <a:pt x="52" y="6"/>
                      <a:pt x="52" y="6"/>
                    </a:cubicBezTo>
                    <a:cubicBezTo>
                      <a:pt x="52" y="6"/>
                      <a:pt x="52" y="6"/>
                      <a:pt x="52" y="6"/>
                    </a:cubicBezTo>
                    <a:cubicBezTo>
                      <a:pt x="52" y="6"/>
                      <a:pt x="52" y="6"/>
                      <a:pt x="52" y="6"/>
                    </a:cubicBezTo>
                    <a:cubicBezTo>
                      <a:pt x="52" y="6"/>
                      <a:pt x="52" y="6"/>
                      <a:pt x="52" y="6"/>
                    </a:cubicBezTo>
                    <a:cubicBezTo>
                      <a:pt x="52" y="6"/>
                      <a:pt x="52" y="6"/>
                      <a:pt x="52" y="6"/>
                    </a:cubicBezTo>
                    <a:cubicBezTo>
                      <a:pt x="52" y="6"/>
                      <a:pt x="52" y="6"/>
                      <a:pt x="52" y="6"/>
                    </a:cubicBezTo>
                    <a:cubicBezTo>
                      <a:pt x="52" y="6"/>
                      <a:pt x="52" y="6"/>
                      <a:pt x="52" y="6"/>
                    </a:cubicBezTo>
                    <a:cubicBezTo>
                      <a:pt x="52" y="6"/>
                      <a:pt x="52" y="6"/>
                      <a:pt x="52" y="6"/>
                    </a:cubicBezTo>
                    <a:cubicBezTo>
                      <a:pt x="52" y="6"/>
                      <a:pt x="52" y="6"/>
                      <a:pt x="52" y="6"/>
                    </a:cubicBezTo>
                    <a:cubicBezTo>
                      <a:pt x="52" y="6"/>
                      <a:pt x="52" y="6"/>
                      <a:pt x="52" y="6"/>
                    </a:cubicBezTo>
                    <a:cubicBezTo>
                      <a:pt x="52" y="6"/>
                      <a:pt x="52" y="6"/>
                      <a:pt x="52" y="6"/>
                    </a:cubicBezTo>
                    <a:cubicBezTo>
                      <a:pt x="52" y="6"/>
                      <a:pt x="52" y="6"/>
                      <a:pt x="52" y="6"/>
                    </a:cubicBezTo>
                    <a:cubicBezTo>
                      <a:pt x="52" y="6"/>
                      <a:pt x="52" y="6"/>
                      <a:pt x="52" y="6"/>
                    </a:cubicBezTo>
                    <a:cubicBezTo>
                      <a:pt x="51" y="6"/>
                      <a:pt x="51" y="6"/>
                      <a:pt x="51" y="6"/>
                    </a:cubicBezTo>
                    <a:cubicBezTo>
                      <a:pt x="51" y="6"/>
                      <a:pt x="51" y="6"/>
                      <a:pt x="51" y="6"/>
                    </a:cubicBezTo>
                    <a:cubicBezTo>
                      <a:pt x="51" y="6"/>
                      <a:pt x="51" y="6"/>
                      <a:pt x="51" y="6"/>
                    </a:cubicBezTo>
                    <a:cubicBezTo>
                      <a:pt x="51" y="7"/>
                      <a:pt x="51" y="7"/>
                      <a:pt x="51" y="7"/>
                    </a:cubicBezTo>
                    <a:cubicBezTo>
                      <a:pt x="51" y="7"/>
                      <a:pt x="51" y="7"/>
                      <a:pt x="51" y="7"/>
                    </a:cubicBezTo>
                    <a:cubicBezTo>
                      <a:pt x="51" y="7"/>
                      <a:pt x="51" y="7"/>
                      <a:pt x="51" y="7"/>
                    </a:cubicBezTo>
                    <a:cubicBezTo>
                      <a:pt x="51" y="7"/>
                      <a:pt x="51" y="7"/>
                      <a:pt x="51" y="7"/>
                    </a:cubicBezTo>
                    <a:cubicBezTo>
                      <a:pt x="51" y="7"/>
                      <a:pt x="51" y="7"/>
                      <a:pt x="51" y="7"/>
                    </a:cubicBezTo>
                    <a:cubicBezTo>
                      <a:pt x="51" y="7"/>
                      <a:pt x="51" y="7"/>
                      <a:pt x="51" y="7"/>
                    </a:cubicBezTo>
                    <a:cubicBezTo>
                      <a:pt x="51" y="7"/>
                      <a:pt x="51" y="7"/>
                      <a:pt x="51" y="7"/>
                    </a:cubicBezTo>
                    <a:cubicBezTo>
                      <a:pt x="51" y="7"/>
                      <a:pt x="51" y="7"/>
                      <a:pt x="51" y="7"/>
                    </a:cubicBezTo>
                    <a:cubicBezTo>
                      <a:pt x="51" y="7"/>
                      <a:pt x="51" y="7"/>
                      <a:pt x="51" y="7"/>
                    </a:cubicBezTo>
                    <a:cubicBezTo>
                      <a:pt x="51" y="7"/>
                      <a:pt x="51" y="7"/>
                      <a:pt x="51" y="7"/>
                    </a:cubicBezTo>
                    <a:cubicBezTo>
                      <a:pt x="51" y="7"/>
                      <a:pt x="51" y="7"/>
                      <a:pt x="51" y="7"/>
                    </a:cubicBezTo>
                    <a:cubicBezTo>
                      <a:pt x="51" y="7"/>
                      <a:pt x="51" y="7"/>
                      <a:pt x="51" y="7"/>
                    </a:cubicBezTo>
                    <a:cubicBezTo>
                      <a:pt x="50" y="7"/>
                      <a:pt x="50" y="7"/>
                      <a:pt x="50" y="7"/>
                    </a:cubicBezTo>
                    <a:cubicBezTo>
                      <a:pt x="50" y="7"/>
                      <a:pt x="50" y="7"/>
                      <a:pt x="50" y="7"/>
                    </a:cubicBezTo>
                    <a:cubicBezTo>
                      <a:pt x="50" y="7"/>
                      <a:pt x="50" y="7"/>
                      <a:pt x="50" y="7"/>
                    </a:cubicBezTo>
                    <a:cubicBezTo>
                      <a:pt x="50" y="7"/>
                      <a:pt x="50" y="7"/>
                      <a:pt x="50" y="7"/>
                    </a:cubicBezTo>
                    <a:cubicBezTo>
                      <a:pt x="50" y="7"/>
                      <a:pt x="50" y="7"/>
                      <a:pt x="50" y="7"/>
                    </a:cubicBezTo>
                    <a:cubicBezTo>
                      <a:pt x="50" y="7"/>
                      <a:pt x="50" y="7"/>
                      <a:pt x="50" y="7"/>
                    </a:cubicBezTo>
                    <a:cubicBezTo>
                      <a:pt x="50" y="7"/>
                      <a:pt x="50" y="7"/>
                      <a:pt x="50" y="7"/>
                    </a:cubicBezTo>
                    <a:cubicBezTo>
                      <a:pt x="50" y="7"/>
                      <a:pt x="50" y="7"/>
                      <a:pt x="50" y="7"/>
                    </a:cubicBezTo>
                    <a:cubicBezTo>
                      <a:pt x="50" y="7"/>
                      <a:pt x="50" y="7"/>
                      <a:pt x="50" y="7"/>
                    </a:cubicBezTo>
                    <a:cubicBezTo>
                      <a:pt x="50" y="8"/>
                      <a:pt x="50" y="8"/>
                      <a:pt x="50" y="8"/>
                    </a:cubicBezTo>
                    <a:cubicBezTo>
                      <a:pt x="50" y="8"/>
                      <a:pt x="50" y="8"/>
                      <a:pt x="50" y="8"/>
                    </a:cubicBezTo>
                    <a:cubicBezTo>
                      <a:pt x="50" y="8"/>
                      <a:pt x="50" y="8"/>
                      <a:pt x="50" y="8"/>
                    </a:cubicBezTo>
                    <a:cubicBezTo>
                      <a:pt x="50" y="8"/>
                      <a:pt x="50" y="8"/>
                      <a:pt x="50" y="8"/>
                    </a:cubicBezTo>
                    <a:cubicBezTo>
                      <a:pt x="50" y="8"/>
                      <a:pt x="50" y="8"/>
                      <a:pt x="50" y="8"/>
                    </a:cubicBezTo>
                    <a:cubicBezTo>
                      <a:pt x="49" y="8"/>
                      <a:pt x="49" y="8"/>
                      <a:pt x="49" y="8"/>
                    </a:cubicBezTo>
                    <a:cubicBezTo>
                      <a:pt x="49" y="8"/>
                      <a:pt x="49" y="8"/>
                      <a:pt x="49" y="8"/>
                    </a:cubicBezTo>
                    <a:cubicBezTo>
                      <a:pt x="49" y="8"/>
                      <a:pt x="49" y="8"/>
                      <a:pt x="49" y="8"/>
                    </a:cubicBezTo>
                    <a:cubicBezTo>
                      <a:pt x="49" y="8"/>
                      <a:pt x="49" y="8"/>
                      <a:pt x="49" y="8"/>
                    </a:cubicBezTo>
                    <a:cubicBezTo>
                      <a:pt x="49" y="8"/>
                      <a:pt x="49" y="8"/>
                      <a:pt x="49" y="8"/>
                    </a:cubicBezTo>
                    <a:cubicBezTo>
                      <a:pt x="49" y="8"/>
                      <a:pt x="49" y="8"/>
                      <a:pt x="49" y="8"/>
                    </a:cubicBezTo>
                    <a:cubicBezTo>
                      <a:pt x="49" y="8"/>
                      <a:pt x="49" y="8"/>
                      <a:pt x="49" y="8"/>
                    </a:cubicBezTo>
                    <a:cubicBezTo>
                      <a:pt x="49" y="8"/>
                      <a:pt x="49" y="8"/>
                      <a:pt x="49" y="8"/>
                    </a:cubicBezTo>
                    <a:cubicBezTo>
                      <a:pt x="49" y="8"/>
                      <a:pt x="49" y="8"/>
                      <a:pt x="49" y="8"/>
                    </a:cubicBezTo>
                    <a:cubicBezTo>
                      <a:pt x="49" y="8"/>
                      <a:pt x="49" y="8"/>
                      <a:pt x="49" y="8"/>
                    </a:cubicBezTo>
                    <a:cubicBezTo>
                      <a:pt x="49" y="8"/>
                      <a:pt x="49" y="8"/>
                      <a:pt x="49" y="8"/>
                    </a:cubicBezTo>
                    <a:cubicBezTo>
                      <a:pt x="49" y="8"/>
                      <a:pt x="49" y="8"/>
                      <a:pt x="49" y="8"/>
                    </a:cubicBezTo>
                    <a:cubicBezTo>
                      <a:pt x="49" y="8"/>
                      <a:pt x="49" y="8"/>
                      <a:pt x="49" y="8"/>
                    </a:cubicBezTo>
                    <a:cubicBezTo>
                      <a:pt x="49" y="8"/>
                      <a:pt x="49" y="8"/>
                      <a:pt x="49" y="8"/>
                    </a:cubicBezTo>
                    <a:cubicBezTo>
                      <a:pt x="48" y="8"/>
                      <a:pt x="48" y="8"/>
                      <a:pt x="48" y="8"/>
                    </a:cubicBezTo>
                    <a:cubicBezTo>
                      <a:pt x="48" y="8"/>
                      <a:pt x="48" y="8"/>
                      <a:pt x="48" y="8"/>
                    </a:cubicBezTo>
                    <a:cubicBezTo>
                      <a:pt x="48" y="9"/>
                      <a:pt x="48" y="9"/>
                      <a:pt x="48" y="9"/>
                    </a:cubicBezTo>
                    <a:cubicBezTo>
                      <a:pt x="48" y="9"/>
                      <a:pt x="48" y="9"/>
                      <a:pt x="48" y="9"/>
                    </a:cubicBezTo>
                    <a:cubicBezTo>
                      <a:pt x="48" y="9"/>
                      <a:pt x="48" y="9"/>
                      <a:pt x="48" y="9"/>
                    </a:cubicBezTo>
                    <a:cubicBezTo>
                      <a:pt x="48" y="9"/>
                      <a:pt x="48" y="9"/>
                      <a:pt x="48" y="9"/>
                    </a:cubicBezTo>
                    <a:cubicBezTo>
                      <a:pt x="48" y="9"/>
                      <a:pt x="48" y="9"/>
                      <a:pt x="48" y="9"/>
                    </a:cubicBezTo>
                    <a:cubicBezTo>
                      <a:pt x="48" y="9"/>
                      <a:pt x="48" y="9"/>
                      <a:pt x="48" y="9"/>
                    </a:cubicBezTo>
                    <a:cubicBezTo>
                      <a:pt x="48" y="9"/>
                      <a:pt x="48" y="9"/>
                      <a:pt x="48" y="9"/>
                    </a:cubicBezTo>
                    <a:cubicBezTo>
                      <a:pt x="48" y="9"/>
                      <a:pt x="48" y="9"/>
                      <a:pt x="48" y="9"/>
                    </a:cubicBezTo>
                    <a:cubicBezTo>
                      <a:pt x="48" y="9"/>
                      <a:pt x="48" y="9"/>
                      <a:pt x="48" y="9"/>
                    </a:cubicBezTo>
                    <a:cubicBezTo>
                      <a:pt x="48" y="9"/>
                      <a:pt x="48" y="9"/>
                      <a:pt x="48" y="9"/>
                    </a:cubicBezTo>
                    <a:cubicBezTo>
                      <a:pt x="48" y="9"/>
                      <a:pt x="48" y="9"/>
                      <a:pt x="48" y="9"/>
                    </a:cubicBezTo>
                    <a:cubicBezTo>
                      <a:pt x="48" y="9"/>
                      <a:pt x="48" y="9"/>
                      <a:pt x="48" y="9"/>
                    </a:cubicBezTo>
                    <a:cubicBezTo>
                      <a:pt x="48" y="9"/>
                      <a:pt x="48" y="9"/>
                      <a:pt x="48" y="9"/>
                    </a:cubicBezTo>
                    <a:cubicBezTo>
                      <a:pt x="48" y="9"/>
                      <a:pt x="48" y="9"/>
                      <a:pt x="48" y="9"/>
                    </a:cubicBezTo>
                    <a:cubicBezTo>
                      <a:pt x="47" y="9"/>
                      <a:pt x="47" y="9"/>
                      <a:pt x="47" y="9"/>
                    </a:cubicBezTo>
                    <a:cubicBezTo>
                      <a:pt x="47" y="9"/>
                      <a:pt x="47" y="9"/>
                      <a:pt x="47" y="9"/>
                    </a:cubicBezTo>
                    <a:cubicBezTo>
                      <a:pt x="47" y="9"/>
                      <a:pt x="47" y="9"/>
                      <a:pt x="47" y="9"/>
                    </a:cubicBezTo>
                    <a:cubicBezTo>
                      <a:pt x="47" y="9"/>
                      <a:pt x="47" y="9"/>
                      <a:pt x="47" y="9"/>
                    </a:cubicBezTo>
                    <a:cubicBezTo>
                      <a:pt x="47" y="9"/>
                      <a:pt x="47" y="9"/>
                      <a:pt x="47" y="9"/>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6" y="10"/>
                      <a:pt x="46" y="10"/>
                      <a:pt x="46" y="10"/>
                    </a:cubicBezTo>
                    <a:cubicBezTo>
                      <a:pt x="46" y="10"/>
                      <a:pt x="46" y="10"/>
                      <a:pt x="46" y="10"/>
                    </a:cubicBezTo>
                    <a:cubicBezTo>
                      <a:pt x="46" y="10"/>
                      <a:pt x="46" y="10"/>
                      <a:pt x="46" y="10"/>
                    </a:cubicBezTo>
                    <a:cubicBezTo>
                      <a:pt x="46" y="10"/>
                      <a:pt x="46" y="10"/>
                      <a:pt x="46" y="10"/>
                    </a:cubicBezTo>
                    <a:cubicBezTo>
                      <a:pt x="46" y="10"/>
                      <a:pt x="46" y="10"/>
                      <a:pt x="46" y="10"/>
                    </a:cubicBezTo>
                    <a:cubicBezTo>
                      <a:pt x="46" y="10"/>
                      <a:pt x="46" y="10"/>
                      <a:pt x="46" y="10"/>
                    </a:cubicBezTo>
                    <a:cubicBezTo>
                      <a:pt x="46" y="10"/>
                      <a:pt x="46" y="10"/>
                      <a:pt x="46" y="10"/>
                    </a:cubicBezTo>
                    <a:cubicBezTo>
                      <a:pt x="46" y="10"/>
                      <a:pt x="46" y="10"/>
                      <a:pt x="46" y="10"/>
                    </a:cubicBezTo>
                    <a:cubicBezTo>
                      <a:pt x="46" y="10"/>
                      <a:pt x="46" y="10"/>
                      <a:pt x="46" y="10"/>
                    </a:cubicBezTo>
                    <a:cubicBezTo>
                      <a:pt x="46" y="10"/>
                      <a:pt x="46" y="10"/>
                      <a:pt x="46" y="10"/>
                    </a:cubicBezTo>
                    <a:cubicBezTo>
                      <a:pt x="46" y="10"/>
                      <a:pt x="46" y="10"/>
                      <a:pt x="46" y="10"/>
                    </a:cubicBezTo>
                    <a:cubicBezTo>
                      <a:pt x="46" y="10"/>
                      <a:pt x="46" y="10"/>
                      <a:pt x="46" y="10"/>
                    </a:cubicBezTo>
                    <a:cubicBezTo>
                      <a:pt x="46" y="10"/>
                      <a:pt x="46" y="10"/>
                      <a:pt x="46" y="10"/>
                    </a:cubicBezTo>
                    <a:cubicBezTo>
                      <a:pt x="46" y="10"/>
                      <a:pt x="46" y="10"/>
                      <a:pt x="46" y="10"/>
                    </a:cubicBezTo>
                    <a:cubicBezTo>
                      <a:pt x="46" y="11"/>
                      <a:pt x="46" y="11"/>
                      <a:pt x="46" y="11"/>
                    </a:cubicBezTo>
                    <a:cubicBezTo>
                      <a:pt x="45" y="11"/>
                      <a:pt x="45" y="11"/>
                      <a:pt x="45" y="11"/>
                    </a:cubicBezTo>
                    <a:cubicBezTo>
                      <a:pt x="45" y="11"/>
                      <a:pt x="45" y="11"/>
                      <a:pt x="45" y="11"/>
                    </a:cubicBezTo>
                    <a:cubicBezTo>
                      <a:pt x="45" y="11"/>
                      <a:pt x="45" y="11"/>
                      <a:pt x="45" y="11"/>
                    </a:cubicBezTo>
                    <a:cubicBezTo>
                      <a:pt x="45" y="11"/>
                      <a:pt x="45" y="11"/>
                      <a:pt x="45" y="11"/>
                    </a:cubicBezTo>
                    <a:cubicBezTo>
                      <a:pt x="45" y="11"/>
                      <a:pt x="45" y="11"/>
                      <a:pt x="45" y="11"/>
                    </a:cubicBezTo>
                    <a:cubicBezTo>
                      <a:pt x="45" y="11"/>
                      <a:pt x="45" y="11"/>
                      <a:pt x="45" y="11"/>
                    </a:cubicBezTo>
                    <a:cubicBezTo>
                      <a:pt x="45" y="11"/>
                      <a:pt x="45" y="11"/>
                      <a:pt x="45" y="11"/>
                    </a:cubicBezTo>
                    <a:cubicBezTo>
                      <a:pt x="45" y="11"/>
                      <a:pt x="45" y="11"/>
                      <a:pt x="45" y="11"/>
                    </a:cubicBezTo>
                    <a:cubicBezTo>
                      <a:pt x="45" y="11"/>
                      <a:pt x="45" y="11"/>
                      <a:pt x="45" y="11"/>
                    </a:cubicBezTo>
                    <a:cubicBezTo>
                      <a:pt x="45" y="11"/>
                      <a:pt x="45" y="11"/>
                      <a:pt x="45" y="11"/>
                    </a:cubicBezTo>
                    <a:cubicBezTo>
                      <a:pt x="45" y="11"/>
                      <a:pt x="45" y="11"/>
                      <a:pt x="45" y="11"/>
                    </a:cubicBezTo>
                    <a:cubicBezTo>
                      <a:pt x="44" y="11"/>
                      <a:pt x="44" y="11"/>
                      <a:pt x="44" y="11"/>
                    </a:cubicBezTo>
                    <a:cubicBezTo>
                      <a:pt x="44" y="11"/>
                      <a:pt x="44" y="11"/>
                      <a:pt x="44" y="11"/>
                    </a:cubicBezTo>
                    <a:cubicBezTo>
                      <a:pt x="44" y="11"/>
                      <a:pt x="44" y="11"/>
                      <a:pt x="44" y="11"/>
                    </a:cubicBezTo>
                    <a:cubicBezTo>
                      <a:pt x="44" y="11"/>
                      <a:pt x="44" y="11"/>
                      <a:pt x="44" y="11"/>
                    </a:cubicBezTo>
                    <a:cubicBezTo>
                      <a:pt x="44" y="11"/>
                      <a:pt x="44" y="11"/>
                      <a:pt x="44" y="11"/>
                    </a:cubicBezTo>
                    <a:cubicBezTo>
                      <a:pt x="44" y="11"/>
                      <a:pt x="44" y="11"/>
                      <a:pt x="44" y="11"/>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3" y="12"/>
                      <a:pt x="43" y="12"/>
                      <a:pt x="43" y="12"/>
                    </a:cubicBezTo>
                    <a:cubicBezTo>
                      <a:pt x="43" y="12"/>
                      <a:pt x="43" y="12"/>
                      <a:pt x="43" y="12"/>
                    </a:cubicBezTo>
                    <a:cubicBezTo>
                      <a:pt x="43" y="12"/>
                      <a:pt x="43" y="12"/>
                      <a:pt x="43" y="12"/>
                    </a:cubicBezTo>
                    <a:cubicBezTo>
                      <a:pt x="43" y="12"/>
                      <a:pt x="43" y="12"/>
                      <a:pt x="43" y="12"/>
                    </a:cubicBezTo>
                    <a:cubicBezTo>
                      <a:pt x="43" y="12"/>
                      <a:pt x="43" y="12"/>
                      <a:pt x="43" y="12"/>
                    </a:cubicBezTo>
                    <a:cubicBezTo>
                      <a:pt x="43" y="12"/>
                      <a:pt x="43" y="12"/>
                      <a:pt x="43" y="12"/>
                    </a:cubicBezTo>
                    <a:cubicBezTo>
                      <a:pt x="43" y="12"/>
                      <a:pt x="43" y="12"/>
                      <a:pt x="43" y="12"/>
                    </a:cubicBezTo>
                    <a:cubicBezTo>
                      <a:pt x="43" y="12"/>
                      <a:pt x="43" y="12"/>
                      <a:pt x="43" y="12"/>
                    </a:cubicBezTo>
                    <a:cubicBezTo>
                      <a:pt x="43" y="13"/>
                      <a:pt x="43" y="13"/>
                      <a:pt x="43" y="13"/>
                    </a:cubicBezTo>
                    <a:cubicBezTo>
                      <a:pt x="43" y="13"/>
                      <a:pt x="43" y="13"/>
                      <a:pt x="43" y="13"/>
                    </a:cubicBezTo>
                    <a:cubicBezTo>
                      <a:pt x="43" y="13"/>
                      <a:pt x="43" y="13"/>
                      <a:pt x="43" y="13"/>
                    </a:cubicBezTo>
                    <a:cubicBezTo>
                      <a:pt x="43" y="13"/>
                      <a:pt x="43" y="13"/>
                      <a:pt x="43"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1" y="14"/>
                      <a:pt x="41" y="14"/>
                      <a:pt x="41" y="14"/>
                    </a:cubicBezTo>
                    <a:cubicBezTo>
                      <a:pt x="41" y="14"/>
                      <a:pt x="41" y="14"/>
                      <a:pt x="41" y="14"/>
                    </a:cubicBezTo>
                    <a:cubicBezTo>
                      <a:pt x="41" y="14"/>
                      <a:pt x="41" y="14"/>
                      <a:pt x="41" y="14"/>
                    </a:cubicBezTo>
                    <a:cubicBezTo>
                      <a:pt x="41" y="14"/>
                      <a:pt x="41" y="14"/>
                      <a:pt x="41" y="14"/>
                    </a:cubicBezTo>
                    <a:cubicBezTo>
                      <a:pt x="41" y="14"/>
                      <a:pt x="41" y="14"/>
                      <a:pt x="41" y="14"/>
                    </a:cubicBezTo>
                    <a:cubicBezTo>
                      <a:pt x="41" y="14"/>
                      <a:pt x="41" y="14"/>
                      <a:pt x="41" y="14"/>
                    </a:cubicBezTo>
                    <a:cubicBezTo>
                      <a:pt x="41" y="14"/>
                      <a:pt x="41" y="14"/>
                      <a:pt x="41" y="14"/>
                    </a:cubicBezTo>
                    <a:cubicBezTo>
                      <a:pt x="41" y="14"/>
                      <a:pt x="41" y="14"/>
                      <a:pt x="41" y="14"/>
                    </a:cubicBezTo>
                    <a:cubicBezTo>
                      <a:pt x="41" y="14"/>
                      <a:pt x="41" y="14"/>
                      <a:pt x="41" y="14"/>
                    </a:cubicBezTo>
                    <a:cubicBezTo>
                      <a:pt x="41" y="14"/>
                      <a:pt x="41" y="14"/>
                      <a:pt x="41" y="14"/>
                    </a:cubicBezTo>
                    <a:cubicBezTo>
                      <a:pt x="41" y="14"/>
                      <a:pt x="41" y="14"/>
                      <a:pt x="41" y="14"/>
                    </a:cubicBezTo>
                    <a:cubicBezTo>
                      <a:pt x="41" y="14"/>
                      <a:pt x="41" y="14"/>
                      <a:pt x="41" y="14"/>
                    </a:cubicBezTo>
                    <a:cubicBezTo>
                      <a:pt x="40" y="14"/>
                      <a:pt x="40" y="14"/>
                      <a:pt x="40" y="14"/>
                    </a:cubicBezTo>
                    <a:cubicBezTo>
                      <a:pt x="40" y="14"/>
                      <a:pt x="40" y="14"/>
                      <a:pt x="40" y="14"/>
                    </a:cubicBezTo>
                    <a:cubicBezTo>
                      <a:pt x="40" y="15"/>
                      <a:pt x="40" y="15"/>
                      <a:pt x="40" y="15"/>
                    </a:cubicBezTo>
                    <a:cubicBezTo>
                      <a:pt x="40" y="15"/>
                      <a:pt x="40" y="15"/>
                      <a:pt x="40" y="15"/>
                    </a:cubicBezTo>
                    <a:cubicBezTo>
                      <a:pt x="40" y="15"/>
                      <a:pt x="40" y="15"/>
                      <a:pt x="40" y="15"/>
                    </a:cubicBezTo>
                    <a:cubicBezTo>
                      <a:pt x="40" y="15"/>
                      <a:pt x="40" y="15"/>
                      <a:pt x="40" y="15"/>
                    </a:cubicBezTo>
                    <a:cubicBezTo>
                      <a:pt x="40" y="15"/>
                      <a:pt x="40" y="15"/>
                      <a:pt x="40" y="15"/>
                    </a:cubicBezTo>
                    <a:cubicBezTo>
                      <a:pt x="40" y="15"/>
                      <a:pt x="40" y="15"/>
                      <a:pt x="40" y="15"/>
                    </a:cubicBezTo>
                    <a:cubicBezTo>
                      <a:pt x="40" y="15"/>
                      <a:pt x="40" y="15"/>
                      <a:pt x="40" y="15"/>
                    </a:cubicBezTo>
                    <a:cubicBezTo>
                      <a:pt x="40" y="15"/>
                      <a:pt x="40" y="15"/>
                      <a:pt x="40" y="15"/>
                    </a:cubicBezTo>
                    <a:cubicBezTo>
                      <a:pt x="39" y="15"/>
                      <a:pt x="39" y="15"/>
                      <a:pt x="39" y="15"/>
                    </a:cubicBezTo>
                    <a:cubicBezTo>
                      <a:pt x="39" y="15"/>
                      <a:pt x="39" y="15"/>
                      <a:pt x="39" y="15"/>
                    </a:cubicBezTo>
                    <a:cubicBezTo>
                      <a:pt x="39" y="15"/>
                      <a:pt x="39" y="15"/>
                      <a:pt x="39" y="15"/>
                    </a:cubicBezTo>
                    <a:cubicBezTo>
                      <a:pt x="39" y="15"/>
                      <a:pt x="39" y="15"/>
                      <a:pt x="39" y="15"/>
                    </a:cubicBezTo>
                    <a:cubicBezTo>
                      <a:pt x="39" y="15"/>
                      <a:pt x="39" y="15"/>
                      <a:pt x="39" y="15"/>
                    </a:cubicBezTo>
                    <a:cubicBezTo>
                      <a:pt x="39" y="15"/>
                      <a:pt x="39" y="15"/>
                      <a:pt x="39" y="15"/>
                    </a:cubicBezTo>
                    <a:cubicBezTo>
                      <a:pt x="39" y="15"/>
                      <a:pt x="39" y="15"/>
                      <a:pt x="39" y="15"/>
                    </a:cubicBezTo>
                    <a:cubicBezTo>
                      <a:pt x="39" y="15"/>
                      <a:pt x="39" y="15"/>
                      <a:pt x="39" y="15"/>
                    </a:cubicBezTo>
                    <a:cubicBezTo>
                      <a:pt x="39" y="15"/>
                      <a:pt x="39" y="15"/>
                      <a:pt x="39" y="15"/>
                    </a:cubicBezTo>
                    <a:cubicBezTo>
                      <a:pt x="39" y="15"/>
                      <a:pt x="39" y="15"/>
                      <a:pt x="39" y="15"/>
                    </a:cubicBezTo>
                    <a:cubicBezTo>
                      <a:pt x="39" y="16"/>
                      <a:pt x="39" y="16"/>
                      <a:pt x="39" y="16"/>
                    </a:cubicBezTo>
                    <a:cubicBezTo>
                      <a:pt x="39" y="16"/>
                      <a:pt x="39" y="16"/>
                      <a:pt x="39" y="16"/>
                    </a:cubicBezTo>
                    <a:cubicBezTo>
                      <a:pt x="39" y="16"/>
                      <a:pt x="39" y="16"/>
                      <a:pt x="39" y="16"/>
                    </a:cubicBezTo>
                    <a:cubicBezTo>
                      <a:pt x="39" y="16"/>
                      <a:pt x="39" y="16"/>
                      <a:pt x="39" y="16"/>
                    </a:cubicBezTo>
                    <a:cubicBezTo>
                      <a:pt x="39" y="16"/>
                      <a:pt x="39" y="16"/>
                      <a:pt x="39" y="16"/>
                    </a:cubicBezTo>
                    <a:cubicBezTo>
                      <a:pt x="39" y="16"/>
                      <a:pt x="39" y="16"/>
                      <a:pt x="39" y="16"/>
                    </a:cubicBezTo>
                    <a:cubicBezTo>
                      <a:pt x="38" y="16"/>
                      <a:pt x="38" y="16"/>
                      <a:pt x="38" y="16"/>
                    </a:cubicBezTo>
                    <a:cubicBezTo>
                      <a:pt x="38" y="16"/>
                      <a:pt x="38" y="16"/>
                      <a:pt x="38" y="16"/>
                    </a:cubicBezTo>
                    <a:cubicBezTo>
                      <a:pt x="38" y="16"/>
                      <a:pt x="38" y="16"/>
                      <a:pt x="38" y="16"/>
                    </a:cubicBezTo>
                    <a:cubicBezTo>
                      <a:pt x="38" y="16"/>
                      <a:pt x="38" y="16"/>
                      <a:pt x="38" y="16"/>
                    </a:cubicBezTo>
                    <a:cubicBezTo>
                      <a:pt x="38" y="16"/>
                      <a:pt x="38" y="16"/>
                      <a:pt x="38" y="16"/>
                    </a:cubicBezTo>
                    <a:cubicBezTo>
                      <a:pt x="38" y="16"/>
                      <a:pt x="38" y="16"/>
                      <a:pt x="38" y="16"/>
                    </a:cubicBezTo>
                    <a:cubicBezTo>
                      <a:pt x="38" y="16"/>
                      <a:pt x="38" y="16"/>
                      <a:pt x="38" y="16"/>
                    </a:cubicBezTo>
                    <a:cubicBezTo>
                      <a:pt x="38" y="16"/>
                      <a:pt x="38" y="16"/>
                      <a:pt x="38" y="16"/>
                    </a:cubicBezTo>
                    <a:cubicBezTo>
                      <a:pt x="38" y="16"/>
                      <a:pt x="38" y="16"/>
                      <a:pt x="38" y="16"/>
                    </a:cubicBezTo>
                    <a:cubicBezTo>
                      <a:pt x="38" y="17"/>
                      <a:pt x="38" y="17"/>
                      <a:pt x="38" y="17"/>
                    </a:cubicBezTo>
                    <a:cubicBezTo>
                      <a:pt x="38" y="17"/>
                      <a:pt x="38" y="17"/>
                      <a:pt x="38" y="17"/>
                    </a:cubicBezTo>
                    <a:cubicBezTo>
                      <a:pt x="38" y="17"/>
                      <a:pt x="38" y="17"/>
                      <a:pt x="38"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6" y="17"/>
                      <a:pt x="36" y="17"/>
                      <a:pt x="36" y="17"/>
                    </a:cubicBezTo>
                    <a:cubicBezTo>
                      <a:pt x="36" y="18"/>
                      <a:pt x="36" y="18"/>
                      <a:pt x="36" y="18"/>
                    </a:cubicBezTo>
                    <a:cubicBezTo>
                      <a:pt x="36" y="18"/>
                      <a:pt x="36" y="18"/>
                      <a:pt x="36" y="18"/>
                    </a:cubicBezTo>
                    <a:cubicBezTo>
                      <a:pt x="36" y="18"/>
                      <a:pt x="36" y="18"/>
                      <a:pt x="36" y="18"/>
                    </a:cubicBezTo>
                    <a:cubicBezTo>
                      <a:pt x="36" y="18"/>
                      <a:pt x="36" y="18"/>
                      <a:pt x="36" y="18"/>
                    </a:cubicBezTo>
                    <a:cubicBezTo>
                      <a:pt x="36" y="18"/>
                      <a:pt x="36" y="18"/>
                      <a:pt x="36" y="18"/>
                    </a:cubicBezTo>
                    <a:cubicBezTo>
                      <a:pt x="36" y="18"/>
                      <a:pt x="36" y="18"/>
                      <a:pt x="36" y="18"/>
                    </a:cubicBezTo>
                    <a:cubicBezTo>
                      <a:pt x="36" y="18"/>
                      <a:pt x="36" y="18"/>
                      <a:pt x="36" y="18"/>
                    </a:cubicBezTo>
                    <a:cubicBezTo>
                      <a:pt x="36" y="18"/>
                      <a:pt x="36" y="18"/>
                      <a:pt x="36" y="18"/>
                    </a:cubicBezTo>
                    <a:cubicBezTo>
                      <a:pt x="36" y="18"/>
                      <a:pt x="36" y="18"/>
                      <a:pt x="36" y="18"/>
                    </a:cubicBezTo>
                    <a:cubicBezTo>
                      <a:pt x="36" y="18"/>
                      <a:pt x="36" y="18"/>
                      <a:pt x="36" y="18"/>
                    </a:cubicBezTo>
                    <a:cubicBezTo>
                      <a:pt x="36" y="18"/>
                      <a:pt x="36" y="18"/>
                      <a:pt x="36" y="18"/>
                    </a:cubicBezTo>
                    <a:cubicBezTo>
                      <a:pt x="36" y="18"/>
                      <a:pt x="36" y="18"/>
                      <a:pt x="36" y="18"/>
                    </a:cubicBezTo>
                    <a:cubicBezTo>
                      <a:pt x="36" y="18"/>
                      <a:pt x="36" y="18"/>
                      <a:pt x="36" y="18"/>
                    </a:cubicBezTo>
                    <a:cubicBezTo>
                      <a:pt x="35" y="18"/>
                      <a:pt x="35" y="18"/>
                      <a:pt x="35" y="18"/>
                    </a:cubicBezTo>
                    <a:cubicBezTo>
                      <a:pt x="35" y="18"/>
                      <a:pt x="35" y="18"/>
                      <a:pt x="35" y="18"/>
                    </a:cubicBezTo>
                    <a:cubicBezTo>
                      <a:pt x="35" y="18"/>
                      <a:pt x="35" y="18"/>
                      <a:pt x="35" y="18"/>
                    </a:cubicBezTo>
                    <a:cubicBezTo>
                      <a:pt x="35" y="18"/>
                      <a:pt x="35" y="18"/>
                      <a:pt x="35" y="18"/>
                    </a:cubicBezTo>
                    <a:cubicBezTo>
                      <a:pt x="35" y="19"/>
                      <a:pt x="35" y="19"/>
                      <a:pt x="35" y="19"/>
                    </a:cubicBezTo>
                    <a:cubicBezTo>
                      <a:pt x="35" y="19"/>
                      <a:pt x="35" y="19"/>
                      <a:pt x="35" y="19"/>
                    </a:cubicBezTo>
                    <a:cubicBezTo>
                      <a:pt x="35" y="19"/>
                      <a:pt x="35" y="19"/>
                      <a:pt x="35" y="19"/>
                    </a:cubicBezTo>
                    <a:cubicBezTo>
                      <a:pt x="35" y="19"/>
                      <a:pt x="35" y="19"/>
                      <a:pt x="35" y="19"/>
                    </a:cubicBezTo>
                    <a:cubicBezTo>
                      <a:pt x="35" y="19"/>
                      <a:pt x="35" y="19"/>
                      <a:pt x="35" y="19"/>
                    </a:cubicBezTo>
                    <a:cubicBezTo>
                      <a:pt x="35" y="19"/>
                      <a:pt x="35" y="19"/>
                      <a:pt x="35" y="19"/>
                    </a:cubicBezTo>
                    <a:cubicBezTo>
                      <a:pt x="35" y="19"/>
                      <a:pt x="35" y="19"/>
                      <a:pt x="35" y="19"/>
                    </a:cubicBezTo>
                    <a:cubicBezTo>
                      <a:pt x="35" y="19"/>
                      <a:pt x="35" y="19"/>
                      <a:pt x="35" y="19"/>
                    </a:cubicBezTo>
                    <a:cubicBezTo>
                      <a:pt x="35" y="19"/>
                      <a:pt x="35" y="19"/>
                      <a:pt x="35" y="19"/>
                    </a:cubicBezTo>
                    <a:cubicBezTo>
                      <a:pt x="35" y="19"/>
                      <a:pt x="35" y="19"/>
                      <a:pt x="35" y="19"/>
                    </a:cubicBezTo>
                    <a:cubicBezTo>
                      <a:pt x="35" y="19"/>
                      <a:pt x="35" y="19"/>
                      <a:pt x="35" y="19"/>
                    </a:cubicBezTo>
                    <a:cubicBezTo>
                      <a:pt x="35" y="19"/>
                      <a:pt x="35" y="19"/>
                      <a:pt x="35" y="19"/>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19"/>
                      <a:pt x="34" y="19"/>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1"/>
                      <a:pt x="33" y="21"/>
                      <a:pt x="33" y="21"/>
                    </a:cubicBezTo>
                    <a:cubicBezTo>
                      <a:pt x="33" y="21"/>
                      <a:pt x="33" y="21"/>
                      <a:pt x="33" y="21"/>
                    </a:cubicBezTo>
                    <a:cubicBezTo>
                      <a:pt x="33" y="21"/>
                      <a:pt x="33" y="21"/>
                      <a:pt x="33" y="21"/>
                    </a:cubicBezTo>
                    <a:cubicBezTo>
                      <a:pt x="33" y="21"/>
                      <a:pt x="33" y="21"/>
                      <a:pt x="33" y="21"/>
                    </a:cubicBezTo>
                    <a:cubicBezTo>
                      <a:pt x="33" y="21"/>
                      <a:pt x="33" y="21"/>
                      <a:pt x="33" y="21"/>
                    </a:cubicBezTo>
                    <a:cubicBezTo>
                      <a:pt x="33" y="21"/>
                      <a:pt x="33" y="21"/>
                      <a:pt x="33" y="21"/>
                    </a:cubicBezTo>
                    <a:cubicBezTo>
                      <a:pt x="32" y="21"/>
                      <a:pt x="32" y="21"/>
                      <a:pt x="32" y="21"/>
                    </a:cubicBezTo>
                    <a:cubicBezTo>
                      <a:pt x="32" y="21"/>
                      <a:pt x="32" y="21"/>
                      <a:pt x="32" y="21"/>
                    </a:cubicBezTo>
                    <a:cubicBezTo>
                      <a:pt x="32" y="21"/>
                      <a:pt x="32" y="21"/>
                      <a:pt x="32" y="21"/>
                    </a:cubicBezTo>
                    <a:cubicBezTo>
                      <a:pt x="32" y="21"/>
                      <a:pt x="32" y="21"/>
                      <a:pt x="32" y="21"/>
                    </a:cubicBezTo>
                    <a:cubicBezTo>
                      <a:pt x="32" y="21"/>
                      <a:pt x="32" y="21"/>
                      <a:pt x="32" y="21"/>
                    </a:cubicBezTo>
                    <a:cubicBezTo>
                      <a:pt x="32" y="21"/>
                      <a:pt x="32" y="21"/>
                      <a:pt x="32" y="21"/>
                    </a:cubicBezTo>
                    <a:cubicBezTo>
                      <a:pt x="32" y="21"/>
                      <a:pt x="32" y="21"/>
                      <a:pt x="32" y="21"/>
                    </a:cubicBezTo>
                    <a:cubicBezTo>
                      <a:pt x="32" y="21"/>
                      <a:pt x="32" y="21"/>
                      <a:pt x="32" y="21"/>
                    </a:cubicBezTo>
                    <a:cubicBezTo>
                      <a:pt x="32" y="21"/>
                      <a:pt x="32" y="21"/>
                      <a:pt x="32" y="21"/>
                    </a:cubicBezTo>
                    <a:cubicBezTo>
                      <a:pt x="32" y="21"/>
                      <a:pt x="32" y="21"/>
                      <a:pt x="32" y="21"/>
                    </a:cubicBezTo>
                    <a:cubicBezTo>
                      <a:pt x="32" y="21"/>
                      <a:pt x="32" y="21"/>
                      <a:pt x="32" y="21"/>
                    </a:cubicBezTo>
                    <a:cubicBezTo>
                      <a:pt x="32" y="21"/>
                      <a:pt x="32" y="21"/>
                      <a:pt x="32" y="21"/>
                    </a:cubicBezTo>
                    <a:cubicBezTo>
                      <a:pt x="32" y="21"/>
                      <a:pt x="32" y="21"/>
                      <a:pt x="32" y="21"/>
                    </a:cubicBezTo>
                    <a:cubicBezTo>
                      <a:pt x="32" y="22"/>
                      <a:pt x="32" y="22"/>
                      <a:pt x="32" y="22"/>
                    </a:cubicBezTo>
                    <a:cubicBezTo>
                      <a:pt x="32" y="22"/>
                      <a:pt x="32" y="22"/>
                      <a:pt x="32" y="22"/>
                    </a:cubicBezTo>
                    <a:cubicBezTo>
                      <a:pt x="32" y="22"/>
                      <a:pt x="32" y="22"/>
                      <a:pt x="32" y="22"/>
                    </a:cubicBezTo>
                    <a:cubicBezTo>
                      <a:pt x="31" y="22"/>
                      <a:pt x="31" y="22"/>
                      <a:pt x="31" y="22"/>
                    </a:cubicBezTo>
                    <a:cubicBezTo>
                      <a:pt x="31" y="22"/>
                      <a:pt x="31" y="22"/>
                      <a:pt x="31" y="22"/>
                    </a:cubicBezTo>
                    <a:cubicBezTo>
                      <a:pt x="31" y="22"/>
                      <a:pt x="31" y="22"/>
                      <a:pt x="31" y="22"/>
                    </a:cubicBezTo>
                    <a:cubicBezTo>
                      <a:pt x="31" y="22"/>
                      <a:pt x="31" y="22"/>
                      <a:pt x="31" y="22"/>
                    </a:cubicBezTo>
                    <a:cubicBezTo>
                      <a:pt x="31" y="22"/>
                      <a:pt x="31" y="22"/>
                      <a:pt x="31" y="22"/>
                    </a:cubicBezTo>
                    <a:cubicBezTo>
                      <a:pt x="31" y="22"/>
                      <a:pt x="31" y="22"/>
                      <a:pt x="31" y="22"/>
                    </a:cubicBezTo>
                    <a:cubicBezTo>
                      <a:pt x="31" y="22"/>
                      <a:pt x="31" y="22"/>
                      <a:pt x="31" y="22"/>
                    </a:cubicBezTo>
                    <a:cubicBezTo>
                      <a:pt x="31" y="22"/>
                      <a:pt x="31" y="22"/>
                      <a:pt x="31" y="22"/>
                    </a:cubicBezTo>
                    <a:cubicBezTo>
                      <a:pt x="31" y="22"/>
                      <a:pt x="31" y="22"/>
                      <a:pt x="31" y="22"/>
                    </a:cubicBezTo>
                    <a:cubicBezTo>
                      <a:pt x="31" y="22"/>
                      <a:pt x="31" y="22"/>
                      <a:pt x="31" y="22"/>
                    </a:cubicBezTo>
                    <a:cubicBezTo>
                      <a:pt x="31" y="22"/>
                      <a:pt x="31" y="22"/>
                      <a:pt x="31" y="22"/>
                    </a:cubicBezTo>
                    <a:cubicBezTo>
                      <a:pt x="31" y="22"/>
                      <a:pt x="31" y="22"/>
                      <a:pt x="31" y="22"/>
                    </a:cubicBezTo>
                    <a:cubicBezTo>
                      <a:pt x="31" y="22"/>
                      <a:pt x="31" y="22"/>
                      <a:pt x="31" y="22"/>
                    </a:cubicBezTo>
                    <a:cubicBezTo>
                      <a:pt x="31" y="23"/>
                      <a:pt x="31" y="23"/>
                      <a:pt x="31" y="23"/>
                    </a:cubicBezTo>
                    <a:cubicBezTo>
                      <a:pt x="30" y="23"/>
                      <a:pt x="30" y="23"/>
                      <a:pt x="30" y="23"/>
                    </a:cubicBezTo>
                    <a:cubicBezTo>
                      <a:pt x="30" y="23"/>
                      <a:pt x="30" y="23"/>
                      <a:pt x="30" y="23"/>
                    </a:cubicBezTo>
                    <a:cubicBezTo>
                      <a:pt x="30" y="23"/>
                      <a:pt x="30" y="23"/>
                      <a:pt x="30" y="23"/>
                    </a:cubicBezTo>
                    <a:cubicBezTo>
                      <a:pt x="30" y="23"/>
                      <a:pt x="30" y="23"/>
                      <a:pt x="30" y="23"/>
                    </a:cubicBezTo>
                    <a:cubicBezTo>
                      <a:pt x="30" y="23"/>
                      <a:pt x="30" y="23"/>
                      <a:pt x="30" y="23"/>
                    </a:cubicBezTo>
                    <a:cubicBezTo>
                      <a:pt x="30" y="23"/>
                      <a:pt x="30" y="23"/>
                      <a:pt x="30" y="23"/>
                    </a:cubicBezTo>
                    <a:cubicBezTo>
                      <a:pt x="30" y="23"/>
                      <a:pt x="30" y="23"/>
                      <a:pt x="30" y="23"/>
                    </a:cubicBezTo>
                    <a:cubicBezTo>
                      <a:pt x="30" y="23"/>
                      <a:pt x="30" y="23"/>
                      <a:pt x="30" y="23"/>
                    </a:cubicBezTo>
                    <a:cubicBezTo>
                      <a:pt x="30" y="23"/>
                      <a:pt x="30" y="23"/>
                      <a:pt x="30" y="23"/>
                    </a:cubicBezTo>
                    <a:cubicBezTo>
                      <a:pt x="30" y="23"/>
                      <a:pt x="30" y="23"/>
                      <a:pt x="30" y="23"/>
                    </a:cubicBezTo>
                    <a:cubicBezTo>
                      <a:pt x="30" y="23"/>
                      <a:pt x="30" y="23"/>
                      <a:pt x="30" y="23"/>
                    </a:cubicBezTo>
                    <a:cubicBezTo>
                      <a:pt x="30" y="23"/>
                      <a:pt x="30" y="23"/>
                      <a:pt x="30" y="23"/>
                    </a:cubicBezTo>
                    <a:cubicBezTo>
                      <a:pt x="30" y="23"/>
                      <a:pt x="30" y="23"/>
                      <a:pt x="30" y="23"/>
                    </a:cubicBezTo>
                    <a:cubicBezTo>
                      <a:pt x="30" y="23"/>
                      <a:pt x="30" y="23"/>
                      <a:pt x="30" y="23"/>
                    </a:cubicBezTo>
                    <a:cubicBezTo>
                      <a:pt x="30" y="23"/>
                      <a:pt x="30" y="23"/>
                      <a:pt x="30" y="23"/>
                    </a:cubicBezTo>
                    <a:cubicBezTo>
                      <a:pt x="30" y="23"/>
                      <a:pt x="30" y="23"/>
                      <a:pt x="30" y="23"/>
                    </a:cubicBezTo>
                    <a:cubicBezTo>
                      <a:pt x="30" y="23"/>
                      <a:pt x="30" y="23"/>
                      <a:pt x="30" y="23"/>
                    </a:cubicBezTo>
                    <a:cubicBezTo>
                      <a:pt x="29" y="23"/>
                      <a:pt x="29" y="23"/>
                      <a:pt x="29" y="23"/>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8" y="24"/>
                      <a:pt x="28" y="24"/>
                      <a:pt x="28" y="24"/>
                    </a:cubicBezTo>
                    <a:cubicBezTo>
                      <a:pt x="28" y="24"/>
                      <a:pt x="28" y="24"/>
                      <a:pt x="28" y="24"/>
                    </a:cubicBezTo>
                    <a:cubicBezTo>
                      <a:pt x="28" y="24"/>
                      <a:pt x="28" y="24"/>
                      <a:pt x="28" y="24"/>
                    </a:cubicBezTo>
                    <a:cubicBezTo>
                      <a:pt x="28" y="25"/>
                      <a:pt x="28" y="25"/>
                      <a:pt x="28" y="25"/>
                    </a:cubicBezTo>
                    <a:cubicBezTo>
                      <a:pt x="28" y="25"/>
                      <a:pt x="28" y="25"/>
                      <a:pt x="28" y="25"/>
                    </a:cubicBezTo>
                    <a:cubicBezTo>
                      <a:pt x="28" y="25"/>
                      <a:pt x="28" y="25"/>
                      <a:pt x="28" y="25"/>
                    </a:cubicBezTo>
                    <a:cubicBezTo>
                      <a:pt x="28" y="25"/>
                      <a:pt x="28" y="25"/>
                      <a:pt x="28" y="25"/>
                    </a:cubicBezTo>
                    <a:cubicBezTo>
                      <a:pt x="28" y="25"/>
                      <a:pt x="28" y="25"/>
                      <a:pt x="28" y="25"/>
                    </a:cubicBezTo>
                    <a:cubicBezTo>
                      <a:pt x="28" y="25"/>
                      <a:pt x="28" y="25"/>
                      <a:pt x="28" y="25"/>
                    </a:cubicBezTo>
                    <a:cubicBezTo>
                      <a:pt x="28" y="25"/>
                      <a:pt x="28" y="25"/>
                      <a:pt x="28" y="25"/>
                    </a:cubicBezTo>
                    <a:cubicBezTo>
                      <a:pt x="28" y="25"/>
                      <a:pt x="28" y="25"/>
                      <a:pt x="28" y="25"/>
                    </a:cubicBezTo>
                    <a:cubicBezTo>
                      <a:pt x="28" y="25"/>
                      <a:pt x="28" y="25"/>
                      <a:pt x="28" y="25"/>
                    </a:cubicBezTo>
                    <a:cubicBezTo>
                      <a:pt x="28" y="25"/>
                      <a:pt x="28" y="25"/>
                      <a:pt x="28" y="25"/>
                    </a:cubicBezTo>
                    <a:cubicBezTo>
                      <a:pt x="28" y="25"/>
                      <a:pt x="28" y="25"/>
                      <a:pt x="28" y="25"/>
                    </a:cubicBezTo>
                    <a:cubicBezTo>
                      <a:pt x="28" y="25"/>
                      <a:pt x="28" y="25"/>
                      <a:pt x="28" y="25"/>
                    </a:cubicBezTo>
                    <a:cubicBezTo>
                      <a:pt x="28" y="25"/>
                      <a:pt x="28" y="25"/>
                      <a:pt x="28" y="25"/>
                    </a:cubicBezTo>
                    <a:cubicBezTo>
                      <a:pt x="27" y="25"/>
                      <a:pt x="27" y="25"/>
                      <a:pt x="27" y="25"/>
                    </a:cubicBezTo>
                    <a:cubicBezTo>
                      <a:pt x="27" y="25"/>
                      <a:pt x="27" y="25"/>
                      <a:pt x="27" y="25"/>
                    </a:cubicBezTo>
                    <a:cubicBezTo>
                      <a:pt x="27" y="25"/>
                      <a:pt x="27" y="25"/>
                      <a:pt x="27" y="25"/>
                    </a:cubicBezTo>
                    <a:cubicBezTo>
                      <a:pt x="27" y="25"/>
                      <a:pt x="27" y="25"/>
                      <a:pt x="27" y="25"/>
                    </a:cubicBezTo>
                    <a:cubicBezTo>
                      <a:pt x="27" y="26"/>
                      <a:pt x="27" y="26"/>
                      <a:pt x="27" y="26"/>
                    </a:cubicBezTo>
                    <a:cubicBezTo>
                      <a:pt x="27" y="26"/>
                      <a:pt x="27" y="26"/>
                      <a:pt x="27" y="26"/>
                    </a:cubicBezTo>
                    <a:cubicBezTo>
                      <a:pt x="27" y="26"/>
                      <a:pt x="27" y="26"/>
                      <a:pt x="27" y="26"/>
                    </a:cubicBezTo>
                    <a:cubicBezTo>
                      <a:pt x="27" y="26"/>
                      <a:pt x="27" y="26"/>
                      <a:pt x="27" y="26"/>
                    </a:cubicBezTo>
                    <a:cubicBezTo>
                      <a:pt x="27" y="26"/>
                      <a:pt x="27" y="26"/>
                      <a:pt x="27" y="26"/>
                    </a:cubicBezTo>
                    <a:cubicBezTo>
                      <a:pt x="27" y="26"/>
                      <a:pt x="27" y="26"/>
                      <a:pt x="27" y="26"/>
                    </a:cubicBezTo>
                    <a:cubicBezTo>
                      <a:pt x="27" y="26"/>
                      <a:pt x="27" y="26"/>
                      <a:pt x="27" y="26"/>
                    </a:cubicBezTo>
                    <a:cubicBezTo>
                      <a:pt x="27" y="26"/>
                      <a:pt x="27" y="26"/>
                      <a:pt x="27" y="26"/>
                    </a:cubicBezTo>
                    <a:cubicBezTo>
                      <a:pt x="27" y="26"/>
                      <a:pt x="27" y="26"/>
                      <a:pt x="27" y="26"/>
                    </a:cubicBezTo>
                    <a:cubicBezTo>
                      <a:pt x="27" y="26"/>
                      <a:pt x="27" y="26"/>
                      <a:pt x="27" y="26"/>
                    </a:cubicBezTo>
                    <a:cubicBezTo>
                      <a:pt x="27" y="26"/>
                      <a:pt x="27" y="26"/>
                      <a:pt x="27" y="26"/>
                    </a:cubicBezTo>
                    <a:cubicBezTo>
                      <a:pt x="27" y="26"/>
                      <a:pt x="27" y="26"/>
                      <a:pt x="27" y="26"/>
                    </a:cubicBezTo>
                    <a:cubicBezTo>
                      <a:pt x="26" y="26"/>
                      <a:pt x="26" y="26"/>
                      <a:pt x="26" y="26"/>
                    </a:cubicBezTo>
                    <a:cubicBezTo>
                      <a:pt x="26" y="26"/>
                      <a:pt x="26" y="26"/>
                      <a:pt x="26" y="26"/>
                    </a:cubicBezTo>
                    <a:cubicBezTo>
                      <a:pt x="26" y="26"/>
                      <a:pt x="26" y="26"/>
                      <a:pt x="26" y="26"/>
                    </a:cubicBezTo>
                    <a:cubicBezTo>
                      <a:pt x="26" y="26"/>
                      <a:pt x="26" y="26"/>
                      <a:pt x="26" y="26"/>
                    </a:cubicBezTo>
                    <a:cubicBezTo>
                      <a:pt x="26" y="26"/>
                      <a:pt x="26" y="26"/>
                      <a:pt x="26" y="26"/>
                    </a:cubicBezTo>
                    <a:cubicBezTo>
                      <a:pt x="26" y="26"/>
                      <a:pt x="26" y="26"/>
                      <a:pt x="26" y="26"/>
                    </a:cubicBezTo>
                    <a:cubicBezTo>
                      <a:pt x="26" y="27"/>
                      <a:pt x="26" y="27"/>
                      <a:pt x="26" y="27"/>
                    </a:cubicBezTo>
                    <a:cubicBezTo>
                      <a:pt x="26" y="27"/>
                      <a:pt x="26" y="27"/>
                      <a:pt x="26" y="27"/>
                    </a:cubicBezTo>
                    <a:cubicBezTo>
                      <a:pt x="26" y="27"/>
                      <a:pt x="26" y="27"/>
                      <a:pt x="26" y="27"/>
                    </a:cubicBezTo>
                    <a:cubicBezTo>
                      <a:pt x="26" y="27"/>
                      <a:pt x="26" y="27"/>
                      <a:pt x="26" y="27"/>
                    </a:cubicBezTo>
                    <a:cubicBezTo>
                      <a:pt x="26" y="27"/>
                      <a:pt x="26" y="27"/>
                      <a:pt x="26" y="27"/>
                    </a:cubicBezTo>
                    <a:cubicBezTo>
                      <a:pt x="26" y="27"/>
                      <a:pt x="26" y="27"/>
                      <a:pt x="26" y="27"/>
                    </a:cubicBezTo>
                    <a:cubicBezTo>
                      <a:pt x="26" y="27"/>
                      <a:pt x="26" y="27"/>
                      <a:pt x="26" y="27"/>
                    </a:cubicBezTo>
                    <a:cubicBezTo>
                      <a:pt x="26" y="27"/>
                      <a:pt x="26" y="27"/>
                      <a:pt x="26" y="27"/>
                    </a:cubicBezTo>
                    <a:cubicBezTo>
                      <a:pt x="26" y="27"/>
                      <a:pt x="26" y="27"/>
                      <a:pt x="26" y="27"/>
                    </a:cubicBezTo>
                    <a:cubicBezTo>
                      <a:pt x="26" y="27"/>
                      <a:pt x="26" y="27"/>
                      <a:pt x="26" y="27"/>
                    </a:cubicBezTo>
                    <a:cubicBezTo>
                      <a:pt x="26" y="27"/>
                      <a:pt x="26" y="27"/>
                      <a:pt x="26" y="27"/>
                    </a:cubicBezTo>
                    <a:cubicBezTo>
                      <a:pt x="26" y="27"/>
                      <a:pt x="26" y="27"/>
                      <a:pt x="26" y="27"/>
                    </a:cubicBezTo>
                    <a:cubicBezTo>
                      <a:pt x="25" y="27"/>
                      <a:pt x="25" y="27"/>
                      <a:pt x="25" y="27"/>
                    </a:cubicBezTo>
                    <a:cubicBezTo>
                      <a:pt x="25" y="27"/>
                      <a:pt x="25" y="27"/>
                      <a:pt x="25" y="27"/>
                    </a:cubicBezTo>
                    <a:cubicBezTo>
                      <a:pt x="25" y="27"/>
                      <a:pt x="25" y="27"/>
                      <a:pt x="25" y="27"/>
                    </a:cubicBezTo>
                    <a:cubicBezTo>
                      <a:pt x="25" y="27"/>
                      <a:pt x="25" y="27"/>
                      <a:pt x="25" y="27"/>
                    </a:cubicBezTo>
                    <a:cubicBezTo>
                      <a:pt x="25" y="27"/>
                      <a:pt x="25" y="27"/>
                      <a:pt x="25" y="27"/>
                    </a:cubicBezTo>
                    <a:cubicBezTo>
                      <a:pt x="25" y="28"/>
                      <a:pt x="25" y="28"/>
                      <a:pt x="25" y="28"/>
                    </a:cubicBezTo>
                    <a:cubicBezTo>
                      <a:pt x="25" y="28"/>
                      <a:pt x="25" y="28"/>
                      <a:pt x="25" y="28"/>
                    </a:cubicBezTo>
                    <a:cubicBezTo>
                      <a:pt x="25" y="28"/>
                      <a:pt x="25" y="28"/>
                      <a:pt x="25" y="28"/>
                    </a:cubicBezTo>
                    <a:cubicBezTo>
                      <a:pt x="25" y="28"/>
                      <a:pt x="25" y="28"/>
                      <a:pt x="25" y="28"/>
                    </a:cubicBezTo>
                    <a:cubicBezTo>
                      <a:pt x="25" y="28"/>
                      <a:pt x="25" y="28"/>
                      <a:pt x="25" y="28"/>
                    </a:cubicBezTo>
                    <a:cubicBezTo>
                      <a:pt x="25" y="28"/>
                      <a:pt x="25" y="28"/>
                      <a:pt x="25" y="28"/>
                    </a:cubicBezTo>
                    <a:cubicBezTo>
                      <a:pt x="25" y="28"/>
                      <a:pt x="25" y="28"/>
                      <a:pt x="25" y="28"/>
                    </a:cubicBezTo>
                    <a:cubicBezTo>
                      <a:pt x="25" y="28"/>
                      <a:pt x="25" y="28"/>
                      <a:pt x="25" y="28"/>
                    </a:cubicBezTo>
                    <a:cubicBezTo>
                      <a:pt x="25" y="28"/>
                      <a:pt x="25" y="28"/>
                      <a:pt x="25" y="28"/>
                    </a:cubicBezTo>
                    <a:cubicBezTo>
                      <a:pt x="25" y="28"/>
                      <a:pt x="25" y="28"/>
                      <a:pt x="25" y="28"/>
                    </a:cubicBezTo>
                    <a:cubicBezTo>
                      <a:pt x="25" y="28"/>
                      <a:pt x="25" y="28"/>
                      <a:pt x="25" y="28"/>
                    </a:cubicBezTo>
                    <a:cubicBezTo>
                      <a:pt x="24" y="28"/>
                      <a:pt x="24" y="28"/>
                      <a:pt x="24" y="28"/>
                    </a:cubicBezTo>
                    <a:cubicBezTo>
                      <a:pt x="24" y="28"/>
                      <a:pt x="24" y="28"/>
                      <a:pt x="24" y="28"/>
                    </a:cubicBezTo>
                    <a:cubicBezTo>
                      <a:pt x="24" y="28"/>
                      <a:pt x="24" y="28"/>
                      <a:pt x="24" y="28"/>
                    </a:cubicBezTo>
                    <a:cubicBezTo>
                      <a:pt x="24" y="28"/>
                      <a:pt x="24" y="28"/>
                      <a:pt x="24" y="28"/>
                    </a:cubicBezTo>
                    <a:cubicBezTo>
                      <a:pt x="24" y="28"/>
                      <a:pt x="24" y="28"/>
                      <a:pt x="24" y="28"/>
                    </a:cubicBezTo>
                    <a:cubicBezTo>
                      <a:pt x="24" y="28"/>
                      <a:pt x="24" y="28"/>
                      <a:pt x="24" y="28"/>
                    </a:cubicBezTo>
                    <a:cubicBezTo>
                      <a:pt x="24" y="29"/>
                      <a:pt x="24" y="29"/>
                      <a:pt x="24" y="29"/>
                    </a:cubicBezTo>
                    <a:cubicBezTo>
                      <a:pt x="24" y="29"/>
                      <a:pt x="24" y="29"/>
                      <a:pt x="24" y="29"/>
                    </a:cubicBezTo>
                    <a:cubicBezTo>
                      <a:pt x="24" y="29"/>
                      <a:pt x="24" y="29"/>
                      <a:pt x="24" y="29"/>
                    </a:cubicBezTo>
                    <a:cubicBezTo>
                      <a:pt x="24" y="29"/>
                      <a:pt x="24" y="29"/>
                      <a:pt x="24" y="29"/>
                    </a:cubicBezTo>
                    <a:cubicBezTo>
                      <a:pt x="24" y="29"/>
                      <a:pt x="24" y="29"/>
                      <a:pt x="24" y="29"/>
                    </a:cubicBezTo>
                    <a:cubicBezTo>
                      <a:pt x="24" y="29"/>
                      <a:pt x="24" y="29"/>
                      <a:pt x="24" y="29"/>
                    </a:cubicBezTo>
                    <a:cubicBezTo>
                      <a:pt x="24" y="29"/>
                      <a:pt x="24" y="29"/>
                      <a:pt x="24" y="29"/>
                    </a:cubicBezTo>
                    <a:cubicBezTo>
                      <a:pt x="24" y="29"/>
                      <a:pt x="24" y="29"/>
                      <a:pt x="24" y="29"/>
                    </a:cubicBezTo>
                    <a:cubicBezTo>
                      <a:pt x="24" y="29"/>
                      <a:pt x="24" y="29"/>
                      <a:pt x="24" y="29"/>
                    </a:cubicBezTo>
                    <a:cubicBezTo>
                      <a:pt x="24" y="29"/>
                      <a:pt x="24" y="29"/>
                      <a:pt x="24" y="29"/>
                    </a:cubicBezTo>
                    <a:cubicBezTo>
                      <a:pt x="24" y="29"/>
                      <a:pt x="24" y="29"/>
                      <a:pt x="24" y="29"/>
                    </a:cubicBezTo>
                    <a:cubicBezTo>
                      <a:pt x="23" y="29"/>
                      <a:pt x="23" y="29"/>
                      <a:pt x="23" y="29"/>
                    </a:cubicBezTo>
                    <a:cubicBezTo>
                      <a:pt x="23" y="29"/>
                      <a:pt x="23" y="29"/>
                      <a:pt x="23" y="29"/>
                    </a:cubicBezTo>
                    <a:cubicBezTo>
                      <a:pt x="23" y="29"/>
                      <a:pt x="23" y="29"/>
                      <a:pt x="23" y="29"/>
                    </a:cubicBezTo>
                    <a:cubicBezTo>
                      <a:pt x="23" y="29"/>
                      <a:pt x="23" y="29"/>
                      <a:pt x="23" y="29"/>
                    </a:cubicBezTo>
                    <a:cubicBezTo>
                      <a:pt x="23" y="29"/>
                      <a:pt x="23" y="29"/>
                      <a:pt x="23" y="29"/>
                    </a:cubicBezTo>
                    <a:cubicBezTo>
                      <a:pt x="23" y="29"/>
                      <a:pt x="23" y="29"/>
                      <a:pt x="23" y="29"/>
                    </a:cubicBezTo>
                    <a:cubicBezTo>
                      <a:pt x="23" y="29"/>
                      <a:pt x="23" y="29"/>
                      <a:pt x="23" y="29"/>
                    </a:cubicBezTo>
                    <a:cubicBezTo>
                      <a:pt x="23" y="30"/>
                      <a:pt x="23" y="30"/>
                      <a:pt x="23" y="30"/>
                    </a:cubicBezTo>
                    <a:cubicBezTo>
                      <a:pt x="23" y="30"/>
                      <a:pt x="23" y="30"/>
                      <a:pt x="23" y="30"/>
                    </a:cubicBezTo>
                    <a:cubicBezTo>
                      <a:pt x="23" y="30"/>
                      <a:pt x="23" y="30"/>
                      <a:pt x="23" y="30"/>
                    </a:cubicBezTo>
                    <a:cubicBezTo>
                      <a:pt x="23" y="30"/>
                      <a:pt x="23" y="30"/>
                      <a:pt x="23" y="30"/>
                    </a:cubicBezTo>
                    <a:cubicBezTo>
                      <a:pt x="23" y="30"/>
                      <a:pt x="23" y="30"/>
                      <a:pt x="23" y="30"/>
                    </a:cubicBezTo>
                    <a:cubicBezTo>
                      <a:pt x="23" y="30"/>
                      <a:pt x="23" y="30"/>
                      <a:pt x="23" y="30"/>
                    </a:cubicBezTo>
                    <a:cubicBezTo>
                      <a:pt x="23" y="30"/>
                      <a:pt x="23" y="30"/>
                      <a:pt x="23" y="30"/>
                    </a:cubicBezTo>
                    <a:cubicBezTo>
                      <a:pt x="23" y="30"/>
                      <a:pt x="23" y="30"/>
                      <a:pt x="23" y="30"/>
                    </a:cubicBezTo>
                    <a:cubicBezTo>
                      <a:pt x="23" y="30"/>
                      <a:pt x="23" y="30"/>
                      <a:pt x="23" y="30"/>
                    </a:cubicBezTo>
                    <a:cubicBezTo>
                      <a:pt x="23" y="30"/>
                      <a:pt x="23" y="30"/>
                      <a:pt x="23" y="30"/>
                    </a:cubicBezTo>
                    <a:cubicBezTo>
                      <a:pt x="22" y="30"/>
                      <a:pt x="22" y="30"/>
                      <a:pt x="22" y="30"/>
                    </a:cubicBezTo>
                    <a:cubicBezTo>
                      <a:pt x="22" y="30"/>
                      <a:pt x="22" y="30"/>
                      <a:pt x="22" y="30"/>
                    </a:cubicBezTo>
                    <a:cubicBezTo>
                      <a:pt x="22" y="30"/>
                      <a:pt x="22" y="30"/>
                      <a:pt x="22" y="30"/>
                    </a:cubicBezTo>
                    <a:cubicBezTo>
                      <a:pt x="22" y="30"/>
                      <a:pt x="22" y="30"/>
                      <a:pt x="22" y="30"/>
                    </a:cubicBezTo>
                    <a:cubicBezTo>
                      <a:pt x="22" y="30"/>
                      <a:pt x="22" y="30"/>
                      <a:pt x="22" y="30"/>
                    </a:cubicBezTo>
                    <a:cubicBezTo>
                      <a:pt x="22" y="30"/>
                      <a:pt x="22" y="30"/>
                      <a:pt x="22" y="30"/>
                    </a:cubicBezTo>
                    <a:cubicBezTo>
                      <a:pt x="22" y="30"/>
                      <a:pt x="22" y="30"/>
                      <a:pt x="22" y="30"/>
                    </a:cubicBezTo>
                    <a:cubicBezTo>
                      <a:pt x="22" y="31"/>
                      <a:pt x="22" y="31"/>
                      <a:pt x="22" y="31"/>
                    </a:cubicBezTo>
                    <a:cubicBezTo>
                      <a:pt x="22" y="31"/>
                      <a:pt x="22" y="31"/>
                      <a:pt x="22" y="31"/>
                    </a:cubicBezTo>
                    <a:cubicBezTo>
                      <a:pt x="22" y="31"/>
                      <a:pt x="22" y="31"/>
                      <a:pt x="22" y="31"/>
                    </a:cubicBezTo>
                    <a:cubicBezTo>
                      <a:pt x="22" y="31"/>
                      <a:pt x="22" y="31"/>
                      <a:pt x="22" y="31"/>
                    </a:cubicBezTo>
                    <a:cubicBezTo>
                      <a:pt x="22" y="31"/>
                      <a:pt x="22" y="31"/>
                      <a:pt x="22" y="31"/>
                    </a:cubicBezTo>
                    <a:cubicBezTo>
                      <a:pt x="22" y="31"/>
                      <a:pt x="22" y="31"/>
                      <a:pt x="22" y="31"/>
                    </a:cubicBezTo>
                    <a:cubicBezTo>
                      <a:pt x="22" y="31"/>
                      <a:pt x="22" y="31"/>
                      <a:pt x="22" y="31"/>
                    </a:cubicBezTo>
                    <a:cubicBezTo>
                      <a:pt x="22" y="31"/>
                      <a:pt x="22" y="31"/>
                      <a:pt x="22" y="31"/>
                    </a:cubicBezTo>
                    <a:cubicBezTo>
                      <a:pt x="22" y="31"/>
                      <a:pt x="22" y="31"/>
                      <a:pt x="22" y="31"/>
                    </a:cubicBezTo>
                    <a:cubicBezTo>
                      <a:pt x="22" y="31"/>
                      <a:pt x="22" y="31"/>
                      <a:pt x="22" y="31"/>
                    </a:cubicBezTo>
                    <a:cubicBezTo>
                      <a:pt x="21" y="31"/>
                      <a:pt x="21" y="31"/>
                      <a:pt x="21" y="31"/>
                    </a:cubicBezTo>
                    <a:cubicBezTo>
                      <a:pt x="21" y="31"/>
                      <a:pt x="21" y="31"/>
                      <a:pt x="21" y="31"/>
                    </a:cubicBezTo>
                    <a:cubicBezTo>
                      <a:pt x="21" y="31"/>
                      <a:pt x="21" y="31"/>
                      <a:pt x="21" y="31"/>
                    </a:cubicBezTo>
                    <a:cubicBezTo>
                      <a:pt x="21" y="31"/>
                      <a:pt x="21" y="31"/>
                      <a:pt x="21" y="31"/>
                    </a:cubicBezTo>
                    <a:cubicBezTo>
                      <a:pt x="21" y="31"/>
                      <a:pt x="21" y="31"/>
                      <a:pt x="21" y="31"/>
                    </a:cubicBezTo>
                    <a:cubicBezTo>
                      <a:pt x="21" y="31"/>
                      <a:pt x="21" y="31"/>
                      <a:pt x="21" y="31"/>
                    </a:cubicBezTo>
                    <a:cubicBezTo>
                      <a:pt x="21" y="31"/>
                      <a:pt x="21" y="31"/>
                      <a:pt x="21" y="31"/>
                    </a:cubicBezTo>
                    <a:cubicBezTo>
                      <a:pt x="21" y="32"/>
                      <a:pt x="21" y="32"/>
                      <a:pt x="21" y="32"/>
                    </a:cubicBezTo>
                    <a:cubicBezTo>
                      <a:pt x="21" y="32"/>
                      <a:pt x="21" y="32"/>
                      <a:pt x="21" y="32"/>
                    </a:cubicBezTo>
                    <a:cubicBezTo>
                      <a:pt x="21" y="32"/>
                      <a:pt x="21" y="32"/>
                      <a:pt x="21" y="32"/>
                    </a:cubicBezTo>
                    <a:cubicBezTo>
                      <a:pt x="21" y="32"/>
                      <a:pt x="21" y="32"/>
                      <a:pt x="21" y="32"/>
                    </a:cubicBezTo>
                    <a:cubicBezTo>
                      <a:pt x="21" y="32"/>
                      <a:pt x="21" y="32"/>
                      <a:pt x="21" y="32"/>
                    </a:cubicBezTo>
                    <a:cubicBezTo>
                      <a:pt x="21" y="32"/>
                      <a:pt x="21" y="32"/>
                      <a:pt x="21" y="32"/>
                    </a:cubicBezTo>
                    <a:cubicBezTo>
                      <a:pt x="21" y="32"/>
                      <a:pt x="21" y="32"/>
                      <a:pt x="21" y="32"/>
                    </a:cubicBezTo>
                    <a:cubicBezTo>
                      <a:pt x="21" y="32"/>
                      <a:pt x="21" y="32"/>
                      <a:pt x="21" y="32"/>
                    </a:cubicBezTo>
                    <a:cubicBezTo>
                      <a:pt x="21" y="32"/>
                      <a:pt x="21" y="32"/>
                      <a:pt x="21" y="32"/>
                    </a:cubicBezTo>
                    <a:cubicBezTo>
                      <a:pt x="21" y="32"/>
                      <a:pt x="21" y="32"/>
                      <a:pt x="21" y="32"/>
                    </a:cubicBezTo>
                    <a:cubicBezTo>
                      <a:pt x="21" y="32"/>
                      <a:pt x="21" y="32"/>
                      <a:pt x="21" y="32"/>
                    </a:cubicBezTo>
                    <a:cubicBezTo>
                      <a:pt x="20" y="32"/>
                      <a:pt x="20" y="32"/>
                      <a:pt x="20" y="32"/>
                    </a:cubicBezTo>
                    <a:cubicBezTo>
                      <a:pt x="20" y="32"/>
                      <a:pt x="20" y="32"/>
                      <a:pt x="20" y="32"/>
                    </a:cubicBezTo>
                    <a:cubicBezTo>
                      <a:pt x="20" y="32"/>
                      <a:pt x="20" y="32"/>
                      <a:pt x="20" y="32"/>
                    </a:cubicBezTo>
                    <a:cubicBezTo>
                      <a:pt x="20" y="32"/>
                      <a:pt x="20" y="32"/>
                      <a:pt x="20" y="32"/>
                    </a:cubicBezTo>
                    <a:cubicBezTo>
                      <a:pt x="20" y="32"/>
                      <a:pt x="20" y="32"/>
                      <a:pt x="20" y="32"/>
                    </a:cubicBezTo>
                    <a:cubicBezTo>
                      <a:pt x="20" y="33"/>
                      <a:pt x="20" y="33"/>
                      <a:pt x="20" y="33"/>
                    </a:cubicBezTo>
                    <a:cubicBezTo>
                      <a:pt x="20" y="33"/>
                      <a:pt x="20" y="33"/>
                      <a:pt x="20" y="33"/>
                    </a:cubicBezTo>
                    <a:cubicBezTo>
                      <a:pt x="20" y="33"/>
                      <a:pt x="20" y="33"/>
                      <a:pt x="20" y="33"/>
                    </a:cubicBezTo>
                    <a:cubicBezTo>
                      <a:pt x="20" y="33"/>
                      <a:pt x="20" y="33"/>
                      <a:pt x="20" y="33"/>
                    </a:cubicBezTo>
                    <a:cubicBezTo>
                      <a:pt x="20" y="33"/>
                      <a:pt x="20" y="33"/>
                      <a:pt x="20" y="33"/>
                    </a:cubicBezTo>
                    <a:cubicBezTo>
                      <a:pt x="20" y="33"/>
                      <a:pt x="20" y="33"/>
                      <a:pt x="20" y="33"/>
                    </a:cubicBezTo>
                    <a:cubicBezTo>
                      <a:pt x="20" y="33"/>
                      <a:pt x="20" y="33"/>
                      <a:pt x="20" y="33"/>
                    </a:cubicBezTo>
                    <a:cubicBezTo>
                      <a:pt x="20" y="33"/>
                      <a:pt x="20" y="33"/>
                      <a:pt x="20" y="33"/>
                    </a:cubicBezTo>
                    <a:cubicBezTo>
                      <a:pt x="20" y="33"/>
                      <a:pt x="20" y="33"/>
                      <a:pt x="20" y="33"/>
                    </a:cubicBezTo>
                    <a:cubicBezTo>
                      <a:pt x="20" y="33"/>
                      <a:pt x="20" y="33"/>
                      <a:pt x="20" y="33"/>
                    </a:cubicBezTo>
                    <a:cubicBezTo>
                      <a:pt x="20" y="33"/>
                      <a:pt x="20" y="33"/>
                      <a:pt x="20" y="33"/>
                    </a:cubicBezTo>
                    <a:cubicBezTo>
                      <a:pt x="20" y="33"/>
                      <a:pt x="20" y="33"/>
                      <a:pt x="20" y="33"/>
                    </a:cubicBezTo>
                    <a:cubicBezTo>
                      <a:pt x="19" y="33"/>
                      <a:pt x="19" y="33"/>
                      <a:pt x="19" y="33"/>
                    </a:cubicBezTo>
                    <a:cubicBezTo>
                      <a:pt x="19" y="33"/>
                      <a:pt x="19" y="33"/>
                      <a:pt x="19" y="33"/>
                    </a:cubicBezTo>
                    <a:cubicBezTo>
                      <a:pt x="19" y="33"/>
                      <a:pt x="19" y="33"/>
                      <a:pt x="19" y="33"/>
                    </a:cubicBezTo>
                    <a:cubicBezTo>
                      <a:pt x="19" y="33"/>
                      <a:pt x="19" y="33"/>
                      <a:pt x="19" y="33"/>
                    </a:cubicBezTo>
                    <a:cubicBezTo>
                      <a:pt x="19" y="33"/>
                      <a:pt x="19" y="33"/>
                      <a:pt x="19" y="33"/>
                    </a:cubicBezTo>
                    <a:cubicBezTo>
                      <a:pt x="19" y="34"/>
                      <a:pt x="19" y="34"/>
                      <a:pt x="19" y="34"/>
                    </a:cubicBezTo>
                    <a:cubicBezTo>
                      <a:pt x="19" y="34"/>
                      <a:pt x="19" y="34"/>
                      <a:pt x="19" y="34"/>
                    </a:cubicBezTo>
                    <a:cubicBezTo>
                      <a:pt x="19" y="34"/>
                      <a:pt x="19" y="34"/>
                      <a:pt x="19" y="34"/>
                    </a:cubicBezTo>
                    <a:cubicBezTo>
                      <a:pt x="19" y="34"/>
                      <a:pt x="19" y="34"/>
                      <a:pt x="19" y="34"/>
                    </a:cubicBezTo>
                    <a:cubicBezTo>
                      <a:pt x="19" y="34"/>
                      <a:pt x="19" y="34"/>
                      <a:pt x="19" y="34"/>
                    </a:cubicBezTo>
                    <a:cubicBezTo>
                      <a:pt x="19" y="34"/>
                      <a:pt x="19" y="34"/>
                      <a:pt x="19" y="34"/>
                    </a:cubicBezTo>
                    <a:cubicBezTo>
                      <a:pt x="19" y="34"/>
                      <a:pt x="19" y="34"/>
                      <a:pt x="19" y="34"/>
                    </a:cubicBezTo>
                    <a:cubicBezTo>
                      <a:pt x="19" y="34"/>
                      <a:pt x="19" y="34"/>
                      <a:pt x="19" y="34"/>
                    </a:cubicBezTo>
                    <a:cubicBezTo>
                      <a:pt x="19" y="34"/>
                      <a:pt x="19" y="34"/>
                      <a:pt x="19" y="34"/>
                    </a:cubicBezTo>
                    <a:cubicBezTo>
                      <a:pt x="19" y="34"/>
                      <a:pt x="19" y="34"/>
                      <a:pt x="19" y="34"/>
                    </a:cubicBezTo>
                    <a:cubicBezTo>
                      <a:pt x="19" y="34"/>
                      <a:pt x="19" y="34"/>
                      <a:pt x="19" y="34"/>
                    </a:cubicBezTo>
                    <a:cubicBezTo>
                      <a:pt x="19" y="34"/>
                      <a:pt x="19" y="34"/>
                      <a:pt x="19" y="34"/>
                    </a:cubicBezTo>
                    <a:cubicBezTo>
                      <a:pt x="18" y="34"/>
                      <a:pt x="18" y="34"/>
                      <a:pt x="18" y="34"/>
                    </a:cubicBezTo>
                    <a:cubicBezTo>
                      <a:pt x="18" y="34"/>
                      <a:pt x="18" y="34"/>
                      <a:pt x="18" y="34"/>
                    </a:cubicBezTo>
                    <a:cubicBezTo>
                      <a:pt x="18" y="34"/>
                      <a:pt x="18" y="34"/>
                      <a:pt x="18" y="34"/>
                    </a:cubicBezTo>
                    <a:cubicBezTo>
                      <a:pt x="18" y="34"/>
                      <a:pt x="18" y="34"/>
                      <a:pt x="18" y="34"/>
                    </a:cubicBezTo>
                    <a:cubicBezTo>
                      <a:pt x="18" y="34"/>
                      <a:pt x="18" y="34"/>
                      <a:pt x="18" y="34"/>
                    </a:cubicBezTo>
                    <a:cubicBezTo>
                      <a:pt x="18" y="35"/>
                      <a:pt x="18" y="35"/>
                      <a:pt x="18" y="35"/>
                    </a:cubicBezTo>
                    <a:cubicBezTo>
                      <a:pt x="18" y="35"/>
                      <a:pt x="18" y="35"/>
                      <a:pt x="18" y="35"/>
                    </a:cubicBezTo>
                    <a:cubicBezTo>
                      <a:pt x="18" y="35"/>
                      <a:pt x="18" y="35"/>
                      <a:pt x="18" y="35"/>
                    </a:cubicBezTo>
                    <a:cubicBezTo>
                      <a:pt x="18" y="35"/>
                      <a:pt x="18" y="35"/>
                      <a:pt x="18" y="35"/>
                    </a:cubicBezTo>
                    <a:cubicBezTo>
                      <a:pt x="18" y="35"/>
                      <a:pt x="18" y="35"/>
                      <a:pt x="18" y="35"/>
                    </a:cubicBezTo>
                    <a:cubicBezTo>
                      <a:pt x="18" y="35"/>
                      <a:pt x="18" y="35"/>
                      <a:pt x="18" y="35"/>
                    </a:cubicBezTo>
                    <a:cubicBezTo>
                      <a:pt x="18" y="35"/>
                      <a:pt x="18" y="35"/>
                      <a:pt x="18" y="35"/>
                    </a:cubicBezTo>
                    <a:cubicBezTo>
                      <a:pt x="18" y="35"/>
                      <a:pt x="18" y="35"/>
                      <a:pt x="18" y="35"/>
                    </a:cubicBezTo>
                    <a:cubicBezTo>
                      <a:pt x="18" y="35"/>
                      <a:pt x="18" y="35"/>
                      <a:pt x="18" y="35"/>
                    </a:cubicBezTo>
                    <a:cubicBezTo>
                      <a:pt x="18" y="35"/>
                      <a:pt x="18" y="35"/>
                      <a:pt x="18" y="35"/>
                    </a:cubicBezTo>
                    <a:cubicBezTo>
                      <a:pt x="18" y="35"/>
                      <a:pt x="18" y="35"/>
                      <a:pt x="18" y="35"/>
                    </a:cubicBezTo>
                    <a:cubicBezTo>
                      <a:pt x="18" y="35"/>
                      <a:pt x="18" y="35"/>
                      <a:pt x="18" y="35"/>
                    </a:cubicBezTo>
                    <a:cubicBezTo>
                      <a:pt x="18" y="35"/>
                      <a:pt x="18" y="35"/>
                      <a:pt x="18" y="35"/>
                    </a:cubicBezTo>
                    <a:cubicBezTo>
                      <a:pt x="17" y="35"/>
                      <a:pt x="17" y="35"/>
                      <a:pt x="17" y="35"/>
                    </a:cubicBezTo>
                    <a:cubicBezTo>
                      <a:pt x="17" y="35"/>
                      <a:pt x="17" y="35"/>
                      <a:pt x="17" y="35"/>
                    </a:cubicBezTo>
                    <a:cubicBezTo>
                      <a:pt x="17" y="35"/>
                      <a:pt x="17" y="35"/>
                      <a:pt x="17" y="35"/>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6" y="36"/>
                      <a:pt x="16" y="36"/>
                      <a:pt x="16" y="36"/>
                    </a:cubicBezTo>
                    <a:cubicBezTo>
                      <a:pt x="16" y="37"/>
                      <a:pt x="16" y="37"/>
                      <a:pt x="16" y="37"/>
                    </a:cubicBezTo>
                    <a:cubicBezTo>
                      <a:pt x="16" y="37"/>
                      <a:pt x="16" y="37"/>
                      <a:pt x="16" y="37"/>
                    </a:cubicBezTo>
                    <a:cubicBezTo>
                      <a:pt x="16" y="37"/>
                      <a:pt x="16" y="37"/>
                      <a:pt x="16" y="37"/>
                    </a:cubicBezTo>
                    <a:cubicBezTo>
                      <a:pt x="16" y="37"/>
                      <a:pt x="16" y="37"/>
                      <a:pt x="16" y="37"/>
                    </a:cubicBezTo>
                    <a:cubicBezTo>
                      <a:pt x="16" y="37"/>
                      <a:pt x="16" y="37"/>
                      <a:pt x="16" y="37"/>
                    </a:cubicBezTo>
                    <a:cubicBezTo>
                      <a:pt x="16" y="37"/>
                      <a:pt x="16" y="37"/>
                      <a:pt x="16" y="37"/>
                    </a:cubicBezTo>
                    <a:cubicBezTo>
                      <a:pt x="16" y="37"/>
                      <a:pt x="16" y="37"/>
                      <a:pt x="16" y="37"/>
                    </a:cubicBezTo>
                    <a:cubicBezTo>
                      <a:pt x="16" y="37"/>
                      <a:pt x="16" y="37"/>
                      <a:pt x="16" y="37"/>
                    </a:cubicBezTo>
                    <a:cubicBezTo>
                      <a:pt x="16" y="37"/>
                      <a:pt x="16" y="37"/>
                      <a:pt x="16" y="37"/>
                    </a:cubicBezTo>
                    <a:cubicBezTo>
                      <a:pt x="16" y="37"/>
                      <a:pt x="16" y="37"/>
                      <a:pt x="16" y="37"/>
                    </a:cubicBezTo>
                    <a:cubicBezTo>
                      <a:pt x="16" y="37"/>
                      <a:pt x="16" y="37"/>
                      <a:pt x="16" y="37"/>
                    </a:cubicBezTo>
                    <a:cubicBezTo>
                      <a:pt x="16" y="37"/>
                      <a:pt x="16" y="37"/>
                      <a:pt x="16" y="37"/>
                    </a:cubicBezTo>
                    <a:cubicBezTo>
                      <a:pt x="16" y="37"/>
                      <a:pt x="16" y="37"/>
                      <a:pt x="16" y="37"/>
                    </a:cubicBezTo>
                    <a:cubicBezTo>
                      <a:pt x="16" y="37"/>
                      <a:pt x="16" y="37"/>
                      <a:pt x="16" y="37"/>
                    </a:cubicBezTo>
                    <a:cubicBezTo>
                      <a:pt x="16" y="37"/>
                      <a:pt x="16" y="37"/>
                      <a:pt x="16" y="37"/>
                    </a:cubicBezTo>
                    <a:cubicBezTo>
                      <a:pt x="16" y="37"/>
                      <a:pt x="16" y="37"/>
                      <a:pt x="16" y="37"/>
                    </a:cubicBezTo>
                    <a:cubicBezTo>
                      <a:pt x="16" y="38"/>
                      <a:pt x="16" y="38"/>
                      <a:pt x="16"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40"/>
                      <a:pt x="14" y="40"/>
                      <a:pt x="14" y="40"/>
                    </a:cubicBezTo>
                    <a:cubicBezTo>
                      <a:pt x="14" y="40"/>
                      <a:pt x="14" y="40"/>
                      <a:pt x="14" y="40"/>
                    </a:cubicBezTo>
                    <a:cubicBezTo>
                      <a:pt x="14" y="40"/>
                      <a:pt x="14" y="40"/>
                      <a:pt x="14" y="40"/>
                    </a:cubicBezTo>
                    <a:cubicBezTo>
                      <a:pt x="14" y="40"/>
                      <a:pt x="14" y="40"/>
                      <a:pt x="14"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1"/>
                      <a:pt x="13" y="41"/>
                      <a:pt x="13" y="41"/>
                    </a:cubicBezTo>
                    <a:cubicBezTo>
                      <a:pt x="13" y="41"/>
                      <a:pt x="13" y="41"/>
                      <a:pt x="13" y="41"/>
                    </a:cubicBezTo>
                    <a:cubicBezTo>
                      <a:pt x="13" y="41"/>
                      <a:pt x="13" y="41"/>
                      <a:pt x="13" y="41"/>
                    </a:cubicBezTo>
                    <a:cubicBezTo>
                      <a:pt x="13" y="41"/>
                      <a:pt x="13" y="41"/>
                      <a:pt x="13" y="41"/>
                    </a:cubicBezTo>
                    <a:cubicBezTo>
                      <a:pt x="13" y="41"/>
                      <a:pt x="13" y="41"/>
                      <a:pt x="13" y="41"/>
                    </a:cubicBezTo>
                    <a:cubicBezTo>
                      <a:pt x="13" y="41"/>
                      <a:pt x="13" y="41"/>
                      <a:pt x="13" y="41"/>
                    </a:cubicBezTo>
                    <a:cubicBezTo>
                      <a:pt x="13" y="41"/>
                      <a:pt x="13" y="41"/>
                      <a:pt x="13" y="41"/>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2" y="41"/>
                    </a:cubicBezTo>
                    <a:cubicBezTo>
                      <a:pt x="12" y="42"/>
                      <a:pt x="12" y="42"/>
                      <a:pt x="12" y="42"/>
                    </a:cubicBezTo>
                    <a:cubicBezTo>
                      <a:pt x="12" y="42"/>
                      <a:pt x="12" y="42"/>
                      <a:pt x="12"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3"/>
                      <a:pt x="11" y="43"/>
                      <a:pt x="11" y="43"/>
                    </a:cubicBezTo>
                    <a:cubicBezTo>
                      <a:pt x="11" y="43"/>
                      <a:pt x="11" y="43"/>
                      <a:pt x="11" y="43"/>
                    </a:cubicBezTo>
                    <a:cubicBezTo>
                      <a:pt x="11" y="43"/>
                      <a:pt x="11" y="43"/>
                      <a:pt x="11" y="43"/>
                    </a:cubicBezTo>
                    <a:cubicBezTo>
                      <a:pt x="11" y="43"/>
                      <a:pt x="11" y="43"/>
                      <a:pt x="11" y="43"/>
                    </a:cubicBezTo>
                    <a:cubicBezTo>
                      <a:pt x="11" y="43"/>
                      <a:pt x="11" y="43"/>
                      <a:pt x="11" y="43"/>
                    </a:cubicBezTo>
                    <a:cubicBezTo>
                      <a:pt x="11" y="43"/>
                      <a:pt x="11" y="43"/>
                      <a:pt x="11" y="43"/>
                    </a:cubicBezTo>
                    <a:cubicBezTo>
                      <a:pt x="11" y="43"/>
                      <a:pt x="11" y="43"/>
                      <a:pt x="11" y="43"/>
                    </a:cubicBezTo>
                    <a:cubicBezTo>
                      <a:pt x="11" y="43"/>
                      <a:pt x="11" y="43"/>
                      <a:pt x="11" y="43"/>
                    </a:cubicBezTo>
                    <a:cubicBezTo>
                      <a:pt x="11" y="43"/>
                      <a:pt x="11" y="43"/>
                      <a:pt x="11" y="43"/>
                    </a:cubicBezTo>
                    <a:cubicBezTo>
                      <a:pt x="11" y="43"/>
                      <a:pt x="11" y="43"/>
                      <a:pt x="11" y="43"/>
                    </a:cubicBezTo>
                    <a:cubicBezTo>
                      <a:pt x="11" y="43"/>
                      <a:pt x="11" y="43"/>
                      <a:pt x="11" y="43"/>
                    </a:cubicBezTo>
                    <a:cubicBezTo>
                      <a:pt x="10" y="44"/>
                      <a:pt x="10" y="44"/>
                      <a:pt x="10" y="44"/>
                    </a:cubicBezTo>
                    <a:cubicBezTo>
                      <a:pt x="10" y="44"/>
                      <a:pt x="10" y="44"/>
                      <a:pt x="10" y="44"/>
                    </a:cubicBezTo>
                    <a:cubicBezTo>
                      <a:pt x="10" y="44"/>
                      <a:pt x="10" y="44"/>
                      <a:pt x="10" y="44"/>
                    </a:cubicBezTo>
                    <a:cubicBezTo>
                      <a:pt x="10" y="44"/>
                      <a:pt x="10" y="44"/>
                      <a:pt x="10" y="44"/>
                    </a:cubicBezTo>
                    <a:cubicBezTo>
                      <a:pt x="10" y="44"/>
                      <a:pt x="10" y="44"/>
                      <a:pt x="10" y="44"/>
                    </a:cubicBezTo>
                    <a:cubicBezTo>
                      <a:pt x="10" y="44"/>
                      <a:pt x="10" y="44"/>
                      <a:pt x="10" y="44"/>
                    </a:cubicBezTo>
                    <a:cubicBezTo>
                      <a:pt x="10" y="44"/>
                      <a:pt x="10" y="44"/>
                      <a:pt x="10" y="44"/>
                    </a:cubicBezTo>
                    <a:cubicBezTo>
                      <a:pt x="10" y="44"/>
                      <a:pt x="10" y="44"/>
                      <a:pt x="10" y="44"/>
                    </a:cubicBezTo>
                    <a:cubicBezTo>
                      <a:pt x="10" y="44"/>
                      <a:pt x="10" y="44"/>
                      <a:pt x="10" y="44"/>
                    </a:cubicBezTo>
                    <a:cubicBezTo>
                      <a:pt x="10" y="44"/>
                      <a:pt x="10" y="44"/>
                      <a:pt x="10" y="44"/>
                    </a:cubicBezTo>
                    <a:cubicBezTo>
                      <a:pt x="10" y="44"/>
                      <a:pt x="10" y="44"/>
                      <a:pt x="10" y="44"/>
                    </a:cubicBezTo>
                    <a:cubicBezTo>
                      <a:pt x="9" y="45"/>
                      <a:pt x="9" y="45"/>
                      <a:pt x="9" y="45"/>
                    </a:cubicBezTo>
                    <a:cubicBezTo>
                      <a:pt x="9" y="45"/>
                      <a:pt x="9" y="45"/>
                      <a:pt x="9" y="45"/>
                    </a:cubicBezTo>
                    <a:cubicBezTo>
                      <a:pt x="9" y="45"/>
                      <a:pt x="9" y="45"/>
                      <a:pt x="9" y="45"/>
                    </a:cubicBezTo>
                    <a:cubicBezTo>
                      <a:pt x="9" y="45"/>
                      <a:pt x="9" y="45"/>
                      <a:pt x="9" y="45"/>
                    </a:cubicBezTo>
                    <a:cubicBezTo>
                      <a:pt x="9" y="45"/>
                      <a:pt x="9" y="45"/>
                      <a:pt x="9" y="45"/>
                    </a:cubicBezTo>
                    <a:cubicBezTo>
                      <a:pt x="9" y="45"/>
                      <a:pt x="9" y="45"/>
                      <a:pt x="9" y="45"/>
                    </a:cubicBezTo>
                    <a:cubicBezTo>
                      <a:pt x="9" y="46"/>
                      <a:pt x="9" y="46"/>
                      <a:pt x="9" y="46"/>
                    </a:cubicBezTo>
                    <a:cubicBezTo>
                      <a:pt x="8" y="46"/>
                      <a:pt x="8" y="46"/>
                      <a:pt x="8" y="46"/>
                    </a:cubicBezTo>
                    <a:cubicBezTo>
                      <a:pt x="8" y="46"/>
                      <a:pt x="8" y="46"/>
                      <a:pt x="8" y="46"/>
                    </a:cubicBezTo>
                    <a:cubicBezTo>
                      <a:pt x="5" y="50"/>
                      <a:pt x="3" y="54"/>
                      <a:pt x="0" y="57"/>
                    </a:cubicBezTo>
                    <a:cubicBezTo>
                      <a:pt x="35" y="81"/>
                      <a:pt x="35" y="81"/>
                      <a:pt x="35" y="81"/>
                    </a:cubicBezTo>
                    <a:cubicBezTo>
                      <a:pt x="47" y="63"/>
                      <a:pt x="64" y="48"/>
                      <a:pt x="83" y="3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3" name="Google Shape;1373;p19"/>
              <p:cNvSpPr/>
              <p:nvPr/>
            </p:nvSpPr>
            <p:spPr>
              <a:xfrm>
                <a:off x="7845425" y="2752725"/>
                <a:ext cx="185737" cy="247650"/>
              </a:xfrm>
              <a:custGeom>
                <a:avLst/>
                <a:gdLst/>
                <a:ahLst/>
                <a:cxnLst/>
                <a:rect l="l" t="t" r="r" b="b"/>
                <a:pathLst>
                  <a:path w="62" h="83" extrusionOk="0">
                    <a:moveTo>
                      <a:pt x="62" y="22"/>
                    </a:moveTo>
                    <a:cubicBezTo>
                      <a:pt x="25" y="0"/>
                      <a:pt x="25" y="0"/>
                      <a:pt x="25" y="0"/>
                    </a:cubicBezTo>
                    <a:cubicBezTo>
                      <a:pt x="23" y="4"/>
                      <a:pt x="20" y="8"/>
                      <a:pt x="18" y="13"/>
                    </a:cubicBezTo>
                    <a:cubicBezTo>
                      <a:pt x="18" y="13"/>
                      <a:pt x="18" y="13"/>
                      <a:pt x="18" y="13"/>
                    </a:cubicBezTo>
                    <a:cubicBezTo>
                      <a:pt x="18" y="13"/>
                      <a:pt x="18" y="13"/>
                      <a:pt x="18" y="13"/>
                    </a:cubicBezTo>
                    <a:cubicBezTo>
                      <a:pt x="18" y="13"/>
                      <a:pt x="18" y="13"/>
                      <a:pt x="18" y="13"/>
                    </a:cubicBezTo>
                    <a:cubicBezTo>
                      <a:pt x="18" y="14"/>
                      <a:pt x="18" y="14"/>
                      <a:pt x="18" y="14"/>
                    </a:cubicBezTo>
                    <a:cubicBezTo>
                      <a:pt x="18" y="14"/>
                      <a:pt x="18" y="14"/>
                      <a:pt x="18" y="14"/>
                    </a:cubicBezTo>
                    <a:cubicBezTo>
                      <a:pt x="18" y="14"/>
                      <a:pt x="18" y="14"/>
                      <a:pt x="18" y="14"/>
                    </a:cubicBezTo>
                    <a:cubicBezTo>
                      <a:pt x="18" y="14"/>
                      <a:pt x="18" y="14"/>
                      <a:pt x="18" y="14"/>
                    </a:cubicBezTo>
                    <a:cubicBezTo>
                      <a:pt x="18" y="14"/>
                      <a:pt x="18" y="14"/>
                      <a:pt x="18" y="14"/>
                    </a:cubicBezTo>
                    <a:cubicBezTo>
                      <a:pt x="18" y="14"/>
                      <a:pt x="18" y="14"/>
                      <a:pt x="18" y="14"/>
                    </a:cubicBezTo>
                    <a:cubicBezTo>
                      <a:pt x="17" y="14"/>
                      <a:pt x="17" y="14"/>
                      <a:pt x="17" y="14"/>
                    </a:cubicBezTo>
                    <a:cubicBezTo>
                      <a:pt x="17" y="14"/>
                      <a:pt x="17" y="14"/>
                      <a:pt x="17" y="14"/>
                    </a:cubicBezTo>
                    <a:cubicBezTo>
                      <a:pt x="17" y="15"/>
                      <a:pt x="17" y="15"/>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7" y="16"/>
                      <a:pt x="17" y="16"/>
                      <a:pt x="17" y="16"/>
                    </a:cubicBezTo>
                    <a:cubicBezTo>
                      <a:pt x="17" y="16"/>
                      <a:pt x="17" y="16"/>
                      <a:pt x="17" y="16"/>
                    </a:cubicBezTo>
                    <a:cubicBezTo>
                      <a:pt x="17" y="16"/>
                      <a:pt x="17" y="16"/>
                      <a:pt x="17" y="16"/>
                    </a:cubicBezTo>
                    <a:cubicBezTo>
                      <a:pt x="17" y="16"/>
                      <a:pt x="17" y="16"/>
                      <a:pt x="17" y="16"/>
                    </a:cubicBezTo>
                    <a:cubicBezTo>
                      <a:pt x="17" y="16"/>
                      <a:pt x="17" y="16"/>
                      <a:pt x="17" y="16"/>
                    </a:cubicBezTo>
                    <a:cubicBezTo>
                      <a:pt x="17" y="16"/>
                      <a:pt x="17" y="16"/>
                      <a:pt x="17" y="16"/>
                    </a:cubicBezTo>
                    <a:cubicBezTo>
                      <a:pt x="17" y="16"/>
                      <a:pt x="17" y="16"/>
                      <a:pt x="17" y="16"/>
                    </a:cubicBezTo>
                    <a:cubicBezTo>
                      <a:pt x="17" y="16"/>
                      <a:pt x="17" y="16"/>
                      <a:pt x="17" y="16"/>
                    </a:cubicBezTo>
                    <a:cubicBezTo>
                      <a:pt x="17" y="16"/>
                      <a:pt x="17" y="16"/>
                      <a:pt x="17" y="16"/>
                    </a:cubicBezTo>
                    <a:cubicBezTo>
                      <a:pt x="17" y="16"/>
                      <a:pt x="17" y="16"/>
                      <a:pt x="17" y="16"/>
                    </a:cubicBezTo>
                    <a:cubicBezTo>
                      <a:pt x="16" y="17"/>
                      <a:pt x="16" y="17"/>
                      <a:pt x="16" y="17"/>
                    </a:cubicBezTo>
                    <a:cubicBezTo>
                      <a:pt x="16" y="17"/>
                      <a:pt x="16" y="17"/>
                      <a:pt x="16" y="17"/>
                    </a:cubicBezTo>
                    <a:cubicBezTo>
                      <a:pt x="16" y="17"/>
                      <a:pt x="16" y="17"/>
                      <a:pt x="16" y="17"/>
                    </a:cubicBezTo>
                    <a:cubicBezTo>
                      <a:pt x="16" y="17"/>
                      <a:pt x="16" y="17"/>
                      <a:pt x="16" y="17"/>
                    </a:cubicBezTo>
                    <a:cubicBezTo>
                      <a:pt x="16" y="17"/>
                      <a:pt x="16" y="17"/>
                      <a:pt x="16" y="17"/>
                    </a:cubicBezTo>
                    <a:cubicBezTo>
                      <a:pt x="16" y="17"/>
                      <a:pt x="16" y="17"/>
                      <a:pt x="16" y="17"/>
                    </a:cubicBezTo>
                    <a:cubicBezTo>
                      <a:pt x="16" y="17"/>
                      <a:pt x="16" y="17"/>
                      <a:pt x="16" y="17"/>
                    </a:cubicBezTo>
                    <a:cubicBezTo>
                      <a:pt x="16" y="17"/>
                      <a:pt x="16" y="17"/>
                      <a:pt x="16" y="17"/>
                    </a:cubicBezTo>
                    <a:cubicBezTo>
                      <a:pt x="16" y="17"/>
                      <a:pt x="16" y="17"/>
                      <a:pt x="16" y="17"/>
                    </a:cubicBezTo>
                    <a:cubicBezTo>
                      <a:pt x="16" y="17"/>
                      <a:pt x="16" y="17"/>
                      <a:pt x="16" y="17"/>
                    </a:cubicBezTo>
                    <a:cubicBezTo>
                      <a:pt x="16" y="17"/>
                      <a:pt x="16" y="17"/>
                      <a:pt x="16" y="17"/>
                    </a:cubicBezTo>
                    <a:cubicBezTo>
                      <a:pt x="16" y="17"/>
                      <a:pt x="16" y="17"/>
                      <a:pt x="16" y="17"/>
                    </a:cubicBezTo>
                    <a:cubicBezTo>
                      <a:pt x="16" y="17"/>
                      <a:pt x="16" y="17"/>
                      <a:pt x="16" y="17"/>
                    </a:cubicBezTo>
                    <a:cubicBezTo>
                      <a:pt x="16" y="17"/>
                      <a:pt x="16" y="17"/>
                      <a:pt x="16" y="17"/>
                    </a:cubicBezTo>
                    <a:cubicBezTo>
                      <a:pt x="16" y="18"/>
                      <a:pt x="16"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6" y="19"/>
                      <a:pt x="16" y="19"/>
                      <a:pt x="16" y="19"/>
                    </a:cubicBezTo>
                    <a:cubicBezTo>
                      <a:pt x="16" y="19"/>
                      <a:pt x="16" y="19"/>
                      <a:pt x="16" y="19"/>
                    </a:cubicBezTo>
                    <a:cubicBezTo>
                      <a:pt x="15" y="19"/>
                      <a:pt x="15" y="19"/>
                      <a:pt x="15" y="19"/>
                    </a:cubicBezTo>
                    <a:cubicBezTo>
                      <a:pt x="15" y="19"/>
                      <a:pt x="15" y="19"/>
                      <a:pt x="15" y="19"/>
                    </a:cubicBezTo>
                    <a:cubicBezTo>
                      <a:pt x="15" y="19"/>
                      <a:pt x="15" y="19"/>
                      <a:pt x="15" y="19"/>
                    </a:cubicBezTo>
                    <a:cubicBezTo>
                      <a:pt x="15" y="19"/>
                      <a:pt x="15" y="19"/>
                      <a:pt x="15" y="19"/>
                    </a:cubicBezTo>
                    <a:cubicBezTo>
                      <a:pt x="15" y="19"/>
                      <a:pt x="15" y="19"/>
                      <a:pt x="15" y="19"/>
                    </a:cubicBezTo>
                    <a:cubicBezTo>
                      <a:pt x="15" y="19"/>
                      <a:pt x="15" y="19"/>
                      <a:pt x="15" y="19"/>
                    </a:cubicBezTo>
                    <a:cubicBezTo>
                      <a:pt x="15" y="19"/>
                      <a:pt x="15" y="19"/>
                      <a:pt x="15" y="19"/>
                    </a:cubicBezTo>
                    <a:cubicBezTo>
                      <a:pt x="15" y="19"/>
                      <a:pt x="15" y="19"/>
                      <a:pt x="15" y="19"/>
                    </a:cubicBezTo>
                    <a:cubicBezTo>
                      <a:pt x="15" y="19"/>
                      <a:pt x="15" y="19"/>
                      <a:pt x="15" y="19"/>
                    </a:cubicBezTo>
                    <a:cubicBezTo>
                      <a:pt x="15" y="19"/>
                      <a:pt x="15" y="19"/>
                      <a:pt x="15" y="19"/>
                    </a:cubicBezTo>
                    <a:cubicBezTo>
                      <a:pt x="15" y="19"/>
                      <a:pt x="15" y="19"/>
                      <a:pt x="15" y="19"/>
                    </a:cubicBezTo>
                    <a:cubicBezTo>
                      <a:pt x="15" y="19"/>
                      <a:pt x="15" y="19"/>
                      <a:pt x="15" y="19"/>
                    </a:cubicBezTo>
                    <a:cubicBezTo>
                      <a:pt x="15" y="19"/>
                      <a:pt x="15" y="19"/>
                      <a:pt x="15" y="19"/>
                    </a:cubicBezTo>
                    <a:cubicBezTo>
                      <a:pt x="15" y="19"/>
                      <a:pt x="15" y="19"/>
                      <a:pt x="15" y="19"/>
                    </a:cubicBezTo>
                    <a:cubicBezTo>
                      <a:pt x="15" y="20"/>
                      <a:pt x="15" y="20"/>
                      <a:pt x="15" y="20"/>
                    </a:cubicBezTo>
                    <a:cubicBezTo>
                      <a:pt x="15" y="20"/>
                      <a:pt x="15" y="20"/>
                      <a:pt x="15" y="20"/>
                    </a:cubicBezTo>
                    <a:cubicBezTo>
                      <a:pt x="15" y="20"/>
                      <a:pt x="15" y="20"/>
                      <a:pt x="15" y="20"/>
                    </a:cubicBezTo>
                    <a:cubicBezTo>
                      <a:pt x="15" y="20"/>
                      <a:pt x="15" y="20"/>
                      <a:pt x="15" y="20"/>
                    </a:cubicBezTo>
                    <a:cubicBezTo>
                      <a:pt x="15" y="20"/>
                      <a:pt x="15" y="20"/>
                      <a:pt x="15" y="20"/>
                    </a:cubicBezTo>
                    <a:cubicBezTo>
                      <a:pt x="15" y="20"/>
                      <a:pt x="15" y="20"/>
                      <a:pt x="15" y="20"/>
                    </a:cubicBezTo>
                    <a:cubicBezTo>
                      <a:pt x="15" y="20"/>
                      <a:pt x="15" y="20"/>
                      <a:pt x="15" y="20"/>
                    </a:cubicBezTo>
                    <a:cubicBezTo>
                      <a:pt x="15" y="20"/>
                      <a:pt x="15" y="20"/>
                      <a:pt x="15" y="20"/>
                    </a:cubicBezTo>
                    <a:cubicBezTo>
                      <a:pt x="15" y="20"/>
                      <a:pt x="15" y="20"/>
                      <a:pt x="15" y="20"/>
                    </a:cubicBezTo>
                    <a:cubicBezTo>
                      <a:pt x="15" y="20"/>
                      <a:pt x="15" y="20"/>
                      <a:pt x="15" y="20"/>
                    </a:cubicBezTo>
                    <a:cubicBezTo>
                      <a:pt x="15" y="20"/>
                      <a:pt x="15" y="20"/>
                      <a:pt x="15" y="20"/>
                    </a:cubicBezTo>
                    <a:cubicBezTo>
                      <a:pt x="15" y="20"/>
                      <a:pt x="15" y="20"/>
                      <a:pt x="15" y="20"/>
                    </a:cubicBezTo>
                    <a:cubicBezTo>
                      <a:pt x="15" y="20"/>
                      <a:pt x="15" y="20"/>
                      <a:pt x="15" y="20"/>
                    </a:cubicBezTo>
                    <a:cubicBezTo>
                      <a:pt x="15" y="20"/>
                      <a:pt x="15" y="20"/>
                      <a:pt x="15" y="20"/>
                    </a:cubicBezTo>
                    <a:cubicBezTo>
                      <a:pt x="15" y="20"/>
                      <a:pt x="15" y="20"/>
                      <a:pt x="15" y="20"/>
                    </a:cubicBezTo>
                    <a:cubicBezTo>
                      <a:pt x="15" y="20"/>
                      <a:pt x="15" y="20"/>
                      <a:pt x="15" y="20"/>
                    </a:cubicBezTo>
                    <a:cubicBezTo>
                      <a:pt x="15" y="21"/>
                      <a:pt x="15" y="21"/>
                      <a:pt x="15" y="21"/>
                    </a:cubicBezTo>
                    <a:cubicBezTo>
                      <a:pt x="15" y="21"/>
                      <a:pt x="15" y="21"/>
                      <a:pt x="15" y="21"/>
                    </a:cubicBezTo>
                    <a:cubicBezTo>
                      <a:pt x="15" y="21"/>
                      <a:pt x="15" y="21"/>
                      <a:pt x="15" y="21"/>
                    </a:cubicBezTo>
                    <a:cubicBezTo>
                      <a:pt x="15" y="21"/>
                      <a:pt x="15" y="21"/>
                      <a:pt x="15" y="21"/>
                    </a:cubicBezTo>
                    <a:cubicBezTo>
                      <a:pt x="15" y="21"/>
                      <a:pt x="15" y="21"/>
                      <a:pt x="15" y="21"/>
                    </a:cubicBezTo>
                    <a:cubicBezTo>
                      <a:pt x="14" y="21"/>
                      <a:pt x="14" y="21"/>
                      <a:pt x="14" y="21"/>
                    </a:cubicBezTo>
                    <a:cubicBezTo>
                      <a:pt x="14" y="21"/>
                      <a:pt x="14" y="21"/>
                      <a:pt x="14" y="21"/>
                    </a:cubicBezTo>
                    <a:cubicBezTo>
                      <a:pt x="14" y="21"/>
                      <a:pt x="14" y="21"/>
                      <a:pt x="14" y="21"/>
                    </a:cubicBezTo>
                    <a:cubicBezTo>
                      <a:pt x="14" y="21"/>
                      <a:pt x="14" y="21"/>
                      <a:pt x="14" y="21"/>
                    </a:cubicBezTo>
                    <a:cubicBezTo>
                      <a:pt x="14" y="21"/>
                      <a:pt x="14" y="21"/>
                      <a:pt x="14" y="21"/>
                    </a:cubicBezTo>
                    <a:cubicBezTo>
                      <a:pt x="14" y="21"/>
                      <a:pt x="14" y="21"/>
                      <a:pt x="14" y="21"/>
                    </a:cubicBezTo>
                    <a:cubicBezTo>
                      <a:pt x="14" y="21"/>
                      <a:pt x="14" y="21"/>
                      <a:pt x="14" y="21"/>
                    </a:cubicBezTo>
                    <a:cubicBezTo>
                      <a:pt x="14" y="21"/>
                      <a:pt x="14" y="21"/>
                      <a:pt x="14" y="21"/>
                    </a:cubicBezTo>
                    <a:cubicBezTo>
                      <a:pt x="14" y="21"/>
                      <a:pt x="14" y="21"/>
                      <a:pt x="14" y="21"/>
                    </a:cubicBezTo>
                    <a:cubicBezTo>
                      <a:pt x="14" y="21"/>
                      <a:pt x="14" y="21"/>
                      <a:pt x="14" y="21"/>
                    </a:cubicBezTo>
                    <a:cubicBezTo>
                      <a:pt x="14" y="22"/>
                      <a:pt x="14" y="22"/>
                      <a:pt x="14" y="22"/>
                    </a:cubicBezTo>
                    <a:cubicBezTo>
                      <a:pt x="14" y="22"/>
                      <a:pt x="14" y="22"/>
                      <a:pt x="14" y="22"/>
                    </a:cubicBezTo>
                    <a:cubicBezTo>
                      <a:pt x="14" y="22"/>
                      <a:pt x="14" y="22"/>
                      <a:pt x="14" y="22"/>
                    </a:cubicBezTo>
                    <a:cubicBezTo>
                      <a:pt x="14" y="22"/>
                      <a:pt x="14" y="22"/>
                      <a:pt x="14" y="22"/>
                    </a:cubicBezTo>
                    <a:cubicBezTo>
                      <a:pt x="14" y="22"/>
                      <a:pt x="14" y="22"/>
                      <a:pt x="14" y="22"/>
                    </a:cubicBezTo>
                    <a:cubicBezTo>
                      <a:pt x="14" y="22"/>
                      <a:pt x="14" y="22"/>
                      <a:pt x="14" y="22"/>
                    </a:cubicBezTo>
                    <a:cubicBezTo>
                      <a:pt x="14" y="22"/>
                      <a:pt x="14" y="22"/>
                      <a:pt x="14" y="22"/>
                    </a:cubicBezTo>
                    <a:cubicBezTo>
                      <a:pt x="14" y="22"/>
                      <a:pt x="14" y="22"/>
                      <a:pt x="14" y="22"/>
                    </a:cubicBezTo>
                    <a:cubicBezTo>
                      <a:pt x="14" y="22"/>
                      <a:pt x="14" y="22"/>
                      <a:pt x="14" y="22"/>
                    </a:cubicBezTo>
                    <a:cubicBezTo>
                      <a:pt x="14" y="22"/>
                      <a:pt x="14" y="22"/>
                      <a:pt x="14" y="22"/>
                    </a:cubicBezTo>
                    <a:cubicBezTo>
                      <a:pt x="14" y="22"/>
                      <a:pt x="14" y="22"/>
                      <a:pt x="14" y="22"/>
                    </a:cubicBezTo>
                    <a:cubicBezTo>
                      <a:pt x="14" y="22"/>
                      <a:pt x="14" y="22"/>
                      <a:pt x="14" y="22"/>
                    </a:cubicBezTo>
                    <a:cubicBezTo>
                      <a:pt x="14" y="22"/>
                      <a:pt x="14" y="22"/>
                      <a:pt x="14" y="22"/>
                    </a:cubicBezTo>
                    <a:cubicBezTo>
                      <a:pt x="14" y="22"/>
                      <a:pt x="14" y="22"/>
                      <a:pt x="14" y="22"/>
                    </a:cubicBezTo>
                    <a:cubicBezTo>
                      <a:pt x="14" y="22"/>
                      <a:pt x="14" y="22"/>
                      <a:pt x="14" y="22"/>
                    </a:cubicBezTo>
                    <a:cubicBezTo>
                      <a:pt x="14" y="22"/>
                      <a:pt x="14" y="22"/>
                      <a:pt x="14" y="22"/>
                    </a:cubicBezTo>
                    <a:cubicBezTo>
                      <a:pt x="14" y="23"/>
                      <a:pt x="14" y="23"/>
                      <a:pt x="14" y="23"/>
                    </a:cubicBezTo>
                    <a:cubicBezTo>
                      <a:pt x="14" y="23"/>
                      <a:pt x="14" y="23"/>
                      <a:pt x="14" y="23"/>
                    </a:cubicBezTo>
                    <a:cubicBezTo>
                      <a:pt x="14" y="23"/>
                      <a:pt x="14" y="23"/>
                      <a:pt x="14" y="23"/>
                    </a:cubicBezTo>
                    <a:cubicBezTo>
                      <a:pt x="14" y="23"/>
                      <a:pt x="14" y="23"/>
                      <a:pt x="14" y="23"/>
                    </a:cubicBezTo>
                    <a:cubicBezTo>
                      <a:pt x="14" y="23"/>
                      <a:pt x="14" y="23"/>
                      <a:pt x="14" y="23"/>
                    </a:cubicBezTo>
                    <a:cubicBezTo>
                      <a:pt x="14" y="23"/>
                      <a:pt x="14" y="23"/>
                      <a:pt x="14" y="23"/>
                    </a:cubicBezTo>
                    <a:cubicBezTo>
                      <a:pt x="14" y="23"/>
                      <a:pt x="14" y="23"/>
                      <a:pt x="14" y="23"/>
                    </a:cubicBezTo>
                    <a:cubicBezTo>
                      <a:pt x="14" y="23"/>
                      <a:pt x="14" y="23"/>
                      <a:pt x="14" y="23"/>
                    </a:cubicBezTo>
                    <a:cubicBezTo>
                      <a:pt x="14" y="23"/>
                      <a:pt x="14" y="23"/>
                      <a:pt x="14" y="23"/>
                    </a:cubicBezTo>
                    <a:cubicBezTo>
                      <a:pt x="14" y="23"/>
                      <a:pt x="14" y="23"/>
                      <a:pt x="14" y="23"/>
                    </a:cubicBezTo>
                    <a:cubicBezTo>
                      <a:pt x="14" y="23"/>
                      <a:pt x="14" y="23"/>
                      <a:pt x="14" y="23"/>
                    </a:cubicBezTo>
                    <a:cubicBezTo>
                      <a:pt x="13" y="23"/>
                      <a:pt x="13" y="23"/>
                      <a:pt x="13" y="23"/>
                    </a:cubicBezTo>
                    <a:cubicBezTo>
                      <a:pt x="13" y="23"/>
                      <a:pt x="13" y="23"/>
                      <a:pt x="13" y="23"/>
                    </a:cubicBezTo>
                    <a:cubicBezTo>
                      <a:pt x="13" y="23"/>
                      <a:pt x="13" y="23"/>
                      <a:pt x="13" y="23"/>
                    </a:cubicBezTo>
                    <a:cubicBezTo>
                      <a:pt x="13" y="23"/>
                      <a:pt x="13" y="23"/>
                      <a:pt x="13" y="23"/>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6"/>
                      <a:pt x="13" y="26"/>
                      <a:pt x="13" y="26"/>
                    </a:cubicBezTo>
                    <a:cubicBezTo>
                      <a:pt x="13" y="26"/>
                      <a:pt x="13" y="26"/>
                      <a:pt x="13" y="26"/>
                    </a:cubicBezTo>
                    <a:cubicBezTo>
                      <a:pt x="12" y="26"/>
                      <a:pt x="12" y="26"/>
                      <a:pt x="12" y="26"/>
                    </a:cubicBezTo>
                    <a:cubicBezTo>
                      <a:pt x="12" y="26"/>
                      <a:pt x="12" y="26"/>
                      <a:pt x="12" y="26"/>
                    </a:cubicBezTo>
                    <a:cubicBezTo>
                      <a:pt x="12" y="26"/>
                      <a:pt x="12" y="26"/>
                      <a:pt x="12" y="26"/>
                    </a:cubicBezTo>
                    <a:cubicBezTo>
                      <a:pt x="12" y="26"/>
                      <a:pt x="12" y="26"/>
                      <a:pt x="12" y="26"/>
                    </a:cubicBezTo>
                    <a:cubicBezTo>
                      <a:pt x="12" y="26"/>
                      <a:pt x="12" y="26"/>
                      <a:pt x="12" y="26"/>
                    </a:cubicBezTo>
                    <a:cubicBezTo>
                      <a:pt x="12" y="26"/>
                      <a:pt x="12" y="26"/>
                      <a:pt x="12" y="26"/>
                    </a:cubicBezTo>
                    <a:cubicBezTo>
                      <a:pt x="12" y="26"/>
                      <a:pt x="12" y="26"/>
                      <a:pt x="12" y="26"/>
                    </a:cubicBezTo>
                    <a:cubicBezTo>
                      <a:pt x="12" y="26"/>
                      <a:pt x="12" y="26"/>
                      <a:pt x="12" y="26"/>
                    </a:cubicBezTo>
                    <a:cubicBezTo>
                      <a:pt x="12" y="26"/>
                      <a:pt x="12" y="26"/>
                      <a:pt x="12" y="26"/>
                    </a:cubicBezTo>
                    <a:cubicBezTo>
                      <a:pt x="12" y="26"/>
                      <a:pt x="12" y="26"/>
                      <a:pt x="12" y="26"/>
                    </a:cubicBezTo>
                    <a:cubicBezTo>
                      <a:pt x="12" y="26"/>
                      <a:pt x="12" y="26"/>
                      <a:pt x="12" y="26"/>
                    </a:cubicBezTo>
                    <a:cubicBezTo>
                      <a:pt x="12" y="26"/>
                      <a:pt x="12" y="26"/>
                      <a:pt x="12" y="26"/>
                    </a:cubicBezTo>
                    <a:cubicBezTo>
                      <a:pt x="12" y="26"/>
                      <a:pt x="12" y="26"/>
                      <a:pt x="12" y="26"/>
                    </a:cubicBezTo>
                    <a:cubicBezTo>
                      <a:pt x="12" y="26"/>
                      <a:pt x="12" y="26"/>
                      <a:pt x="12" y="26"/>
                    </a:cubicBezTo>
                    <a:cubicBezTo>
                      <a:pt x="12" y="27"/>
                      <a:pt x="12" y="27"/>
                      <a:pt x="12" y="27"/>
                    </a:cubicBezTo>
                    <a:cubicBezTo>
                      <a:pt x="12" y="27"/>
                      <a:pt x="12" y="27"/>
                      <a:pt x="12" y="27"/>
                    </a:cubicBezTo>
                    <a:cubicBezTo>
                      <a:pt x="12" y="27"/>
                      <a:pt x="12" y="27"/>
                      <a:pt x="12" y="27"/>
                    </a:cubicBezTo>
                    <a:cubicBezTo>
                      <a:pt x="12" y="27"/>
                      <a:pt x="12" y="27"/>
                      <a:pt x="12" y="27"/>
                    </a:cubicBezTo>
                    <a:cubicBezTo>
                      <a:pt x="12" y="27"/>
                      <a:pt x="12" y="27"/>
                      <a:pt x="12" y="27"/>
                    </a:cubicBezTo>
                    <a:cubicBezTo>
                      <a:pt x="12" y="27"/>
                      <a:pt x="12" y="27"/>
                      <a:pt x="12" y="27"/>
                    </a:cubicBezTo>
                    <a:cubicBezTo>
                      <a:pt x="12" y="27"/>
                      <a:pt x="12" y="27"/>
                      <a:pt x="12" y="27"/>
                    </a:cubicBezTo>
                    <a:cubicBezTo>
                      <a:pt x="12" y="27"/>
                      <a:pt x="12" y="27"/>
                      <a:pt x="12" y="27"/>
                    </a:cubicBezTo>
                    <a:cubicBezTo>
                      <a:pt x="12" y="27"/>
                      <a:pt x="12" y="27"/>
                      <a:pt x="12" y="27"/>
                    </a:cubicBezTo>
                    <a:cubicBezTo>
                      <a:pt x="12" y="27"/>
                      <a:pt x="12" y="27"/>
                      <a:pt x="12" y="27"/>
                    </a:cubicBezTo>
                    <a:cubicBezTo>
                      <a:pt x="12" y="27"/>
                      <a:pt x="12" y="27"/>
                      <a:pt x="12" y="27"/>
                    </a:cubicBezTo>
                    <a:cubicBezTo>
                      <a:pt x="12" y="27"/>
                      <a:pt x="12" y="27"/>
                      <a:pt x="12" y="27"/>
                    </a:cubicBezTo>
                    <a:cubicBezTo>
                      <a:pt x="12" y="27"/>
                      <a:pt x="12" y="27"/>
                      <a:pt x="12" y="27"/>
                    </a:cubicBezTo>
                    <a:cubicBezTo>
                      <a:pt x="12" y="27"/>
                      <a:pt x="12" y="27"/>
                      <a:pt x="12" y="27"/>
                    </a:cubicBezTo>
                    <a:cubicBezTo>
                      <a:pt x="12" y="27"/>
                      <a:pt x="12" y="27"/>
                      <a:pt x="12" y="27"/>
                    </a:cubicBezTo>
                    <a:cubicBezTo>
                      <a:pt x="12" y="28"/>
                      <a:pt x="12" y="28"/>
                      <a:pt x="12" y="28"/>
                    </a:cubicBezTo>
                    <a:cubicBezTo>
                      <a:pt x="12" y="28"/>
                      <a:pt x="12" y="28"/>
                      <a:pt x="12" y="28"/>
                    </a:cubicBezTo>
                    <a:cubicBezTo>
                      <a:pt x="12" y="28"/>
                      <a:pt x="12" y="28"/>
                      <a:pt x="12" y="28"/>
                    </a:cubicBezTo>
                    <a:cubicBezTo>
                      <a:pt x="12" y="28"/>
                      <a:pt x="12" y="28"/>
                      <a:pt x="12" y="28"/>
                    </a:cubicBezTo>
                    <a:cubicBezTo>
                      <a:pt x="12" y="28"/>
                      <a:pt x="12" y="28"/>
                      <a:pt x="12" y="28"/>
                    </a:cubicBezTo>
                    <a:cubicBezTo>
                      <a:pt x="12" y="28"/>
                      <a:pt x="12" y="28"/>
                      <a:pt x="12" y="28"/>
                    </a:cubicBezTo>
                    <a:cubicBezTo>
                      <a:pt x="12" y="28"/>
                      <a:pt x="12" y="28"/>
                      <a:pt x="12" y="28"/>
                    </a:cubicBezTo>
                    <a:cubicBezTo>
                      <a:pt x="12" y="28"/>
                      <a:pt x="12" y="28"/>
                      <a:pt x="12" y="28"/>
                    </a:cubicBezTo>
                    <a:cubicBezTo>
                      <a:pt x="12" y="28"/>
                      <a:pt x="12" y="28"/>
                      <a:pt x="12" y="28"/>
                    </a:cubicBezTo>
                    <a:cubicBezTo>
                      <a:pt x="12" y="28"/>
                      <a:pt x="12" y="28"/>
                      <a:pt x="12" y="28"/>
                    </a:cubicBezTo>
                    <a:cubicBezTo>
                      <a:pt x="11" y="28"/>
                      <a:pt x="11" y="28"/>
                      <a:pt x="11" y="28"/>
                    </a:cubicBezTo>
                    <a:cubicBezTo>
                      <a:pt x="11" y="28"/>
                      <a:pt x="11" y="28"/>
                      <a:pt x="11" y="28"/>
                    </a:cubicBezTo>
                    <a:cubicBezTo>
                      <a:pt x="11" y="28"/>
                      <a:pt x="11" y="28"/>
                      <a:pt x="11" y="28"/>
                    </a:cubicBezTo>
                    <a:cubicBezTo>
                      <a:pt x="11" y="28"/>
                      <a:pt x="11" y="28"/>
                      <a:pt x="11" y="28"/>
                    </a:cubicBezTo>
                    <a:cubicBezTo>
                      <a:pt x="11" y="28"/>
                      <a:pt x="11" y="28"/>
                      <a:pt x="11" y="28"/>
                    </a:cubicBezTo>
                    <a:cubicBezTo>
                      <a:pt x="11" y="28"/>
                      <a:pt x="11" y="28"/>
                      <a:pt x="11" y="28"/>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1"/>
                      <a:pt x="11" y="31"/>
                      <a:pt x="11" y="31"/>
                    </a:cubicBezTo>
                    <a:cubicBezTo>
                      <a:pt x="11" y="31"/>
                      <a:pt x="11" y="31"/>
                      <a:pt x="11" y="31"/>
                    </a:cubicBezTo>
                    <a:cubicBezTo>
                      <a:pt x="11" y="31"/>
                      <a:pt x="11" y="31"/>
                      <a:pt x="11" y="31"/>
                    </a:cubicBezTo>
                    <a:cubicBezTo>
                      <a:pt x="11" y="31"/>
                      <a:pt x="11" y="31"/>
                      <a:pt x="11" y="31"/>
                    </a:cubicBezTo>
                    <a:cubicBezTo>
                      <a:pt x="11" y="31"/>
                      <a:pt x="11" y="31"/>
                      <a:pt x="11" y="31"/>
                    </a:cubicBezTo>
                    <a:cubicBezTo>
                      <a:pt x="10" y="31"/>
                      <a:pt x="10" y="31"/>
                      <a:pt x="10" y="31"/>
                    </a:cubicBezTo>
                    <a:cubicBezTo>
                      <a:pt x="10" y="31"/>
                      <a:pt x="10" y="31"/>
                      <a:pt x="10" y="31"/>
                    </a:cubicBezTo>
                    <a:cubicBezTo>
                      <a:pt x="10" y="31"/>
                      <a:pt x="10" y="31"/>
                      <a:pt x="10" y="31"/>
                    </a:cubicBezTo>
                    <a:cubicBezTo>
                      <a:pt x="10" y="31"/>
                      <a:pt x="10" y="31"/>
                      <a:pt x="10" y="31"/>
                    </a:cubicBezTo>
                    <a:cubicBezTo>
                      <a:pt x="10" y="31"/>
                      <a:pt x="10" y="31"/>
                      <a:pt x="10" y="31"/>
                    </a:cubicBezTo>
                    <a:cubicBezTo>
                      <a:pt x="10" y="31"/>
                      <a:pt x="10" y="31"/>
                      <a:pt x="10" y="31"/>
                    </a:cubicBezTo>
                    <a:cubicBezTo>
                      <a:pt x="10" y="31"/>
                      <a:pt x="10" y="31"/>
                      <a:pt x="10" y="31"/>
                    </a:cubicBezTo>
                    <a:cubicBezTo>
                      <a:pt x="10" y="31"/>
                      <a:pt x="10" y="31"/>
                      <a:pt x="10" y="31"/>
                    </a:cubicBezTo>
                    <a:cubicBezTo>
                      <a:pt x="10" y="31"/>
                      <a:pt x="10" y="31"/>
                      <a:pt x="10" y="31"/>
                    </a:cubicBezTo>
                    <a:cubicBezTo>
                      <a:pt x="10" y="31"/>
                      <a:pt x="10" y="31"/>
                      <a:pt x="10" y="31"/>
                    </a:cubicBezTo>
                    <a:cubicBezTo>
                      <a:pt x="10" y="32"/>
                      <a:pt x="10" y="32"/>
                      <a:pt x="10" y="32"/>
                    </a:cubicBezTo>
                    <a:cubicBezTo>
                      <a:pt x="10" y="32"/>
                      <a:pt x="10" y="32"/>
                      <a:pt x="10" y="32"/>
                    </a:cubicBezTo>
                    <a:cubicBezTo>
                      <a:pt x="10" y="32"/>
                      <a:pt x="10" y="32"/>
                      <a:pt x="10" y="32"/>
                    </a:cubicBezTo>
                    <a:cubicBezTo>
                      <a:pt x="10" y="32"/>
                      <a:pt x="10" y="32"/>
                      <a:pt x="10" y="32"/>
                    </a:cubicBezTo>
                    <a:cubicBezTo>
                      <a:pt x="10" y="32"/>
                      <a:pt x="10" y="32"/>
                      <a:pt x="10" y="32"/>
                    </a:cubicBezTo>
                    <a:cubicBezTo>
                      <a:pt x="10" y="32"/>
                      <a:pt x="10" y="32"/>
                      <a:pt x="10" y="32"/>
                    </a:cubicBezTo>
                    <a:cubicBezTo>
                      <a:pt x="10" y="32"/>
                      <a:pt x="10" y="32"/>
                      <a:pt x="10" y="32"/>
                    </a:cubicBezTo>
                    <a:cubicBezTo>
                      <a:pt x="10" y="32"/>
                      <a:pt x="10" y="32"/>
                      <a:pt x="10" y="32"/>
                    </a:cubicBezTo>
                    <a:cubicBezTo>
                      <a:pt x="10" y="32"/>
                      <a:pt x="10" y="32"/>
                      <a:pt x="10" y="32"/>
                    </a:cubicBezTo>
                    <a:cubicBezTo>
                      <a:pt x="10" y="32"/>
                      <a:pt x="10" y="32"/>
                      <a:pt x="10" y="32"/>
                    </a:cubicBezTo>
                    <a:cubicBezTo>
                      <a:pt x="10" y="32"/>
                      <a:pt x="10" y="32"/>
                      <a:pt x="10" y="32"/>
                    </a:cubicBezTo>
                    <a:cubicBezTo>
                      <a:pt x="10" y="32"/>
                      <a:pt x="10" y="32"/>
                      <a:pt x="10" y="32"/>
                    </a:cubicBezTo>
                    <a:cubicBezTo>
                      <a:pt x="10" y="32"/>
                      <a:pt x="10" y="32"/>
                      <a:pt x="10" y="32"/>
                    </a:cubicBezTo>
                    <a:cubicBezTo>
                      <a:pt x="10" y="32"/>
                      <a:pt x="10" y="32"/>
                      <a:pt x="10" y="32"/>
                    </a:cubicBezTo>
                    <a:cubicBezTo>
                      <a:pt x="10" y="32"/>
                      <a:pt x="10" y="32"/>
                      <a:pt x="10" y="32"/>
                    </a:cubicBezTo>
                    <a:cubicBezTo>
                      <a:pt x="10" y="32"/>
                      <a:pt x="10" y="32"/>
                      <a:pt x="10" y="32"/>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4"/>
                      <a:pt x="10" y="34"/>
                      <a:pt x="10" y="34"/>
                    </a:cubicBezTo>
                    <a:cubicBezTo>
                      <a:pt x="9" y="34"/>
                      <a:pt x="9" y="34"/>
                      <a:pt x="9" y="34"/>
                    </a:cubicBezTo>
                    <a:cubicBezTo>
                      <a:pt x="9" y="34"/>
                      <a:pt x="9" y="34"/>
                      <a:pt x="9" y="34"/>
                    </a:cubicBezTo>
                    <a:cubicBezTo>
                      <a:pt x="9" y="34"/>
                      <a:pt x="9" y="34"/>
                      <a:pt x="9" y="34"/>
                    </a:cubicBezTo>
                    <a:cubicBezTo>
                      <a:pt x="9" y="34"/>
                      <a:pt x="9" y="34"/>
                      <a:pt x="9" y="34"/>
                    </a:cubicBezTo>
                    <a:cubicBezTo>
                      <a:pt x="9" y="34"/>
                      <a:pt x="9" y="34"/>
                      <a:pt x="9" y="34"/>
                    </a:cubicBezTo>
                    <a:cubicBezTo>
                      <a:pt x="9" y="34"/>
                      <a:pt x="9" y="34"/>
                      <a:pt x="9" y="34"/>
                    </a:cubicBezTo>
                    <a:cubicBezTo>
                      <a:pt x="9" y="34"/>
                      <a:pt x="9" y="34"/>
                      <a:pt x="9" y="34"/>
                    </a:cubicBezTo>
                    <a:cubicBezTo>
                      <a:pt x="9" y="34"/>
                      <a:pt x="9" y="34"/>
                      <a:pt x="9" y="34"/>
                    </a:cubicBezTo>
                    <a:cubicBezTo>
                      <a:pt x="9" y="34"/>
                      <a:pt x="9" y="34"/>
                      <a:pt x="9" y="34"/>
                    </a:cubicBezTo>
                    <a:cubicBezTo>
                      <a:pt x="9" y="34"/>
                      <a:pt x="9" y="34"/>
                      <a:pt x="9" y="34"/>
                    </a:cubicBezTo>
                    <a:cubicBezTo>
                      <a:pt x="9" y="34"/>
                      <a:pt x="9" y="34"/>
                      <a:pt x="9" y="34"/>
                    </a:cubicBezTo>
                    <a:cubicBezTo>
                      <a:pt x="9" y="34"/>
                      <a:pt x="9" y="34"/>
                      <a:pt x="9" y="34"/>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8"/>
                      <a:pt x="8" y="38"/>
                      <a:pt x="8" y="38"/>
                    </a:cubicBezTo>
                    <a:cubicBezTo>
                      <a:pt x="8" y="38"/>
                      <a:pt x="8" y="38"/>
                      <a:pt x="8" y="38"/>
                    </a:cubicBezTo>
                    <a:cubicBezTo>
                      <a:pt x="8" y="38"/>
                      <a:pt x="8" y="38"/>
                      <a:pt x="8" y="38"/>
                    </a:cubicBezTo>
                    <a:cubicBezTo>
                      <a:pt x="8" y="38"/>
                      <a:pt x="8" y="38"/>
                      <a:pt x="8" y="38"/>
                    </a:cubicBezTo>
                    <a:cubicBezTo>
                      <a:pt x="8" y="38"/>
                      <a:pt x="8" y="38"/>
                      <a:pt x="8" y="38"/>
                    </a:cubicBezTo>
                    <a:cubicBezTo>
                      <a:pt x="8" y="38"/>
                      <a:pt x="8" y="38"/>
                      <a:pt x="8" y="38"/>
                    </a:cubicBezTo>
                    <a:cubicBezTo>
                      <a:pt x="8" y="38"/>
                      <a:pt x="8" y="38"/>
                      <a:pt x="8" y="38"/>
                    </a:cubicBezTo>
                    <a:cubicBezTo>
                      <a:pt x="8" y="38"/>
                      <a:pt x="8" y="38"/>
                      <a:pt x="8" y="38"/>
                    </a:cubicBezTo>
                    <a:cubicBezTo>
                      <a:pt x="8" y="39"/>
                      <a:pt x="8" y="39"/>
                      <a:pt x="8" y="39"/>
                    </a:cubicBezTo>
                    <a:cubicBezTo>
                      <a:pt x="8" y="39"/>
                      <a:pt x="8" y="39"/>
                      <a:pt x="8" y="39"/>
                    </a:cubicBezTo>
                    <a:cubicBezTo>
                      <a:pt x="8" y="39"/>
                      <a:pt x="8" y="39"/>
                      <a:pt x="8" y="39"/>
                    </a:cubicBezTo>
                    <a:cubicBezTo>
                      <a:pt x="8" y="39"/>
                      <a:pt x="8" y="39"/>
                      <a:pt x="8" y="39"/>
                    </a:cubicBezTo>
                    <a:cubicBezTo>
                      <a:pt x="7" y="40"/>
                      <a:pt x="7" y="40"/>
                      <a:pt x="7" y="41"/>
                    </a:cubicBezTo>
                    <a:cubicBezTo>
                      <a:pt x="7" y="41"/>
                      <a:pt x="7" y="41"/>
                      <a:pt x="7" y="41"/>
                    </a:cubicBezTo>
                    <a:cubicBezTo>
                      <a:pt x="3" y="53"/>
                      <a:pt x="1" y="67"/>
                      <a:pt x="0" y="80"/>
                    </a:cubicBezTo>
                    <a:cubicBezTo>
                      <a:pt x="42" y="83"/>
                      <a:pt x="42" y="83"/>
                      <a:pt x="42" y="83"/>
                    </a:cubicBezTo>
                    <a:cubicBezTo>
                      <a:pt x="44" y="61"/>
                      <a:pt x="50" y="41"/>
                      <a:pt x="62" y="2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4" name="Google Shape;1374;p19"/>
              <p:cNvSpPr/>
              <p:nvPr/>
            </p:nvSpPr>
            <p:spPr>
              <a:xfrm>
                <a:off x="8648700" y="2606675"/>
                <a:ext cx="234950" cy="250825"/>
              </a:xfrm>
              <a:custGeom>
                <a:avLst/>
                <a:gdLst/>
                <a:ahLst/>
                <a:cxnLst/>
                <a:rect l="l" t="t" r="r" b="b"/>
                <a:pathLst>
                  <a:path w="79" h="84" extrusionOk="0">
                    <a:moveTo>
                      <a:pt x="40" y="84"/>
                    </a:moveTo>
                    <a:cubicBezTo>
                      <a:pt x="79" y="66"/>
                      <a:pt x="79" y="66"/>
                      <a:pt x="79" y="66"/>
                    </a:cubicBezTo>
                    <a:cubicBezTo>
                      <a:pt x="69" y="45"/>
                      <a:pt x="56" y="27"/>
                      <a:pt x="40" y="12"/>
                    </a:cubicBezTo>
                    <a:cubicBezTo>
                      <a:pt x="40" y="12"/>
                      <a:pt x="40" y="12"/>
                      <a:pt x="40" y="12"/>
                    </a:cubicBezTo>
                    <a:cubicBezTo>
                      <a:pt x="39" y="11"/>
                      <a:pt x="39" y="11"/>
                      <a:pt x="39" y="11"/>
                    </a:cubicBezTo>
                    <a:cubicBezTo>
                      <a:pt x="39" y="11"/>
                      <a:pt x="39" y="11"/>
                      <a:pt x="39" y="11"/>
                    </a:cubicBezTo>
                    <a:cubicBezTo>
                      <a:pt x="39" y="11"/>
                      <a:pt x="39" y="11"/>
                      <a:pt x="39" y="11"/>
                    </a:cubicBezTo>
                    <a:cubicBezTo>
                      <a:pt x="39" y="11"/>
                      <a:pt x="39" y="11"/>
                      <a:pt x="39" y="11"/>
                    </a:cubicBezTo>
                    <a:cubicBezTo>
                      <a:pt x="39" y="10"/>
                      <a:pt x="39" y="10"/>
                      <a:pt x="39" y="10"/>
                    </a:cubicBezTo>
                    <a:cubicBezTo>
                      <a:pt x="39" y="10"/>
                      <a:pt x="39" y="10"/>
                      <a:pt x="39" y="10"/>
                    </a:cubicBezTo>
                    <a:cubicBezTo>
                      <a:pt x="39" y="10"/>
                      <a:pt x="39" y="10"/>
                      <a:pt x="39" y="10"/>
                    </a:cubicBezTo>
                    <a:cubicBezTo>
                      <a:pt x="38" y="10"/>
                      <a:pt x="38" y="10"/>
                      <a:pt x="38" y="10"/>
                    </a:cubicBezTo>
                    <a:cubicBezTo>
                      <a:pt x="38" y="10"/>
                      <a:pt x="38" y="10"/>
                      <a:pt x="38" y="10"/>
                    </a:cubicBezTo>
                    <a:cubicBezTo>
                      <a:pt x="38" y="10"/>
                      <a:pt x="38" y="10"/>
                      <a:pt x="38" y="10"/>
                    </a:cubicBezTo>
                    <a:cubicBezTo>
                      <a:pt x="38" y="10"/>
                      <a:pt x="38" y="10"/>
                      <a:pt x="38" y="10"/>
                    </a:cubicBezTo>
                    <a:cubicBezTo>
                      <a:pt x="38" y="9"/>
                      <a:pt x="38" y="9"/>
                      <a:pt x="38" y="9"/>
                    </a:cubicBezTo>
                    <a:cubicBezTo>
                      <a:pt x="38" y="9"/>
                      <a:pt x="38" y="9"/>
                      <a:pt x="38" y="9"/>
                    </a:cubicBezTo>
                    <a:cubicBezTo>
                      <a:pt x="37" y="9"/>
                      <a:pt x="37" y="9"/>
                      <a:pt x="37" y="9"/>
                    </a:cubicBezTo>
                    <a:cubicBezTo>
                      <a:pt x="37" y="9"/>
                      <a:pt x="37" y="9"/>
                      <a:pt x="37" y="9"/>
                    </a:cubicBezTo>
                    <a:cubicBezTo>
                      <a:pt x="37" y="9"/>
                      <a:pt x="37" y="9"/>
                      <a:pt x="37" y="9"/>
                    </a:cubicBezTo>
                    <a:cubicBezTo>
                      <a:pt x="37" y="9"/>
                      <a:pt x="37" y="9"/>
                      <a:pt x="37" y="9"/>
                    </a:cubicBezTo>
                    <a:cubicBezTo>
                      <a:pt x="37" y="9"/>
                      <a:pt x="37" y="9"/>
                      <a:pt x="37" y="9"/>
                    </a:cubicBezTo>
                    <a:cubicBezTo>
                      <a:pt x="37" y="9"/>
                      <a:pt x="37" y="9"/>
                      <a:pt x="37" y="9"/>
                    </a:cubicBezTo>
                    <a:cubicBezTo>
                      <a:pt x="37" y="9"/>
                      <a:pt x="37" y="9"/>
                      <a:pt x="37" y="9"/>
                    </a:cubicBezTo>
                    <a:cubicBezTo>
                      <a:pt x="37" y="9"/>
                      <a:pt x="37" y="9"/>
                      <a:pt x="37" y="9"/>
                    </a:cubicBezTo>
                    <a:cubicBezTo>
                      <a:pt x="37" y="9"/>
                      <a:pt x="37" y="9"/>
                      <a:pt x="37" y="9"/>
                    </a:cubicBezTo>
                    <a:cubicBezTo>
                      <a:pt x="37" y="9"/>
                      <a:pt x="37" y="9"/>
                      <a:pt x="37" y="9"/>
                    </a:cubicBezTo>
                    <a:cubicBezTo>
                      <a:pt x="36" y="8"/>
                      <a:pt x="36" y="8"/>
                      <a:pt x="36" y="8"/>
                    </a:cubicBezTo>
                    <a:cubicBezTo>
                      <a:pt x="36" y="8"/>
                      <a:pt x="36" y="8"/>
                      <a:pt x="36" y="8"/>
                    </a:cubicBezTo>
                    <a:cubicBezTo>
                      <a:pt x="36" y="8"/>
                      <a:pt x="36" y="8"/>
                      <a:pt x="36" y="8"/>
                    </a:cubicBezTo>
                    <a:cubicBezTo>
                      <a:pt x="36" y="8"/>
                      <a:pt x="36" y="8"/>
                      <a:pt x="36" y="8"/>
                    </a:cubicBezTo>
                    <a:cubicBezTo>
                      <a:pt x="36" y="8"/>
                      <a:pt x="36" y="8"/>
                      <a:pt x="36" y="8"/>
                    </a:cubicBezTo>
                    <a:cubicBezTo>
                      <a:pt x="36" y="8"/>
                      <a:pt x="36" y="8"/>
                      <a:pt x="36" y="8"/>
                    </a:cubicBezTo>
                    <a:cubicBezTo>
                      <a:pt x="36" y="8"/>
                      <a:pt x="36" y="8"/>
                      <a:pt x="36" y="8"/>
                    </a:cubicBezTo>
                    <a:cubicBezTo>
                      <a:pt x="36" y="8"/>
                      <a:pt x="36" y="8"/>
                      <a:pt x="36" y="8"/>
                    </a:cubicBezTo>
                    <a:cubicBezTo>
                      <a:pt x="36" y="8"/>
                      <a:pt x="36" y="8"/>
                      <a:pt x="36" y="8"/>
                    </a:cubicBezTo>
                    <a:cubicBezTo>
                      <a:pt x="36" y="8"/>
                      <a:pt x="36" y="8"/>
                      <a:pt x="36" y="8"/>
                    </a:cubicBezTo>
                    <a:cubicBezTo>
                      <a:pt x="36" y="8"/>
                      <a:pt x="36" y="8"/>
                      <a:pt x="36" y="8"/>
                    </a:cubicBezTo>
                    <a:cubicBezTo>
                      <a:pt x="36" y="8"/>
                      <a:pt x="36" y="8"/>
                      <a:pt x="36" y="8"/>
                    </a:cubicBezTo>
                    <a:cubicBezTo>
                      <a:pt x="36" y="8"/>
                      <a:pt x="36" y="8"/>
                      <a:pt x="36" y="8"/>
                    </a:cubicBezTo>
                    <a:cubicBezTo>
                      <a:pt x="36" y="8"/>
                      <a:pt x="36" y="8"/>
                      <a:pt x="36" y="8"/>
                    </a:cubicBezTo>
                    <a:cubicBezTo>
                      <a:pt x="35" y="7"/>
                      <a:pt x="35" y="7"/>
                      <a:pt x="35" y="7"/>
                    </a:cubicBezTo>
                    <a:cubicBezTo>
                      <a:pt x="35" y="7"/>
                      <a:pt x="35" y="7"/>
                      <a:pt x="35" y="7"/>
                    </a:cubicBezTo>
                    <a:cubicBezTo>
                      <a:pt x="35" y="7"/>
                      <a:pt x="35" y="7"/>
                      <a:pt x="35" y="7"/>
                    </a:cubicBezTo>
                    <a:cubicBezTo>
                      <a:pt x="35" y="7"/>
                      <a:pt x="35" y="7"/>
                      <a:pt x="35" y="7"/>
                    </a:cubicBezTo>
                    <a:cubicBezTo>
                      <a:pt x="35" y="7"/>
                      <a:pt x="35" y="7"/>
                      <a:pt x="35" y="7"/>
                    </a:cubicBezTo>
                    <a:cubicBezTo>
                      <a:pt x="35" y="7"/>
                      <a:pt x="35" y="7"/>
                      <a:pt x="35" y="7"/>
                    </a:cubicBezTo>
                    <a:cubicBezTo>
                      <a:pt x="35" y="7"/>
                      <a:pt x="35" y="7"/>
                      <a:pt x="35" y="7"/>
                    </a:cubicBezTo>
                    <a:cubicBezTo>
                      <a:pt x="35" y="7"/>
                      <a:pt x="35" y="7"/>
                      <a:pt x="35" y="7"/>
                    </a:cubicBezTo>
                    <a:cubicBezTo>
                      <a:pt x="35" y="7"/>
                      <a:pt x="35" y="7"/>
                      <a:pt x="35" y="7"/>
                    </a:cubicBezTo>
                    <a:cubicBezTo>
                      <a:pt x="35" y="7"/>
                      <a:pt x="35" y="7"/>
                      <a:pt x="35" y="7"/>
                    </a:cubicBezTo>
                    <a:cubicBezTo>
                      <a:pt x="35" y="7"/>
                      <a:pt x="35" y="7"/>
                      <a:pt x="35" y="7"/>
                    </a:cubicBezTo>
                    <a:cubicBezTo>
                      <a:pt x="35" y="7"/>
                      <a:pt x="35" y="7"/>
                      <a:pt x="35" y="7"/>
                    </a:cubicBezTo>
                    <a:cubicBezTo>
                      <a:pt x="35" y="7"/>
                      <a:pt x="35" y="7"/>
                      <a:pt x="35" y="7"/>
                    </a:cubicBezTo>
                    <a:cubicBezTo>
                      <a:pt x="34" y="7"/>
                      <a:pt x="34" y="7"/>
                      <a:pt x="34" y="7"/>
                    </a:cubicBezTo>
                    <a:cubicBezTo>
                      <a:pt x="34" y="7"/>
                      <a:pt x="34" y="7"/>
                      <a:pt x="34" y="7"/>
                    </a:cubicBezTo>
                    <a:cubicBezTo>
                      <a:pt x="34" y="7"/>
                      <a:pt x="34" y="7"/>
                      <a:pt x="34" y="7"/>
                    </a:cubicBezTo>
                    <a:cubicBezTo>
                      <a:pt x="34" y="7"/>
                      <a:pt x="34" y="7"/>
                      <a:pt x="34" y="7"/>
                    </a:cubicBezTo>
                    <a:cubicBezTo>
                      <a:pt x="34" y="7"/>
                      <a:pt x="34" y="7"/>
                      <a:pt x="34" y="7"/>
                    </a:cubicBezTo>
                    <a:cubicBezTo>
                      <a:pt x="34" y="6"/>
                      <a:pt x="34" y="6"/>
                      <a:pt x="34" y="6"/>
                    </a:cubicBezTo>
                    <a:cubicBezTo>
                      <a:pt x="34" y="6"/>
                      <a:pt x="34" y="6"/>
                      <a:pt x="34" y="6"/>
                    </a:cubicBezTo>
                    <a:cubicBezTo>
                      <a:pt x="34" y="6"/>
                      <a:pt x="34" y="6"/>
                      <a:pt x="34" y="6"/>
                    </a:cubicBezTo>
                    <a:cubicBezTo>
                      <a:pt x="34" y="6"/>
                      <a:pt x="34" y="6"/>
                      <a:pt x="34" y="6"/>
                    </a:cubicBezTo>
                    <a:cubicBezTo>
                      <a:pt x="34" y="6"/>
                      <a:pt x="34" y="6"/>
                      <a:pt x="34" y="6"/>
                    </a:cubicBezTo>
                    <a:cubicBezTo>
                      <a:pt x="34" y="6"/>
                      <a:pt x="34" y="6"/>
                      <a:pt x="34" y="6"/>
                    </a:cubicBezTo>
                    <a:cubicBezTo>
                      <a:pt x="34" y="6"/>
                      <a:pt x="34" y="6"/>
                      <a:pt x="34" y="6"/>
                    </a:cubicBezTo>
                    <a:cubicBezTo>
                      <a:pt x="34" y="6"/>
                      <a:pt x="34" y="6"/>
                      <a:pt x="34" y="6"/>
                    </a:cubicBezTo>
                    <a:cubicBezTo>
                      <a:pt x="34" y="6"/>
                      <a:pt x="34" y="6"/>
                      <a:pt x="34" y="6"/>
                    </a:cubicBezTo>
                    <a:cubicBezTo>
                      <a:pt x="34" y="6"/>
                      <a:pt x="34" y="6"/>
                      <a:pt x="34" y="6"/>
                    </a:cubicBezTo>
                    <a:cubicBezTo>
                      <a:pt x="34" y="6"/>
                      <a:pt x="34" y="6"/>
                      <a:pt x="34" y="6"/>
                    </a:cubicBezTo>
                    <a:cubicBezTo>
                      <a:pt x="33" y="6"/>
                      <a:pt x="33" y="6"/>
                      <a:pt x="33" y="6"/>
                    </a:cubicBezTo>
                    <a:cubicBezTo>
                      <a:pt x="33" y="6"/>
                      <a:pt x="33" y="6"/>
                      <a:pt x="33" y="6"/>
                    </a:cubicBezTo>
                    <a:cubicBezTo>
                      <a:pt x="33" y="6"/>
                      <a:pt x="33" y="6"/>
                      <a:pt x="33" y="6"/>
                    </a:cubicBezTo>
                    <a:cubicBezTo>
                      <a:pt x="33" y="6"/>
                      <a:pt x="33" y="6"/>
                      <a:pt x="33" y="6"/>
                    </a:cubicBezTo>
                    <a:cubicBezTo>
                      <a:pt x="33" y="6"/>
                      <a:pt x="33" y="6"/>
                      <a:pt x="33" y="6"/>
                    </a:cubicBezTo>
                    <a:cubicBezTo>
                      <a:pt x="33" y="6"/>
                      <a:pt x="33" y="6"/>
                      <a:pt x="33" y="6"/>
                    </a:cubicBezTo>
                    <a:cubicBezTo>
                      <a:pt x="33" y="5"/>
                      <a:pt x="33" y="5"/>
                      <a:pt x="33" y="5"/>
                    </a:cubicBezTo>
                    <a:cubicBezTo>
                      <a:pt x="33" y="5"/>
                      <a:pt x="33" y="5"/>
                      <a:pt x="33" y="5"/>
                    </a:cubicBezTo>
                    <a:cubicBezTo>
                      <a:pt x="33" y="5"/>
                      <a:pt x="33" y="5"/>
                      <a:pt x="33" y="5"/>
                    </a:cubicBezTo>
                    <a:cubicBezTo>
                      <a:pt x="33" y="5"/>
                      <a:pt x="33" y="5"/>
                      <a:pt x="33" y="5"/>
                    </a:cubicBezTo>
                    <a:cubicBezTo>
                      <a:pt x="33" y="5"/>
                      <a:pt x="33" y="5"/>
                      <a:pt x="33" y="5"/>
                    </a:cubicBezTo>
                    <a:cubicBezTo>
                      <a:pt x="33" y="5"/>
                      <a:pt x="33" y="5"/>
                      <a:pt x="33" y="5"/>
                    </a:cubicBezTo>
                    <a:cubicBezTo>
                      <a:pt x="33" y="5"/>
                      <a:pt x="33" y="5"/>
                      <a:pt x="33" y="5"/>
                    </a:cubicBezTo>
                    <a:cubicBezTo>
                      <a:pt x="33" y="5"/>
                      <a:pt x="33" y="5"/>
                      <a:pt x="33" y="5"/>
                    </a:cubicBezTo>
                    <a:cubicBezTo>
                      <a:pt x="33" y="5"/>
                      <a:pt x="33" y="5"/>
                      <a:pt x="33" y="5"/>
                    </a:cubicBezTo>
                    <a:cubicBezTo>
                      <a:pt x="33" y="5"/>
                      <a:pt x="33" y="5"/>
                      <a:pt x="33" y="5"/>
                    </a:cubicBezTo>
                    <a:cubicBezTo>
                      <a:pt x="32" y="5"/>
                      <a:pt x="32" y="5"/>
                      <a:pt x="32" y="5"/>
                    </a:cubicBezTo>
                    <a:cubicBezTo>
                      <a:pt x="32" y="5"/>
                      <a:pt x="32" y="5"/>
                      <a:pt x="32" y="5"/>
                    </a:cubicBezTo>
                    <a:cubicBezTo>
                      <a:pt x="32" y="5"/>
                      <a:pt x="32" y="5"/>
                      <a:pt x="32" y="5"/>
                    </a:cubicBezTo>
                    <a:cubicBezTo>
                      <a:pt x="32" y="5"/>
                      <a:pt x="32" y="5"/>
                      <a:pt x="32" y="5"/>
                    </a:cubicBezTo>
                    <a:cubicBezTo>
                      <a:pt x="32" y="5"/>
                      <a:pt x="32" y="5"/>
                      <a:pt x="32" y="5"/>
                    </a:cubicBezTo>
                    <a:cubicBezTo>
                      <a:pt x="32" y="5"/>
                      <a:pt x="32" y="5"/>
                      <a:pt x="32" y="5"/>
                    </a:cubicBezTo>
                    <a:cubicBezTo>
                      <a:pt x="32" y="5"/>
                      <a:pt x="32" y="5"/>
                      <a:pt x="32" y="5"/>
                    </a:cubicBezTo>
                    <a:cubicBezTo>
                      <a:pt x="32" y="5"/>
                      <a:pt x="32" y="5"/>
                      <a:pt x="32" y="5"/>
                    </a:cubicBezTo>
                    <a:cubicBezTo>
                      <a:pt x="32" y="4"/>
                      <a:pt x="32" y="4"/>
                      <a:pt x="32" y="4"/>
                    </a:cubicBezTo>
                    <a:cubicBezTo>
                      <a:pt x="32" y="4"/>
                      <a:pt x="32" y="4"/>
                      <a:pt x="32" y="4"/>
                    </a:cubicBezTo>
                    <a:cubicBezTo>
                      <a:pt x="32" y="4"/>
                      <a:pt x="32" y="4"/>
                      <a:pt x="32" y="4"/>
                    </a:cubicBezTo>
                    <a:cubicBezTo>
                      <a:pt x="32" y="4"/>
                      <a:pt x="32" y="4"/>
                      <a:pt x="32" y="4"/>
                    </a:cubicBezTo>
                    <a:cubicBezTo>
                      <a:pt x="32" y="4"/>
                      <a:pt x="32" y="4"/>
                      <a:pt x="32" y="4"/>
                    </a:cubicBezTo>
                    <a:cubicBezTo>
                      <a:pt x="32" y="4"/>
                      <a:pt x="32" y="4"/>
                      <a:pt x="32" y="4"/>
                    </a:cubicBezTo>
                    <a:cubicBezTo>
                      <a:pt x="32" y="4"/>
                      <a:pt x="32" y="4"/>
                      <a:pt x="32" y="4"/>
                    </a:cubicBezTo>
                    <a:cubicBezTo>
                      <a:pt x="32" y="4"/>
                      <a:pt x="32" y="4"/>
                      <a:pt x="32" y="4"/>
                    </a:cubicBezTo>
                    <a:cubicBezTo>
                      <a:pt x="31" y="4"/>
                      <a:pt x="31" y="4"/>
                      <a:pt x="31" y="4"/>
                    </a:cubicBezTo>
                    <a:cubicBezTo>
                      <a:pt x="31" y="4"/>
                      <a:pt x="31" y="4"/>
                      <a:pt x="31" y="4"/>
                    </a:cubicBezTo>
                    <a:cubicBezTo>
                      <a:pt x="31" y="4"/>
                      <a:pt x="31" y="4"/>
                      <a:pt x="31" y="4"/>
                    </a:cubicBezTo>
                    <a:cubicBezTo>
                      <a:pt x="31" y="4"/>
                      <a:pt x="31" y="4"/>
                      <a:pt x="31" y="4"/>
                    </a:cubicBezTo>
                    <a:cubicBezTo>
                      <a:pt x="31" y="4"/>
                      <a:pt x="31" y="4"/>
                      <a:pt x="31" y="4"/>
                    </a:cubicBezTo>
                    <a:cubicBezTo>
                      <a:pt x="31" y="4"/>
                      <a:pt x="31" y="4"/>
                      <a:pt x="31" y="4"/>
                    </a:cubicBezTo>
                    <a:cubicBezTo>
                      <a:pt x="31" y="4"/>
                      <a:pt x="31" y="4"/>
                      <a:pt x="31" y="4"/>
                    </a:cubicBezTo>
                    <a:cubicBezTo>
                      <a:pt x="31" y="4"/>
                      <a:pt x="31" y="4"/>
                      <a:pt x="31" y="4"/>
                    </a:cubicBezTo>
                    <a:cubicBezTo>
                      <a:pt x="31" y="4"/>
                      <a:pt x="31" y="4"/>
                      <a:pt x="31" y="4"/>
                    </a:cubicBezTo>
                    <a:cubicBezTo>
                      <a:pt x="31" y="4"/>
                      <a:pt x="31" y="4"/>
                      <a:pt x="31" y="4"/>
                    </a:cubicBezTo>
                    <a:cubicBezTo>
                      <a:pt x="31" y="4"/>
                      <a:pt x="31" y="4"/>
                      <a:pt x="31" y="4"/>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0" y="3"/>
                      <a:pt x="30" y="3"/>
                      <a:pt x="30" y="3"/>
                    </a:cubicBezTo>
                    <a:cubicBezTo>
                      <a:pt x="30" y="3"/>
                      <a:pt x="30" y="3"/>
                      <a:pt x="30" y="3"/>
                    </a:cubicBezTo>
                    <a:cubicBezTo>
                      <a:pt x="30" y="3"/>
                      <a:pt x="30" y="3"/>
                      <a:pt x="30" y="3"/>
                    </a:cubicBezTo>
                    <a:cubicBezTo>
                      <a:pt x="30" y="3"/>
                      <a:pt x="30" y="3"/>
                      <a:pt x="30" y="3"/>
                    </a:cubicBezTo>
                    <a:cubicBezTo>
                      <a:pt x="30" y="3"/>
                      <a:pt x="30" y="3"/>
                      <a:pt x="30" y="3"/>
                    </a:cubicBezTo>
                    <a:cubicBezTo>
                      <a:pt x="30" y="3"/>
                      <a:pt x="30" y="3"/>
                      <a:pt x="30" y="3"/>
                    </a:cubicBezTo>
                    <a:cubicBezTo>
                      <a:pt x="30" y="3"/>
                      <a:pt x="30" y="3"/>
                      <a:pt x="30" y="3"/>
                    </a:cubicBezTo>
                    <a:cubicBezTo>
                      <a:pt x="30" y="3"/>
                      <a:pt x="30" y="3"/>
                      <a:pt x="30" y="3"/>
                    </a:cubicBezTo>
                    <a:cubicBezTo>
                      <a:pt x="30" y="3"/>
                      <a:pt x="30" y="3"/>
                      <a:pt x="30" y="3"/>
                    </a:cubicBezTo>
                    <a:cubicBezTo>
                      <a:pt x="30" y="3"/>
                      <a:pt x="30" y="3"/>
                      <a:pt x="30" y="3"/>
                    </a:cubicBezTo>
                    <a:cubicBezTo>
                      <a:pt x="30" y="3"/>
                      <a:pt x="30" y="3"/>
                      <a:pt x="30" y="3"/>
                    </a:cubicBezTo>
                    <a:cubicBezTo>
                      <a:pt x="30" y="3"/>
                      <a:pt x="30" y="3"/>
                      <a:pt x="30" y="3"/>
                    </a:cubicBezTo>
                    <a:cubicBezTo>
                      <a:pt x="30" y="2"/>
                      <a:pt x="30" y="2"/>
                      <a:pt x="30" y="2"/>
                    </a:cubicBezTo>
                    <a:cubicBezTo>
                      <a:pt x="30" y="2"/>
                      <a:pt x="30" y="2"/>
                      <a:pt x="30"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8" y="1"/>
                      <a:pt x="28" y="1"/>
                      <a:pt x="28" y="1"/>
                    </a:cubicBezTo>
                    <a:cubicBezTo>
                      <a:pt x="28" y="1"/>
                      <a:pt x="28" y="1"/>
                      <a:pt x="28" y="1"/>
                    </a:cubicBezTo>
                    <a:cubicBezTo>
                      <a:pt x="28" y="1"/>
                      <a:pt x="28" y="1"/>
                      <a:pt x="28" y="1"/>
                    </a:cubicBezTo>
                    <a:cubicBezTo>
                      <a:pt x="28" y="1"/>
                      <a:pt x="28" y="1"/>
                      <a:pt x="28" y="1"/>
                    </a:cubicBezTo>
                    <a:cubicBezTo>
                      <a:pt x="28" y="1"/>
                      <a:pt x="28" y="1"/>
                      <a:pt x="28" y="1"/>
                    </a:cubicBezTo>
                    <a:cubicBezTo>
                      <a:pt x="28" y="1"/>
                      <a:pt x="28" y="1"/>
                      <a:pt x="28" y="1"/>
                    </a:cubicBezTo>
                    <a:cubicBezTo>
                      <a:pt x="28" y="1"/>
                      <a:pt x="28" y="1"/>
                      <a:pt x="28" y="1"/>
                    </a:cubicBezTo>
                    <a:cubicBezTo>
                      <a:pt x="27" y="1"/>
                      <a:pt x="27" y="1"/>
                      <a:pt x="27" y="1"/>
                    </a:cubicBezTo>
                    <a:cubicBezTo>
                      <a:pt x="27" y="1"/>
                      <a:pt x="27" y="1"/>
                      <a:pt x="27" y="1"/>
                    </a:cubicBezTo>
                    <a:cubicBezTo>
                      <a:pt x="27" y="0"/>
                      <a:pt x="27" y="0"/>
                      <a:pt x="27" y="0"/>
                    </a:cubicBezTo>
                    <a:cubicBezTo>
                      <a:pt x="26" y="0"/>
                      <a:pt x="26" y="0"/>
                      <a:pt x="26" y="0"/>
                    </a:cubicBezTo>
                    <a:cubicBezTo>
                      <a:pt x="0" y="33"/>
                      <a:pt x="0" y="33"/>
                      <a:pt x="0" y="33"/>
                    </a:cubicBezTo>
                    <a:cubicBezTo>
                      <a:pt x="17" y="46"/>
                      <a:pt x="31" y="64"/>
                      <a:pt x="40" y="84"/>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5" name="Google Shape;1375;p19"/>
              <p:cNvSpPr/>
              <p:nvPr/>
            </p:nvSpPr>
            <p:spPr>
              <a:xfrm>
                <a:off x="8455025" y="2493963"/>
                <a:ext cx="250825" cy="200025"/>
              </a:xfrm>
              <a:custGeom>
                <a:avLst/>
                <a:gdLst/>
                <a:ahLst/>
                <a:cxnLst/>
                <a:rect l="l" t="t" r="r" b="b"/>
                <a:pathLst>
                  <a:path w="84" h="67" extrusionOk="0">
                    <a:moveTo>
                      <a:pt x="84" y="32"/>
                    </a:moveTo>
                    <a:cubicBezTo>
                      <a:pt x="84" y="32"/>
                      <a:pt x="84" y="32"/>
                      <a:pt x="84" y="32"/>
                    </a:cubicBezTo>
                    <a:cubicBezTo>
                      <a:pt x="83" y="32"/>
                      <a:pt x="83" y="32"/>
                      <a:pt x="83" y="32"/>
                    </a:cubicBezTo>
                    <a:cubicBezTo>
                      <a:pt x="83" y="32"/>
                      <a:pt x="83" y="32"/>
                      <a:pt x="83" y="32"/>
                    </a:cubicBezTo>
                    <a:cubicBezTo>
                      <a:pt x="83" y="32"/>
                      <a:pt x="83" y="32"/>
                      <a:pt x="83" y="32"/>
                    </a:cubicBezTo>
                    <a:cubicBezTo>
                      <a:pt x="83" y="32"/>
                      <a:pt x="83" y="32"/>
                      <a:pt x="83" y="32"/>
                    </a:cubicBezTo>
                    <a:cubicBezTo>
                      <a:pt x="83" y="32"/>
                      <a:pt x="83" y="32"/>
                      <a:pt x="83" y="32"/>
                    </a:cubicBezTo>
                    <a:cubicBezTo>
                      <a:pt x="83" y="32"/>
                      <a:pt x="83" y="32"/>
                      <a:pt x="83" y="32"/>
                    </a:cubicBezTo>
                    <a:cubicBezTo>
                      <a:pt x="83" y="32"/>
                      <a:pt x="83" y="32"/>
                      <a:pt x="83" y="32"/>
                    </a:cubicBezTo>
                    <a:cubicBezTo>
                      <a:pt x="83" y="31"/>
                      <a:pt x="83" y="31"/>
                      <a:pt x="83" y="31"/>
                    </a:cubicBezTo>
                    <a:cubicBezTo>
                      <a:pt x="83" y="31"/>
                      <a:pt x="83" y="31"/>
                      <a:pt x="83" y="31"/>
                    </a:cubicBezTo>
                    <a:cubicBezTo>
                      <a:pt x="83" y="31"/>
                      <a:pt x="83" y="31"/>
                      <a:pt x="83" y="31"/>
                    </a:cubicBezTo>
                    <a:cubicBezTo>
                      <a:pt x="83" y="31"/>
                      <a:pt x="83" y="31"/>
                      <a:pt x="83" y="31"/>
                    </a:cubicBezTo>
                    <a:cubicBezTo>
                      <a:pt x="82" y="31"/>
                      <a:pt x="82" y="31"/>
                      <a:pt x="82" y="31"/>
                    </a:cubicBezTo>
                    <a:cubicBezTo>
                      <a:pt x="82" y="31"/>
                      <a:pt x="82" y="31"/>
                      <a:pt x="82" y="31"/>
                    </a:cubicBezTo>
                    <a:cubicBezTo>
                      <a:pt x="82" y="31"/>
                      <a:pt x="82" y="31"/>
                      <a:pt x="82" y="31"/>
                    </a:cubicBezTo>
                    <a:cubicBezTo>
                      <a:pt x="82" y="31"/>
                      <a:pt x="82" y="31"/>
                      <a:pt x="82" y="31"/>
                    </a:cubicBezTo>
                    <a:cubicBezTo>
                      <a:pt x="82" y="31"/>
                      <a:pt x="82" y="31"/>
                      <a:pt x="82" y="31"/>
                    </a:cubicBezTo>
                    <a:cubicBezTo>
                      <a:pt x="82" y="31"/>
                      <a:pt x="82" y="31"/>
                      <a:pt x="82" y="31"/>
                    </a:cubicBezTo>
                    <a:cubicBezTo>
                      <a:pt x="81" y="30"/>
                      <a:pt x="81" y="30"/>
                      <a:pt x="81" y="30"/>
                    </a:cubicBezTo>
                    <a:cubicBezTo>
                      <a:pt x="81" y="30"/>
                      <a:pt x="81" y="30"/>
                      <a:pt x="81" y="30"/>
                    </a:cubicBezTo>
                    <a:cubicBezTo>
                      <a:pt x="81" y="30"/>
                      <a:pt x="81" y="30"/>
                      <a:pt x="81" y="30"/>
                    </a:cubicBezTo>
                    <a:cubicBezTo>
                      <a:pt x="81" y="30"/>
                      <a:pt x="81" y="30"/>
                      <a:pt x="81" y="30"/>
                    </a:cubicBezTo>
                    <a:cubicBezTo>
                      <a:pt x="81" y="30"/>
                      <a:pt x="81" y="30"/>
                      <a:pt x="81" y="30"/>
                    </a:cubicBezTo>
                    <a:cubicBezTo>
                      <a:pt x="81" y="30"/>
                      <a:pt x="81" y="30"/>
                      <a:pt x="81" y="30"/>
                    </a:cubicBezTo>
                    <a:cubicBezTo>
                      <a:pt x="81" y="30"/>
                      <a:pt x="81" y="30"/>
                      <a:pt x="81" y="30"/>
                    </a:cubicBezTo>
                    <a:cubicBezTo>
                      <a:pt x="80" y="30"/>
                      <a:pt x="80" y="30"/>
                      <a:pt x="80" y="30"/>
                    </a:cubicBezTo>
                    <a:cubicBezTo>
                      <a:pt x="80" y="30"/>
                      <a:pt x="80" y="30"/>
                      <a:pt x="80" y="30"/>
                    </a:cubicBezTo>
                    <a:cubicBezTo>
                      <a:pt x="80" y="30"/>
                      <a:pt x="80" y="30"/>
                      <a:pt x="80" y="30"/>
                    </a:cubicBezTo>
                    <a:cubicBezTo>
                      <a:pt x="80" y="29"/>
                      <a:pt x="80" y="29"/>
                      <a:pt x="80" y="29"/>
                    </a:cubicBezTo>
                    <a:cubicBezTo>
                      <a:pt x="80" y="29"/>
                      <a:pt x="80" y="29"/>
                      <a:pt x="80" y="29"/>
                    </a:cubicBezTo>
                    <a:cubicBezTo>
                      <a:pt x="80" y="29"/>
                      <a:pt x="80" y="29"/>
                      <a:pt x="80" y="29"/>
                    </a:cubicBezTo>
                    <a:cubicBezTo>
                      <a:pt x="80" y="29"/>
                      <a:pt x="80" y="29"/>
                      <a:pt x="80" y="29"/>
                    </a:cubicBezTo>
                    <a:cubicBezTo>
                      <a:pt x="80" y="29"/>
                      <a:pt x="80" y="29"/>
                      <a:pt x="80" y="29"/>
                    </a:cubicBezTo>
                    <a:cubicBezTo>
                      <a:pt x="80" y="29"/>
                      <a:pt x="80" y="29"/>
                      <a:pt x="80" y="29"/>
                    </a:cubicBezTo>
                    <a:cubicBezTo>
                      <a:pt x="79" y="29"/>
                      <a:pt x="79" y="29"/>
                      <a:pt x="79" y="29"/>
                    </a:cubicBezTo>
                    <a:cubicBezTo>
                      <a:pt x="79" y="29"/>
                      <a:pt x="79" y="29"/>
                      <a:pt x="79" y="29"/>
                    </a:cubicBezTo>
                    <a:cubicBezTo>
                      <a:pt x="79" y="29"/>
                      <a:pt x="79" y="29"/>
                      <a:pt x="79" y="29"/>
                    </a:cubicBezTo>
                    <a:cubicBezTo>
                      <a:pt x="79" y="29"/>
                      <a:pt x="79" y="29"/>
                      <a:pt x="79" y="29"/>
                    </a:cubicBezTo>
                    <a:cubicBezTo>
                      <a:pt x="79" y="29"/>
                      <a:pt x="79" y="29"/>
                      <a:pt x="79" y="29"/>
                    </a:cubicBezTo>
                    <a:cubicBezTo>
                      <a:pt x="79" y="29"/>
                      <a:pt x="79" y="29"/>
                      <a:pt x="79" y="29"/>
                    </a:cubicBezTo>
                    <a:cubicBezTo>
                      <a:pt x="79" y="29"/>
                      <a:pt x="79" y="29"/>
                      <a:pt x="79" y="29"/>
                    </a:cubicBezTo>
                    <a:cubicBezTo>
                      <a:pt x="79" y="29"/>
                      <a:pt x="79" y="29"/>
                      <a:pt x="79" y="29"/>
                    </a:cubicBezTo>
                    <a:cubicBezTo>
                      <a:pt x="79" y="29"/>
                      <a:pt x="79" y="29"/>
                      <a:pt x="79" y="29"/>
                    </a:cubicBezTo>
                    <a:cubicBezTo>
                      <a:pt x="79" y="29"/>
                      <a:pt x="79" y="29"/>
                      <a:pt x="79" y="29"/>
                    </a:cubicBezTo>
                    <a:cubicBezTo>
                      <a:pt x="79" y="29"/>
                      <a:pt x="79" y="29"/>
                      <a:pt x="79" y="29"/>
                    </a:cubicBezTo>
                    <a:cubicBezTo>
                      <a:pt x="79" y="29"/>
                      <a:pt x="79" y="29"/>
                      <a:pt x="79" y="29"/>
                    </a:cubicBezTo>
                    <a:cubicBezTo>
                      <a:pt x="79" y="29"/>
                      <a:pt x="79" y="29"/>
                      <a:pt x="79" y="29"/>
                    </a:cubicBezTo>
                    <a:cubicBezTo>
                      <a:pt x="78" y="28"/>
                      <a:pt x="78" y="28"/>
                      <a:pt x="78" y="28"/>
                    </a:cubicBezTo>
                    <a:cubicBezTo>
                      <a:pt x="78" y="28"/>
                      <a:pt x="78" y="28"/>
                      <a:pt x="78" y="28"/>
                    </a:cubicBezTo>
                    <a:cubicBezTo>
                      <a:pt x="78" y="28"/>
                      <a:pt x="78" y="28"/>
                      <a:pt x="78" y="28"/>
                    </a:cubicBezTo>
                    <a:cubicBezTo>
                      <a:pt x="78" y="28"/>
                      <a:pt x="78" y="28"/>
                      <a:pt x="78" y="28"/>
                    </a:cubicBezTo>
                    <a:cubicBezTo>
                      <a:pt x="78" y="28"/>
                      <a:pt x="78" y="28"/>
                      <a:pt x="78" y="28"/>
                    </a:cubicBezTo>
                    <a:cubicBezTo>
                      <a:pt x="78" y="28"/>
                      <a:pt x="78" y="28"/>
                      <a:pt x="78" y="28"/>
                    </a:cubicBezTo>
                    <a:cubicBezTo>
                      <a:pt x="78" y="28"/>
                      <a:pt x="78" y="28"/>
                      <a:pt x="78" y="28"/>
                    </a:cubicBezTo>
                    <a:cubicBezTo>
                      <a:pt x="78" y="28"/>
                      <a:pt x="78" y="28"/>
                      <a:pt x="78" y="28"/>
                    </a:cubicBezTo>
                    <a:cubicBezTo>
                      <a:pt x="78" y="28"/>
                      <a:pt x="78" y="28"/>
                      <a:pt x="78" y="28"/>
                    </a:cubicBezTo>
                    <a:cubicBezTo>
                      <a:pt x="78" y="28"/>
                      <a:pt x="78" y="28"/>
                      <a:pt x="78" y="28"/>
                    </a:cubicBezTo>
                    <a:cubicBezTo>
                      <a:pt x="78" y="28"/>
                      <a:pt x="78" y="28"/>
                      <a:pt x="78" y="28"/>
                    </a:cubicBezTo>
                    <a:cubicBezTo>
                      <a:pt x="78" y="28"/>
                      <a:pt x="78" y="28"/>
                      <a:pt x="78" y="28"/>
                    </a:cubicBezTo>
                    <a:cubicBezTo>
                      <a:pt x="78" y="28"/>
                      <a:pt x="78" y="28"/>
                      <a:pt x="78" y="28"/>
                    </a:cubicBezTo>
                    <a:cubicBezTo>
                      <a:pt x="78" y="28"/>
                      <a:pt x="78" y="28"/>
                      <a:pt x="78"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6" y="27"/>
                      <a:pt x="76" y="27"/>
                      <a:pt x="76" y="27"/>
                    </a:cubicBezTo>
                    <a:cubicBezTo>
                      <a:pt x="76" y="27"/>
                      <a:pt x="76" y="27"/>
                      <a:pt x="76" y="27"/>
                    </a:cubicBezTo>
                    <a:cubicBezTo>
                      <a:pt x="76" y="27"/>
                      <a:pt x="76" y="27"/>
                      <a:pt x="76" y="27"/>
                    </a:cubicBezTo>
                    <a:cubicBezTo>
                      <a:pt x="76" y="27"/>
                      <a:pt x="76" y="27"/>
                      <a:pt x="76" y="27"/>
                    </a:cubicBezTo>
                    <a:cubicBezTo>
                      <a:pt x="76" y="27"/>
                      <a:pt x="76" y="27"/>
                      <a:pt x="76" y="27"/>
                    </a:cubicBezTo>
                    <a:cubicBezTo>
                      <a:pt x="76" y="27"/>
                      <a:pt x="76" y="27"/>
                      <a:pt x="76" y="27"/>
                    </a:cubicBezTo>
                    <a:cubicBezTo>
                      <a:pt x="76" y="27"/>
                      <a:pt x="76" y="27"/>
                      <a:pt x="76" y="27"/>
                    </a:cubicBezTo>
                    <a:cubicBezTo>
                      <a:pt x="76" y="27"/>
                      <a:pt x="76" y="27"/>
                      <a:pt x="76" y="27"/>
                    </a:cubicBezTo>
                    <a:cubicBezTo>
                      <a:pt x="76" y="27"/>
                      <a:pt x="76" y="27"/>
                      <a:pt x="76" y="27"/>
                    </a:cubicBezTo>
                    <a:cubicBezTo>
                      <a:pt x="76" y="27"/>
                      <a:pt x="76" y="27"/>
                      <a:pt x="76" y="27"/>
                    </a:cubicBezTo>
                    <a:cubicBezTo>
                      <a:pt x="76" y="27"/>
                      <a:pt x="76" y="27"/>
                      <a:pt x="76" y="27"/>
                    </a:cubicBezTo>
                    <a:cubicBezTo>
                      <a:pt x="76" y="27"/>
                      <a:pt x="76" y="27"/>
                      <a:pt x="76" y="27"/>
                    </a:cubicBezTo>
                    <a:cubicBezTo>
                      <a:pt x="76" y="27"/>
                      <a:pt x="76" y="27"/>
                      <a:pt x="76" y="27"/>
                    </a:cubicBezTo>
                    <a:cubicBezTo>
                      <a:pt x="76" y="27"/>
                      <a:pt x="76" y="27"/>
                      <a:pt x="76" y="27"/>
                    </a:cubicBezTo>
                    <a:cubicBezTo>
                      <a:pt x="76" y="27"/>
                      <a:pt x="76" y="27"/>
                      <a:pt x="76" y="27"/>
                    </a:cubicBezTo>
                    <a:cubicBezTo>
                      <a:pt x="76" y="27"/>
                      <a:pt x="76" y="27"/>
                      <a:pt x="76" y="27"/>
                    </a:cubicBezTo>
                    <a:cubicBezTo>
                      <a:pt x="76" y="27"/>
                      <a:pt x="76" y="27"/>
                      <a:pt x="76" y="27"/>
                    </a:cubicBezTo>
                    <a:cubicBezTo>
                      <a:pt x="75" y="27"/>
                      <a:pt x="75" y="27"/>
                      <a:pt x="75" y="27"/>
                    </a:cubicBezTo>
                    <a:cubicBezTo>
                      <a:pt x="75" y="27"/>
                      <a:pt x="75" y="27"/>
                      <a:pt x="75" y="27"/>
                    </a:cubicBezTo>
                    <a:cubicBezTo>
                      <a:pt x="75" y="26"/>
                      <a:pt x="75" y="26"/>
                      <a:pt x="75" y="26"/>
                    </a:cubicBezTo>
                    <a:cubicBezTo>
                      <a:pt x="75" y="26"/>
                      <a:pt x="75" y="26"/>
                      <a:pt x="75" y="26"/>
                    </a:cubicBezTo>
                    <a:cubicBezTo>
                      <a:pt x="75" y="26"/>
                      <a:pt x="75" y="26"/>
                      <a:pt x="75" y="26"/>
                    </a:cubicBezTo>
                    <a:cubicBezTo>
                      <a:pt x="75" y="26"/>
                      <a:pt x="75" y="26"/>
                      <a:pt x="75" y="26"/>
                    </a:cubicBezTo>
                    <a:cubicBezTo>
                      <a:pt x="75" y="26"/>
                      <a:pt x="75" y="26"/>
                      <a:pt x="75" y="26"/>
                    </a:cubicBezTo>
                    <a:cubicBezTo>
                      <a:pt x="75" y="26"/>
                      <a:pt x="75" y="26"/>
                      <a:pt x="75" y="26"/>
                    </a:cubicBezTo>
                    <a:cubicBezTo>
                      <a:pt x="75" y="26"/>
                      <a:pt x="75" y="26"/>
                      <a:pt x="75" y="26"/>
                    </a:cubicBezTo>
                    <a:cubicBezTo>
                      <a:pt x="75" y="26"/>
                      <a:pt x="75" y="26"/>
                      <a:pt x="75" y="26"/>
                    </a:cubicBezTo>
                    <a:cubicBezTo>
                      <a:pt x="75" y="26"/>
                      <a:pt x="75" y="26"/>
                      <a:pt x="75" y="26"/>
                    </a:cubicBezTo>
                    <a:cubicBezTo>
                      <a:pt x="75" y="26"/>
                      <a:pt x="75" y="26"/>
                      <a:pt x="75" y="26"/>
                    </a:cubicBezTo>
                    <a:cubicBezTo>
                      <a:pt x="75" y="26"/>
                      <a:pt x="75" y="26"/>
                      <a:pt x="75" y="26"/>
                    </a:cubicBezTo>
                    <a:cubicBezTo>
                      <a:pt x="75" y="26"/>
                      <a:pt x="75" y="26"/>
                      <a:pt x="75" y="26"/>
                    </a:cubicBezTo>
                    <a:cubicBezTo>
                      <a:pt x="75" y="26"/>
                      <a:pt x="75" y="26"/>
                      <a:pt x="75" y="26"/>
                    </a:cubicBezTo>
                    <a:cubicBezTo>
                      <a:pt x="75" y="26"/>
                      <a:pt x="75" y="26"/>
                      <a:pt x="75" y="26"/>
                    </a:cubicBezTo>
                    <a:cubicBezTo>
                      <a:pt x="75" y="26"/>
                      <a:pt x="75" y="26"/>
                      <a:pt x="75" y="26"/>
                    </a:cubicBezTo>
                    <a:cubicBezTo>
                      <a:pt x="74" y="26"/>
                      <a:pt x="74" y="26"/>
                      <a:pt x="74" y="26"/>
                    </a:cubicBezTo>
                    <a:cubicBezTo>
                      <a:pt x="74" y="26"/>
                      <a:pt x="74" y="26"/>
                      <a:pt x="74" y="26"/>
                    </a:cubicBezTo>
                    <a:cubicBezTo>
                      <a:pt x="74" y="26"/>
                      <a:pt x="74" y="26"/>
                      <a:pt x="74" y="26"/>
                    </a:cubicBezTo>
                    <a:cubicBezTo>
                      <a:pt x="74" y="26"/>
                      <a:pt x="74" y="26"/>
                      <a:pt x="74" y="26"/>
                    </a:cubicBezTo>
                    <a:cubicBezTo>
                      <a:pt x="74" y="26"/>
                      <a:pt x="74" y="26"/>
                      <a:pt x="74" y="26"/>
                    </a:cubicBezTo>
                    <a:cubicBezTo>
                      <a:pt x="74" y="26"/>
                      <a:pt x="74" y="26"/>
                      <a:pt x="74" y="26"/>
                    </a:cubicBezTo>
                    <a:cubicBezTo>
                      <a:pt x="74" y="26"/>
                      <a:pt x="74" y="26"/>
                      <a:pt x="74" y="26"/>
                    </a:cubicBezTo>
                    <a:cubicBezTo>
                      <a:pt x="74" y="26"/>
                      <a:pt x="74" y="26"/>
                      <a:pt x="74" y="26"/>
                    </a:cubicBezTo>
                    <a:cubicBezTo>
                      <a:pt x="74" y="26"/>
                      <a:pt x="74" y="26"/>
                      <a:pt x="74" y="26"/>
                    </a:cubicBezTo>
                    <a:cubicBezTo>
                      <a:pt x="74" y="26"/>
                      <a:pt x="74" y="26"/>
                      <a:pt x="74" y="26"/>
                    </a:cubicBezTo>
                    <a:cubicBezTo>
                      <a:pt x="74" y="26"/>
                      <a:pt x="74" y="26"/>
                      <a:pt x="74" y="26"/>
                    </a:cubicBezTo>
                    <a:cubicBezTo>
                      <a:pt x="74" y="26"/>
                      <a:pt x="74" y="26"/>
                      <a:pt x="74" y="26"/>
                    </a:cubicBezTo>
                    <a:cubicBezTo>
                      <a:pt x="74" y="25"/>
                      <a:pt x="74" y="25"/>
                      <a:pt x="74" y="25"/>
                    </a:cubicBezTo>
                    <a:cubicBezTo>
                      <a:pt x="74" y="25"/>
                      <a:pt x="74" y="25"/>
                      <a:pt x="74" y="25"/>
                    </a:cubicBezTo>
                    <a:cubicBezTo>
                      <a:pt x="74" y="25"/>
                      <a:pt x="74" y="25"/>
                      <a:pt x="74" y="25"/>
                    </a:cubicBezTo>
                    <a:cubicBezTo>
                      <a:pt x="74" y="25"/>
                      <a:pt x="74" y="25"/>
                      <a:pt x="74" y="25"/>
                    </a:cubicBezTo>
                    <a:cubicBezTo>
                      <a:pt x="74" y="25"/>
                      <a:pt x="74" y="25"/>
                      <a:pt x="74" y="25"/>
                    </a:cubicBezTo>
                    <a:cubicBezTo>
                      <a:pt x="73" y="25"/>
                      <a:pt x="73" y="25"/>
                      <a:pt x="73" y="25"/>
                    </a:cubicBezTo>
                    <a:cubicBezTo>
                      <a:pt x="73" y="25"/>
                      <a:pt x="73" y="25"/>
                      <a:pt x="73" y="25"/>
                    </a:cubicBezTo>
                    <a:cubicBezTo>
                      <a:pt x="73" y="25"/>
                      <a:pt x="73" y="25"/>
                      <a:pt x="73" y="25"/>
                    </a:cubicBezTo>
                    <a:cubicBezTo>
                      <a:pt x="73" y="25"/>
                      <a:pt x="73" y="25"/>
                      <a:pt x="73" y="25"/>
                    </a:cubicBezTo>
                    <a:cubicBezTo>
                      <a:pt x="73" y="25"/>
                      <a:pt x="73" y="25"/>
                      <a:pt x="73" y="25"/>
                    </a:cubicBezTo>
                    <a:cubicBezTo>
                      <a:pt x="73" y="25"/>
                      <a:pt x="73" y="25"/>
                      <a:pt x="73" y="25"/>
                    </a:cubicBezTo>
                    <a:cubicBezTo>
                      <a:pt x="73" y="25"/>
                      <a:pt x="73" y="25"/>
                      <a:pt x="73" y="25"/>
                    </a:cubicBezTo>
                    <a:cubicBezTo>
                      <a:pt x="73" y="25"/>
                      <a:pt x="73" y="25"/>
                      <a:pt x="73" y="25"/>
                    </a:cubicBezTo>
                    <a:cubicBezTo>
                      <a:pt x="73" y="25"/>
                      <a:pt x="73" y="25"/>
                      <a:pt x="73" y="25"/>
                    </a:cubicBezTo>
                    <a:cubicBezTo>
                      <a:pt x="73" y="25"/>
                      <a:pt x="73" y="25"/>
                      <a:pt x="73" y="25"/>
                    </a:cubicBezTo>
                    <a:cubicBezTo>
                      <a:pt x="73" y="25"/>
                      <a:pt x="73" y="25"/>
                      <a:pt x="73" y="25"/>
                    </a:cubicBezTo>
                    <a:cubicBezTo>
                      <a:pt x="73" y="25"/>
                      <a:pt x="73" y="25"/>
                      <a:pt x="73" y="25"/>
                    </a:cubicBezTo>
                    <a:cubicBezTo>
                      <a:pt x="73" y="25"/>
                      <a:pt x="73" y="25"/>
                      <a:pt x="73" y="25"/>
                    </a:cubicBezTo>
                    <a:cubicBezTo>
                      <a:pt x="73" y="25"/>
                      <a:pt x="73" y="25"/>
                      <a:pt x="73" y="25"/>
                    </a:cubicBezTo>
                    <a:cubicBezTo>
                      <a:pt x="73" y="25"/>
                      <a:pt x="73" y="25"/>
                      <a:pt x="73" y="25"/>
                    </a:cubicBezTo>
                    <a:cubicBezTo>
                      <a:pt x="73" y="25"/>
                      <a:pt x="73" y="25"/>
                      <a:pt x="73" y="25"/>
                    </a:cubicBezTo>
                    <a:cubicBezTo>
                      <a:pt x="73" y="25"/>
                      <a:pt x="73" y="25"/>
                      <a:pt x="73" y="25"/>
                    </a:cubicBezTo>
                    <a:cubicBezTo>
                      <a:pt x="72" y="25"/>
                      <a:pt x="72" y="25"/>
                      <a:pt x="72" y="25"/>
                    </a:cubicBezTo>
                    <a:cubicBezTo>
                      <a:pt x="72" y="25"/>
                      <a:pt x="72" y="25"/>
                      <a:pt x="72" y="25"/>
                    </a:cubicBezTo>
                    <a:cubicBezTo>
                      <a:pt x="72" y="25"/>
                      <a:pt x="72" y="25"/>
                      <a:pt x="72" y="25"/>
                    </a:cubicBezTo>
                    <a:cubicBezTo>
                      <a:pt x="72" y="25"/>
                      <a:pt x="72" y="25"/>
                      <a:pt x="72" y="25"/>
                    </a:cubicBezTo>
                    <a:cubicBezTo>
                      <a:pt x="72" y="25"/>
                      <a:pt x="72" y="25"/>
                      <a:pt x="72" y="25"/>
                    </a:cubicBezTo>
                    <a:cubicBezTo>
                      <a:pt x="72" y="25"/>
                      <a:pt x="72" y="25"/>
                      <a:pt x="72" y="25"/>
                    </a:cubicBezTo>
                    <a:cubicBezTo>
                      <a:pt x="72" y="24"/>
                      <a:pt x="72" y="24"/>
                      <a:pt x="72" y="24"/>
                    </a:cubicBezTo>
                    <a:cubicBezTo>
                      <a:pt x="72" y="24"/>
                      <a:pt x="72" y="24"/>
                      <a:pt x="72" y="24"/>
                    </a:cubicBezTo>
                    <a:cubicBezTo>
                      <a:pt x="72" y="24"/>
                      <a:pt x="72" y="24"/>
                      <a:pt x="72" y="24"/>
                    </a:cubicBezTo>
                    <a:cubicBezTo>
                      <a:pt x="72" y="24"/>
                      <a:pt x="72" y="24"/>
                      <a:pt x="72" y="24"/>
                    </a:cubicBezTo>
                    <a:cubicBezTo>
                      <a:pt x="72" y="24"/>
                      <a:pt x="72" y="24"/>
                      <a:pt x="72" y="24"/>
                    </a:cubicBezTo>
                    <a:cubicBezTo>
                      <a:pt x="72" y="24"/>
                      <a:pt x="72" y="24"/>
                      <a:pt x="72" y="24"/>
                    </a:cubicBezTo>
                    <a:cubicBezTo>
                      <a:pt x="72" y="24"/>
                      <a:pt x="72" y="24"/>
                      <a:pt x="72" y="24"/>
                    </a:cubicBezTo>
                    <a:cubicBezTo>
                      <a:pt x="72" y="24"/>
                      <a:pt x="72" y="24"/>
                      <a:pt x="72" y="24"/>
                    </a:cubicBezTo>
                    <a:cubicBezTo>
                      <a:pt x="72" y="24"/>
                      <a:pt x="72" y="24"/>
                      <a:pt x="72" y="24"/>
                    </a:cubicBezTo>
                    <a:cubicBezTo>
                      <a:pt x="72" y="24"/>
                      <a:pt x="72" y="24"/>
                      <a:pt x="72" y="24"/>
                    </a:cubicBezTo>
                    <a:cubicBezTo>
                      <a:pt x="72" y="24"/>
                      <a:pt x="72" y="24"/>
                      <a:pt x="72" y="24"/>
                    </a:cubicBezTo>
                    <a:cubicBezTo>
                      <a:pt x="71" y="24"/>
                      <a:pt x="71" y="24"/>
                      <a:pt x="71" y="24"/>
                    </a:cubicBezTo>
                    <a:cubicBezTo>
                      <a:pt x="71" y="24"/>
                      <a:pt x="71" y="24"/>
                      <a:pt x="71" y="24"/>
                    </a:cubicBezTo>
                    <a:cubicBezTo>
                      <a:pt x="71" y="24"/>
                      <a:pt x="71" y="24"/>
                      <a:pt x="71" y="24"/>
                    </a:cubicBezTo>
                    <a:cubicBezTo>
                      <a:pt x="71" y="24"/>
                      <a:pt x="71" y="24"/>
                      <a:pt x="71" y="24"/>
                    </a:cubicBezTo>
                    <a:cubicBezTo>
                      <a:pt x="71" y="24"/>
                      <a:pt x="71" y="24"/>
                      <a:pt x="71" y="24"/>
                    </a:cubicBezTo>
                    <a:cubicBezTo>
                      <a:pt x="71" y="24"/>
                      <a:pt x="71" y="24"/>
                      <a:pt x="71" y="24"/>
                    </a:cubicBezTo>
                    <a:cubicBezTo>
                      <a:pt x="71" y="24"/>
                      <a:pt x="71" y="24"/>
                      <a:pt x="71" y="24"/>
                    </a:cubicBezTo>
                    <a:cubicBezTo>
                      <a:pt x="71" y="24"/>
                      <a:pt x="71" y="24"/>
                      <a:pt x="71" y="24"/>
                    </a:cubicBezTo>
                    <a:cubicBezTo>
                      <a:pt x="71" y="24"/>
                      <a:pt x="71" y="24"/>
                      <a:pt x="71" y="24"/>
                    </a:cubicBezTo>
                    <a:cubicBezTo>
                      <a:pt x="71" y="24"/>
                      <a:pt x="71" y="24"/>
                      <a:pt x="71" y="24"/>
                    </a:cubicBezTo>
                    <a:cubicBezTo>
                      <a:pt x="71" y="24"/>
                      <a:pt x="71" y="24"/>
                      <a:pt x="71" y="24"/>
                    </a:cubicBezTo>
                    <a:cubicBezTo>
                      <a:pt x="71" y="24"/>
                      <a:pt x="71" y="24"/>
                      <a:pt x="71" y="24"/>
                    </a:cubicBezTo>
                    <a:cubicBezTo>
                      <a:pt x="71" y="24"/>
                      <a:pt x="71" y="24"/>
                      <a:pt x="71" y="24"/>
                    </a:cubicBezTo>
                    <a:cubicBezTo>
                      <a:pt x="71" y="24"/>
                      <a:pt x="71" y="24"/>
                      <a:pt x="71" y="24"/>
                    </a:cubicBezTo>
                    <a:cubicBezTo>
                      <a:pt x="71" y="24"/>
                      <a:pt x="71" y="24"/>
                      <a:pt x="71" y="24"/>
                    </a:cubicBezTo>
                    <a:cubicBezTo>
                      <a:pt x="71" y="24"/>
                      <a:pt x="71" y="24"/>
                      <a:pt x="71" y="24"/>
                    </a:cubicBezTo>
                    <a:cubicBezTo>
                      <a:pt x="71" y="24"/>
                      <a:pt x="71" y="24"/>
                      <a:pt x="71" y="24"/>
                    </a:cubicBezTo>
                    <a:cubicBezTo>
                      <a:pt x="70" y="23"/>
                      <a:pt x="70" y="23"/>
                      <a:pt x="70" y="23"/>
                    </a:cubicBezTo>
                    <a:cubicBezTo>
                      <a:pt x="70" y="23"/>
                      <a:pt x="70" y="23"/>
                      <a:pt x="70" y="23"/>
                    </a:cubicBezTo>
                    <a:cubicBezTo>
                      <a:pt x="70" y="23"/>
                      <a:pt x="70" y="23"/>
                      <a:pt x="70" y="23"/>
                    </a:cubicBezTo>
                    <a:cubicBezTo>
                      <a:pt x="70" y="23"/>
                      <a:pt x="70" y="23"/>
                      <a:pt x="70" y="23"/>
                    </a:cubicBezTo>
                    <a:cubicBezTo>
                      <a:pt x="70" y="23"/>
                      <a:pt x="70" y="23"/>
                      <a:pt x="70" y="23"/>
                    </a:cubicBezTo>
                    <a:cubicBezTo>
                      <a:pt x="70" y="23"/>
                      <a:pt x="70" y="23"/>
                      <a:pt x="70" y="23"/>
                    </a:cubicBezTo>
                    <a:cubicBezTo>
                      <a:pt x="70" y="23"/>
                      <a:pt x="70" y="23"/>
                      <a:pt x="70" y="23"/>
                    </a:cubicBezTo>
                    <a:cubicBezTo>
                      <a:pt x="70" y="23"/>
                      <a:pt x="70" y="23"/>
                      <a:pt x="70" y="23"/>
                    </a:cubicBezTo>
                    <a:cubicBezTo>
                      <a:pt x="70" y="23"/>
                      <a:pt x="70" y="23"/>
                      <a:pt x="70" y="23"/>
                    </a:cubicBezTo>
                    <a:cubicBezTo>
                      <a:pt x="70" y="23"/>
                      <a:pt x="70" y="23"/>
                      <a:pt x="70" y="23"/>
                    </a:cubicBezTo>
                    <a:cubicBezTo>
                      <a:pt x="70" y="23"/>
                      <a:pt x="70" y="23"/>
                      <a:pt x="70" y="23"/>
                    </a:cubicBezTo>
                    <a:cubicBezTo>
                      <a:pt x="70" y="23"/>
                      <a:pt x="70" y="23"/>
                      <a:pt x="70" y="23"/>
                    </a:cubicBezTo>
                    <a:cubicBezTo>
                      <a:pt x="70" y="23"/>
                      <a:pt x="70" y="23"/>
                      <a:pt x="70" y="23"/>
                    </a:cubicBezTo>
                    <a:cubicBezTo>
                      <a:pt x="70" y="23"/>
                      <a:pt x="70" y="23"/>
                      <a:pt x="70" y="23"/>
                    </a:cubicBezTo>
                    <a:cubicBezTo>
                      <a:pt x="70" y="23"/>
                      <a:pt x="70" y="23"/>
                      <a:pt x="70" y="23"/>
                    </a:cubicBezTo>
                    <a:cubicBezTo>
                      <a:pt x="70" y="23"/>
                      <a:pt x="70" y="23"/>
                      <a:pt x="70" y="23"/>
                    </a:cubicBezTo>
                    <a:cubicBezTo>
                      <a:pt x="70" y="23"/>
                      <a:pt x="70" y="23"/>
                      <a:pt x="70" y="23"/>
                    </a:cubicBezTo>
                    <a:cubicBezTo>
                      <a:pt x="69" y="23"/>
                      <a:pt x="69" y="23"/>
                      <a:pt x="69" y="23"/>
                    </a:cubicBezTo>
                    <a:cubicBezTo>
                      <a:pt x="69" y="23"/>
                      <a:pt x="69" y="23"/>
                      <a:pt x="69" y="23"/>
                    </a:cubicBezTo>
                    <a:cubicBezTo>
                      <a:pt x="69" y="23"/>
                      <a:pt x="69" y="23"/>
                      <a:pt x="69" y="23"/>
                    </a:cubicBezTo>
                    <a:cubicBezTo>
                      <a:pt x="69" y="23"/>
                      <a:pt x="69" y="23"/>
                      <a:pt x="69" y="23"/>
                    </a:cubicBezTo>
                    <a:cubicBezTo>
                      <a:pt x="69" y="23"/>
                      <a:pt x="69" y="23"/>
                      <a:pt x="69" y="23"/>
                    </a:cubicBezTo>
                    <a:cubicBezTo>
                      <a:pt x="69" y="23"/>
                      <a:pt x="69" y="23"/>
                      <a:pt x="69" y="23"/>
                    </a:cubicBezTo>
                    <a:cubicBezTo>
                      <a:pt x="69" y="23"/>
                      <a:pt x="69" y="23"/>
                      <a:pt x="69" y="23"/>
                    </a:cubicBezTo>
                    <a:cubicBezTo>
                      <a:pt x="69" y="23"/>
                      <a:pt x="69" y="23"/>
                      <a:pt x="69" y="23"/>
                    </a:cubicBezTo>
                    <a:cubicBezTo>
                      <a:pt x="69" y="23"/>
                      <a:pt x="69" y="23"/>
                      <a:pt x="69" y="23"/>
                    </a:cubicBezTo>
                    <a:cubicBezTo>
                      <a:pt x="69" y="23"/>
                      <a:pt x="69" y="23"/>
                      <a:pt x="69" y="23"/>
                    </a:cubicBezTo>
                    <a:cubicBezTo>
                      <a:pt x="69" y="23"/>
                      <a:pt x="69" y="23"/>
                      <a:pt x="69" y="23"/>
                    </a:cubicBezTo>
                    <a:cubicBezTo>
                      <a:pt x="69" y="23"/>
                      <a:pt x="69" y="23"/>
                      <a:pt x="69" y="23"/>
                    </a:cubicBezTo>
                    <a:cubicBezTo>
                      <a:pt x="69" y="22"/>
                      <a:pt x="69" y="22"/>
                      <a:pt x="69" y="22"/>
                    </a:cubicBezTo>
                    <a:cubicBezTo>
                      <a:pt x="69" y="22"/>
                      <a:pt x="69" y="22"/>
                      <a:pt x="69" y="22"/>
                    </a:cubicBezTo>
                    <a:cubicBezTo>
                      <a:pt x="69" y="22"/>
                      <a:pt x="69" y="22"/>
                      <a:pt x="69" y="22"/>
                    </a:cubicBezTo>
                    <a:cubicBezTo>
                      <a:pt x="69" y="22"/>
                      <a:pt x="69" y="22"/>
                      <a:pt x="69"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7" y="22"/>
                      <a:pt x="67" y="22"/>
                      <a:pt x="67" y="22"/>
                    </a:cubicBezTo>
                    <a:cubicBezTo>
                      <a:pt x="67" y="22"/>
                      <a:pt x="67" y="22"/>
                      <a:pt x="67" y="22"/>
                    </a:cubicBezTo>
                    <a:cubicBezTo>
                      <a:pt x="67" y="22"/>
                      <a:pt x="67" y="22"/>
                      <a:pt x="67" y="22"/>
                    </a:cubicBezTo>
                    <a:cubicBezTo>
                      <a:pt x="67" y="22"/>
                      <a:pt x="67" y="22"/>
                      <a:pt x="67" y="22"/>
                    </a:cubicBezTo>
                    <a:cubicBezTo>
                      <a:pt x="67" y="22"/>
                      <a:pt x="67" y="22"/>
                      <a:pt x="67" y="22"/>
                    </a:cubicBezTo>
                    <a:cubicBezTo>
                      <a:pt x="67" y="22"/>
                      <a:pt x="67" y="22"/>
                      <a:pt x="67" y="22"/>
                    </a:cubicBezTo>
                    <a:cubicBezTo>
                      <a:pt x="67" y="22"/>
                      <a:pt x="67" y="22"/>
                      <a:pt x="67" y="22"/>
                    </a:cubicBezTo>
                    <a:cubicBezTo>
                      <a:pt x="67" y="22"/>
                      <a:pt x="67" y="22"/>
                      <a:pt x="67" y="22"/>
                    </a:cubicBezTo>
                    <a:cubicBezTo>
                      <a:pt x="67" y="21"/>
                      <a:pt x="67" y="21"/>
                      <a:pt x="67" y="21"/>
                    </a:cubicBezTo>
                    <a:cubicBezTo>
                      <a:pt x="67" y="21"/>
                      <a:pt x="67" y="21"/>
                      <a:pt x="67" y="21"/>
                    </a:cubicBezTo>
                    <a:cubicBezTo>
                      <a:pt x="67" y="21"/>
                      <a:pt x="67" y="21"/>
                      <a:pt x="67" y="21"/>
                    </a:cubicBezTo>
                    <a:cubicBezTo>
                      <a:pt x="67" y="21"/>
                      <a:pt x="67" y="21"/>
                      <a:pt x="67" y="21"/>
                    </a:cubicBezTo>
                    <a:cubicBezTo>
                      <a:pt x="67" y="21"/>
                      <a:pt x="67" y="21"/>
                      <a:pt x="67" y="21"/>
                    </a:cubicBezTo>
                    <a:cubicBezTo>
                      <a:pt x="67" y="21"/>
                      <a:pt x="67" y="21"/>
                      <a:pt x="67" y="21"/>
                    </a:cubicBezTo>
                    <a:cubicBezTo>
                      <a:pt x="67" y="21"/>
                      <a:pt x="67" y="21"/>
                      <a:pt x="67" y="21"/>
                    </a:cubicBezTo>
                    <a:cubicBezTo>
                      <a:pt x="67" y="21"/>
                      <a:pt x="67" y="21"/>
                      <a:pt x="67" y="21"/>
                    </a:cubicBezTo>
                    <a:cubicBezTo>
                      <a:pt x="66" y="21"/>
                      <a:pt x="66" y="21"/>
                      <a:pt x="66" y="21"/>
                    </a:cubicBezTo>
                    <a:cubicBezTo>
                      <a:pt x="66" y="21"/>
                      <a:pt x="66" y="21"/>
                      <a:pt x="66" y="21"/>
                    </a:cubicBezTo>
                    <a:cubicBezTo>
                      <a:pt x="66" y="21"/>
                      <a:pt x="66" y="21"/>
                      <a:pt x="66" y="21"/>
                    </a:cubicBezTo>
                    <a:cubicBezTo>
                      <a:pt x="66" y="21"/>
                      <a:pt x="66" y="21"/>
                      <a:pt x="66" y="21"/>
                    </a:cubicBezTo>
                    <a:cubicBezTo>
                      <a:pt x="66" y="21"/>
                      <a:pt x="66" y="21"/>
                      <a:pt x="66" y="21"/>
                    </a:cubicBezTo>
                    <a:cubicBezTo>
                      <a:pt x="66" y="21"/>
                      <a:pt x="66" y="21"/>
                      <a:pt x="66" y="21"/>
                    </a:cubicBezTo>
                    <a:cubicBezTo>
                      <a:pt x="66" y="21"/>
                      <a:pt x="66" y="21"/>
                      <a:pt x="66" y="21"/>
                    </a:cubicBezTo>
                    <a:cubicBezTo>
                      <a:pt x="66" y="21"/>
                      <a:pt x="66" y="21"/>
                      <a:pt x="66" y="21"/>
                    </a:cubicBezTo>
                    <a:cubicBezTo>
                      <a:pt x="66" y="21"/>
                      <a:pt x="66" y="21"/>
                      <a:pt x="66" y="21"/>
                    </a:cubicBezTo>
                    <a:cubicBezTo>
                      <a:pt x="66" y="21"/>
                      <a:pt x="66" y="21"/>
                      <a:pt x="66" y="21"/>
                    </a:cubicBezTo>
                    <a:cubicBezTo>
                      <a:pt x="66" y="21"/>
                      <a:pt x="66" y="21"/>
                      <a:pt x="66" y="21"/>
                    </a:cubicBezTo>
                    <a:cubicBezTo>
                      <a:pt x="66" y="21"/>
                      <a:pt x="66" y="21"/>
                      <a:pt x="66" y="21"/>
                    </a:cubicBezTo>
                    <a:cubicBezTo>
                      <a:pt x="66" y="21"/>
                      <a:pt x="66" y="21"/>
                      <a:pt x="66" y="21"/>
                    </a:cubicBezTo>
                    <a:cubicBezTo>
                      <a:pt x="66" y="21"/>
                      <a:pt x="66" y="21"/>
                      <a:pt x="66" y="21"/>
                    </a:cubicBezTo>
                    <a:cubicBezTo>
                      <a:pt x="65" y="21"/>
                      <a:pt x="65" y="21"/>
                      <a:pt x="65" y="21"/>
                    </a:cubicBezTo>
                    <a:cubicBezTo>
                      <a:pt x="65" y="21"/>
                      <a:pt x="65" y="21"/>
                      <a:pt x="65" y="21"/>
                    </a:cubicBezTo>
                    <a:cubicBezTo>
                      <a:pt x="65" y="21"/>
                      <a:pt x="65" y="21"/>
                      <a:pt x="65" y="21"/>
                    </a:cubicBezTo>
                    <a:cubicBezTo>
                      <a:pt x="65" y="21"/>
                      <a:pt x="65" y="21"/>
                      <a:pt x="65" y="21"/>
                    </a:cubicBezTo>
                    <a:cubicBezTo>
                      <a:pt x="65" y="21"/>
                      <a:pt x="65" y="21"/>
                      <a:pt x="65" y="21"/>
                    </a:cubicBezTo>
                    <a:cubicBezTo>
                      <a:pt x="65" y="21"/>
                      <a:pt x="65" y="21"/>
                      <a:pt x="65" y="21"/>
                    </a:cubicBezTo>
                    <a:cubicBezTo>
                      <a:pt x="65" y="20"/>
                      <a:pt x="65" y="20"/>
                      <a:pt x="65" y="20"/>
                    </a:cubicBezTo>
                    <a:cubicBezTo>
                      <a:pt x="65" y="20"/>
                      <a:pt x="65" y="20"/>
                      <a:pt x="65" y="20"/>
                    </a:cubicBezTo>
                    <a:cubicBezTo>
                      <a:pt x="65" y="20"/>
                      <a:pt x="65" y="20"/>
                      <a:pt x="65" y="20"/>
                    </a:cubicBezTo>
                    <a:cubicBezTo>
                      <a:pt x="65" y="20"/>
                      <a:pt x="65" y="20"/>
                      <a:pt x="65" y="20"/>
                    </a:cubicBezTo>
                    <a:cubicBezTo>
                      <a:pt x="65" y="20"/>
                      <a:pt x="65" y="20"/>
                      <a:pt x="65" y="20"/>
                    </a:cubicBezTo>
                    <a:cubicBezTo>
                      <a:pt x="65" y="20"/>
                      <a:pt x="65" y="20"/>
                      <a:pt x="65" y="20"/>
                    </a:cubicBezTo>
                    <a:cubicBezTo>
                      <a:pt x="65" y="20"/>
                      <a:pt x="65" y="20"/>
                      <a:pt x="65" y="20"/>
                    </a:cubicBezTo>
                    <a:cubicBezTo>
                      <a:pt x="65" y="20"/>
                      <a:pt x="65" y="20"/>
                      <a:pt x="65" y="20"/>
                    </a:cubicBezTo>
                    <a:cubicBezTo>
                      <a:pt x="65" y="20"/>
                      <a:pt x="65" y="20"/>
                      <a:pt x="65" y="20"/>
                    </a:cubicBezTo>
                    <a:cubicBezTo>
                      <a:pt x="65" y="20"/>
                      <a:pt x="65" y="20"/>
                      <a:pt x="65" y="20"/>
                    </a:cubicBezTo>
                    <a:cubicBezTo>
                      <a:pt x="64" y="20"/>
                      <a:pt x="64" y="20"/>
                      <a:pt x="64" y="20"/>
                    </a:cubicBezTo>
                    <a:cubicBezTo>
                      <a:pt x="64" y="20"/>
                      <a:pt x="64" y="20"/>
                      <a:pt x="64" y="20"/>
                    </a:cubicBezTo>
                    <a:cubicBezTo>
                      <a:pt x="64" y="20"/>
                      <a:pt x="64" y="20"/>
                      <a:pt x="64" y="20"/>
                    </a:cubicBezTo>
                    <a:cubicBezTo>
                      <a:pt x="64" y="20"/>
                      <a:pt x="64" y="20"/>
                      <a:pt x="64" y="20"/>
                    </a:cubicBezTo>
                    <a:cubicBezTo>
                      <a:pt x="64" y="20"/>
                      <a:pt x="64" y="20"/>
                      <a:pt x="64" y="20"/>
                    </a:cubicBezTo>
                    <a:cubicBezTo>
                      <a:pt x="64" y="20"/>
                      <a:pt x="64" y="20"/>
                      <a:pt x="64" y="20"/>
                    </a:cubicBezTo>
                    <a:cubicBezTo>
                      <a:pt x="64" y="20"/>
                      <a:pt x="64" y="20"/>
                      <a:pt x="64" y="20"/>
                    </a:cubicBezTo>
                    <a:cubicBezTo>
                      <a:pt x="64" y="20"/>
                      <a:pt x="64" y="20"/>
                      <a:pt x="64" y="20"/>
                    </a:cubicBezTo>
                    <a:cubicBezTo>
                      <a:pt x="64" y="20"/>
                      <a:pt x="64" y="20"/>
                      <a:pt x="64" y="20"/>
                    </a:cubicBezTo>
                    <a:cubicBezTo>
                      <a:pt x="64" y="20"/>
                      <a:pt x="64" y="20"/>
                      <a:pt x="64" y="20"/>
                    </a:cubicBezTo>
                    <a:cubicBezTo>
                      <a:pt x="64" y="20"/>
                      <a:pt x="64" y="20"/>
                      <a:pt x="64" y="20"/>
                    </a:cubicBezTo>
                    <a:cubicBezTo>
                      <a:pt x="64" y="20"/>
                      <a:pt x="64" y="20"/>
                      <a:pt x="64" y="20"/>
                    </a:cubicBezTo>
                    <a:cubicBezTo>
                      <a:pt x="64" y="20"/>
                      <a:pt x="64" y="20"/>
                      <a:pt x="64" y="20"/>
                    </a:cubicBezTo>
                    <a:cubicBezTo>
                      <a:pt x="63" y="20"/>
                      <a:pt x="63" y="20"/>
                      <a:pt x="63" y="20"/>
                    </a:cubicBezTo>
                    <a:cubicBezTo>
                      <a:pt x="63" y="20"/>
                      <a:pt x="63" y="20"/>
                      <a:pt x="63" y="20"/>
                    </a:cubicBezTo>
                    <a:cubicBezTo>
                      <a:pt x="63" y="19"/>
                      <a:pt x="63" y="19"/>
                      <a:pt x="63" y="19"/>
                    </a:cubicBezTo>
                    <a:cubicBezTo>
                      <a:pt x="63" y="19"/>
                      <a:pt x="63" y="19"/>
                      <a:pt x="63" y="19"/>
                    </a:cubicBezTo>
                    <a:cubicBezTo>
                      <a:pt x="63" y="19"/>
                      <a:pt x="63" y="19"/>
                      <a:pt x="63" y="19"/>
                    </a:cubicBezTo>
                    <a:cubicBezTo>
                      <a:pt x="63" y="19"/>
                      <a:pt x="63" y="19"/>
                      <a:pt x="63" y="19"/>
                    </a:cubicBezTo>
                    <a:cubicBezTo>
                      <a:pt x="63" y="19"/>
                      <a:pt x="63" y="19"/>
                      <a:pt x="63" y="19"/>
                    </a:cubicBezTo>
                    <a:cubicBezTo>
                      <a:pt x="63" y="19"/>
                      <a:pt x="63" y="19"/>
                      <a:pt x="63" y="19"/>
                    </a:cubicBezTo>
                    <a:cubicBezTo>
                      <a:pt x="63" y="19"/>
                      <a:pt x="63" y="19"/>
                      <a:pt x="63" y="19"/>
                    </a:cubicBezTo>
                    <a:cubicBezTo>
                      <a:pt x="63" y="19"/>
                      <a:pt x="63" y="19"/>
                      <a:pt x="63" y="19"/>
                    </a:cubicBezTo>
                    <a:cubicBezTo>
                      <a:pt x="62" y="19"/>
                      <a:pt x="62" y="19"/>
                      <a:pt x="62" y="19"/>
                    </a:cubicBezTo>
                    <a:cubicBezTo>
                      <a:pt x="62" y="19"/>
                      <a:pt x="62" y="19"/>
                      <a:pt x="62" y="19"/>
                    </a:cubicBezTo>
                    <a:cubicBezTo>
                      <a:pt x="62" y="19"/>
                      <a:pt x="62" y="19"/>
                      <a:pt x="62" y="19"/>
                    </a:cubicBezTo>
                    <a:cubicBezTo>
                      <a:pt x="62" y="19"/>
                      <a:pt x="62" y="19"/>
                      <a:pt x="62" y="19"/>
                    </a:cubicBezTo>
                    <a:cubicBezTo>
                      <a:pt x="62" y="19"/>
                      <a:pt x="62" y="19"/>
                      <a:pt x="62" y="19"/>
                    </a:cubicBezTo>
                    <a:cubicBezTo>
                      <a:pt x="62" y="19"/>
                      <a:pt x="62" y="19"/>
                      <a:pt x="62" y="19"/>
                    </a:cubicBezTo>
                    <a:cubicBezTo>
                      <a:pt x="61" y="18"/>
                      <a:pt x="61" y="18"/>
                      <a:pt x="61" y="18"/>
                    </a:cubicBezTo>
                    <a:cubicBezTo>
                      <a:pt x="61" y="18"/>
                      <a:pt x="61" y="18"/>
                      <a:pt x="61" y="18"/>
                    </a:cubicBezTo>
                    <a:cubicBezTo>
                      <a:pt x="61" y="18"/>
                      <a:pt x="61" y="18"/>
                      <a:pt x="61" y="18"/>
                    </a:cubicBezTo>
                    <a:cubicBezTo>
                      <a:pt x="61" y="18"/>
                      <a:pt x="61" y="18"/>
                      <a:pt x="61" y="18"/>
                    </a:cubicBezTo>
                    <a:cubicBezTo>
                      <a:pt x="61" y="18"/>
                      <a:pt x="61" y="18"/>
                      <a:pt x="61" y="18"/>
                    </a:cubicBezTo>
                    <a:cubicBezTo>
                      <a:pt x="48" y="12"/>
                      <a:pt x="34" y="6"/>
                      <a:pt x="19" y="3"/>
                    </a:cubicBezTo>
                    <a:cubicBezTo>
                      <a:pt x="19" y="3"/>
                      <a:pt x="19" y="3"/>
                      <a:pt x="19"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7" y="3"/>
                      <a:pt x="17" y="3"/>
                      <a:pt x="17" y="3"/>
                    </a:cubicBezTo>
                    <a:cubicBezTo>
                      <a:pt x="17" y="3"/>
                      <a:pt x="17" y="3"/>
                      <a:pt x="17" y="3"/>
                    </a:cubicBezTo>
                    <a:cubicBezTo>
                      <a:pt x="17" y="3"/>
                      <a:pt x="17" y="3"/>
                      <a:pt x="17" y="3"/>
                    </a:cubicBezTo>
                    <a:cubicBezTo>
                      <a:pt x="17" y="3"/>
                      <a:pt x="17" y="3"/>
                      <a:pt x="17" y="3"/>
                    </a:cubicBezTo>
                    <a:cubicBezTo>
                      <a:pt x="17" y="3"/>
                      <a:pt x="17" y="3"/>
                      <a:pt x="17" y="3"/>
                    </a:cubicBezTo>
                    <a:cubicBezTo>
                      <a:pt x="17" y="2"/>
                      <a:pt x="17" y="2"/>
                      <a:pt x="17" y="2"/>
                    </a:cubicBezTo>
                    <a:cubicBezTo>
                      <a:pt x="17" y="2"/>
                      <a:pt x="17" y="2"/>
                      <a:pt x="17"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5" y="2"/>
                      <a:pt x="15" y="2"/>
                      <a:pt x="15" y="2"/>
                    </a:cubicBezTo>
                    <a:cubicBezTo>
                      <a:pt x="15" y="2"/>
                      <a:pt x="15" y="2"/>
                      <a:pt x="15" y="2"/>
                    </a:cubicBezTo>
                    <a:cubicBezTo>
                      <a:pt x="15" y="2"/>
                      <a:pt x="15" y="2"/>
                      <a:pt x="15" y="2"/>
                    </a:cubicBezTo>
                    <a:cubicBezTo>
                      <a:pt x="15" y="2"/>
                      <a:pt x="15" y="2"/>
                      <a:pt x="15" y="2"/>
                    </a:cubicBezTo>
                    <a:cubicBezTo>
                      <a:pt x="15" y="2"/>
                      <a:pt x="15" y="2"/>
                      <a:pt x="15" y="2"/>
                    </a:cubicBezTo>
                    <a:cubicBezTo>
                      <a:pt x="15" y="2"/>
                      <a:pt x="15" y="2"/>
                      <a:pt x="15" y="2"/>
                    </a:cubicBezTo>
                    <a:cubicBezTo>
                      <a:pt x="15" y="2"/>
                      <a:pt x="15" y="2"/>
                      <a:pt x="15" y="2"/>
                    </a:cubicBezTo>
                    <a:cubicBezTo>
                      <a:pt x="15" y="2"/>
                      <a:pt x="15" y="2"/>
                      <a:pt x="15" y="2"/>
                    </a:cubicBezTo>
                    <a:cubicBezTo>
                      <a:pt x="15" y="2"/>
                      <a:pt x="15" y="2"/>
                      <a:pt x="15" y="2"/>
                    </a:cubicBezTo>
                    <a:cubicBezTo>
                      <a:pt x="15" y="2"/>
                      <a:pt x="15" y="2"/>
                      <a:pt x="15" y="2"/>
                    </a:cubicBezTo>
                    <a:cubicBezTo>
                      <a:pt x="15" y="2"/>
                      <a:pt x="15" y="2"/>
                      <a:pt x="15" y="2"/>
                    </a:cubicBezTo>
                    <a:cubicBezTo>
                      <a:pt x="15" y="2"/>
                      <a:pt x="15" y="2"/>
                      <a:pt x="15" y="2"/>
                    </a:cubicBezTo>
                    <a:cubicBezTo>
                      <a:pt x="15" y="2"/>
                      <a:pt x="15" y="2"/>
                      <a:pt x="15" y="2"/>
                    </a:cubicBezTo>
                    <a:cubicBezTo>
                      <a:pt x="15" y="2"/>
                      <a:pt x="15" y="2"/>
                      <a:pt x="15" y="2"/>
                    </a:cubicBezTo>
                    <a:cubicBezTo>
                      <a:pt x="14" y="2"/>
                      <a:pt x="14" y="2"/>
                      <a:pt x="14" y="2"/>
                    </a:cubicBezTo>
                    <a:cubicBezTo>
                      <a:pt x="14" y="2"/>
                      <a:pt x="14" y="2"/>
                      <a:pt x="14" y="2"/>
                    </a:cubicBezTo>
                    <a:cubicBezTo>
                      <a:pt x="14" y="2"/>
                      <a:pt x="14" y="2"/>
                      <a:pt x="14" y="2"/>
                    </a:cubicBezTo>
                    <a:cubicBezTo>
                      <a:pt x="14" y="2"/>
                      <a:pt x="14" y="2"/>
                      <a:pt x="14" y="2"/>
                    </a:cubicBezTo>
                    <a:cubicBezTo>
                      <a:pt x="14" y="2"/>
                      <a:pt x="14" y="2"/>
                      <a:pt x="14" y="2"/>
                    </a:cubicBezTo>
                    <a:cubicBezTo>
                      <a:pt x="14" y="2"/>
                      <a:pt x="14" y="2"/>
                      <a:pt x="14" y="2"/>
                    </a:cubicBezTo>
                    <a:cubicBezTo>
                      <a:pt x="14" y="2"/>
                      <a:pt x="14" y="2"/>
                      <a:pt x="14" y="2"/>
                    </a:cubicBezTo>
                    <a:cubicBezTo>
                      <a:pt x="14" y="2"/>
                      <a:pt x="14" y="2"/>
                      <a:pt x="14" y="2"/>
                    </a:cubicBezTo>
                    <a:cubicBezTo>
                      <a:pt x="14" y="2"/>
                      <a:pt x="14" y="2"/>
                      <a:pt x="14" y="2"/>
                    </a:cubicBezTo>
                    <a:cubicBezTo>
                      <a:pt x="14" y="2"/>
                      <a:pt x="14" y="2"/>
                      <a:pt x="14" y="2"/>
                    </a:cubicBezTo>
                    <a:cubicBezTo>
                      <a:pt x="14" y="2"/>
                      <a:pt x="14" y="2"/>
                      <a:pt x="14" y="2"/>
                    </a:cubicBezTo>
                    <a:cubicBezTo>
                      <a:pt x="14" y="2"/>
                      <a:pt x="14" y="2"/>
                      <a:pt x="14" y="2"/>
                    </a:cubicBezTo>
                    <a:cubicBezTo>
                      <a:pt x="14" y="2"/>
                      <a:pt x="14" y="2"/>
                      <a:pt x="14" y="2"/>
                    </a:cubicBezTo>
                    <a:cubicBezTo>
                      <a:pt x="14" y="2"/>
                      <a:pt x="14" y="2"/>
                      <a:pt x="14" y="2"/>
                    </a:cubicBezTo>
                    <a:cubicBezTo>
                      <a:pt x="14" y="2"/>
                      <a:pt x="14" y="2"/>
                      <a:pt x="14"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2" y="1"/>
                      <a:pt x="12" y="1"/>
                      <a:pt x="12" y="1"/>
                    </a:cubicBezTo>
                    <a:cubicBezTo>
                      <a:pt x="12" y="1"/>
                      <a:pt x="12" y="1"/>
                      <a:pt x="12" y="1"/>
                    </a:cubicBezTo>
                    <a:cubicBezTo>
                      <a:pt x="12" y="1"/>
                      <a:pt x="12" y="1"/>
                      <a:pt x="12" y="1"/>
                    </a:cubicBezTo>
                    <a:cubicBezTo>
                      <a:pt x="12" y="1"/>
                      <a:pt x="12" y="1"/>
                      <a:pt x="12" y="1"/>
                    </a:cubicBezTo>
                    <a:cubicBezTo>
                      <a:pt x="12" y="1"/>
                      <a:pt x="12" y="1"/>
                      <a:pt x="12" y="1"/>
                    </a:cubicBezTo>
                    <a:cubicBezTo>
                      <a:pt x="12" y="1"/>
                      <a:pt x="12" y="1"/>
                      <a:pt x="12" y="1"/>
                    </a:cubicBezTo>
                    <a:cubicBezTo>
                      <a:pt x="11" y="1"/>
                      <a:pt x="11" y="1"/>
                      <a:pt x="11" y="1"/>
                    </a:cubicBezTo>
                    <a:cubicBezTo>
                      <a:pt x="11" y="1"/>
                      <a:pt x="11" y="1"/>
                      <a:pt x="11" y="1"/>
                    </a:cubicBezTo>
                    <a:cubicBezTo>
                      <a:pt x="11" y="1"/>
                      <a:pt x="11" y="1"/>
                      <a:pt x="11" y="1"/>
                    </a:cubicBezTo>
                    <a:cubicBezTo>
                      <a:pt x="11" y="1"/>
                      <a:pt x="11" y="1"/>
                      <a:pt x="11" y="1"/>
                    </a:cubicBezTo>
                    <a:cubicBezTo>
                      <a:pt x="11" y="1"/>
                      <a:pt x="11" y="1"/>
                      <a:pt x="11" y="1"/>
                    </a:cubicBezTo>
                    <a:cubicBezTo>
                      <a:pt x="11" y="1"/>
                      <a:pt x="11" y="1"/>
                      <a:pt x="11" y="1"/>
                    </a:cubicBezTo>
                    <a:cubicBezTo>
                      <a:pt x="11" y="1"/>
                      <a:pt x="11" y="1"/>
                      <a:pt x="11" y="1"/>
                    </a:cubicBezTo>
                    <a:cubicBezTo>
                      <a:pt x="11" y="1"/>
                      <a:pt x="11" y="1"/>
                      <a:pt x="11" y="1"/>
                    </a:cubicBezTo>
                    <a:cubicBezTo>
                      <a:pt x="11" y="1"/>
                      <a:pt x="11" y="1"/>
                      <a:pt x="11" y="1"/>
                    </a:cubicBezTo>
                    <a:cubicBezTo>
                      <a:pt x="11" y="1"/>
                      <a:pt x="11" y="1"/>
                      <a:pt x="11" y="1"/>
                    </a:cubicBezTo>
                    <a:cubicBezTo>
                      <a:pt x="11" y="1"/>
                      <a:pt x="11" y="1"/>
                      <a:pt x="11" y="1"/>
                    </a:cubicBezTo>
                    <a:cubicBezTo>
                      <a:pt x="11" y="1"/>
                      <a:pt x="11" y="1"/>
                      <a:pt x="11" y="1"/>
                    </a:cubicBezTo>
                    <a:cubicBezTo>
                      <a:pt x="10" y="1"/>
                      <a:pt x="10" y="1"/>
                      <a:pt x="10" y="1"/>
                    </a:cubicBezTo>
                    <a:cubicBezTo>
                      <a:pt x="10" y="1"/>
                      <a:pt x="10" y="1"/>
                      <a:pt x="10" y="1"/>
                    </a:cubicBezTo>
                    <a:cubicBezTo>
                      <a:pt x="10" y="1"/>
                      <a:pt x="10" y="1"/>
                      <a:pt x="10" y="1"/>
                    </a:cubicBezTo>
                    <a:cubicBezTo>
                      <a:pt x="10" y="1"/>
                      <a:pt x="10" y="1"/>
                      <a:pt x="10" y="1"/>
                    </a:cubicBezTo>
                    <a:cubicBezTo>
                      <a:pt x="9" y="1"/>
                      <a:pt x="9" y="1"/>
                      <a:pt x="9" y="1"/>
                    </a:cubicBezTo>
                    <a:cubicBezTo>
                      <a:pt x="9" y="1"/>
                      <a:pt x="9" y="1"/>
                      <a:pt x="9" y="1"/>
                    </a:cubicBezTo>
                    <a:cubicBezTo>
                      <a:pt x="8" y="1"/>
                      <a:pt x="7" y="1"/>
                      <a:pt x="6" y="0"/>
                    </a:cubicBezTo>
                    <a:cubicBezTo>
                      <a:pt x="0" y="42"/>
                      <a:pt x="0" y="42"/>
                      <a:pt x="0" y="42"/>
                    </a:cubicBezTo>
                    <a:cubicBezTo>
                      <a:pt x="21" y="46"/>
                      <a:pt x="42" y="54"/>
                      <a:pt x="59" y="67"/>
                    </a:cubicBezTo>
                    <a:lnTo>
                      <a:pt x="84" y="32"/>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6" name="Google Shape;1376;p19"/>
              <p:cNvSpPr/>
              <p:nvPr/>
            </p:nvSpPr>
            <p:spPr>
              <a:xfrm>
                <a:off x="8143875" y="2487613"/>
                <a:ext cx="301625" cy="173038"/>
              </a:xfrm>
              <a:custGeom>
                <a:avLst/>
                <a:gdLst/>
                <a:ahLst/>
                <a:cxnLst/>
                <a:rect l="l" t="t" r="r" b="b"/>
                <a:pathLst>
                  <a:path w="101" h="58" extrusionOk="0">
                    <a:moveTo>
                      <a:pt x="82" y="43"/>
                    </a:moveTo>
                    <a:cubicBezTo>
                      <a:pt x="87" y="43"/>
                      <a:pt x="92" y="43"/>
                      <a:pt x="97" y="43"/>
                    </a:cubicBezTo>
                    <a:cubicBezTo>
                      <a:pt x="101" y="1"/>
                      <a:pt x="101" y="1"/>
                      <a:pt x="101" y="1"/>
                    </a:cubicBezTo>
                    <a:cubicBezTo>
                      <a:pt x="101" y="1"/>
                      <a:pt x="101" y="1"/>
                      <a:pt x="101" y="1"/>
                    </a:cubicBezTo>
                    <a:cubicBezTo>
                      <a:pt x="101" y="1"/>
                      <a:pt x="101" y="1"/>
                      <a:pt x="101" y="1"/>
                    </a:cubicBezTo>
                    <a:cubicBezTo>
                      <a:pt x="101" y="1"/>
                      <a:pt x="101" y="1"/>
                      <a:pt x="101" y="1"/>
                    </a:cubicBezTo>
                    <a:cubicBezTo>
                      <a:pt x="96" y="1"/>
                      <a:pt x="91" y="1"/>
                      <a:pt x="87" y="0"/>
                    </a:cubicBezTo>
                    <a:cubicBezTo>
                      <a:pt x="87" y="0"/>
                      <a:pt x="87" y="0"/>
                      <a:pt x="87" y="0"/>
                    </a:cubicBezTo>
                    <a:cubicBezTo>
                      <a:pt x="87" y="0"/>
                      <a:pt x="87" y="0"/>
                      <a:pt x="87" y="0"/>
                    </a:cubicBez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3" y="0"/>
                      <a:pt x="83" y="0"/>
                      <a:pt x="83" y="0"/>
                    </a:cubicBezTo>
                    <a:cubicBezTo>
                      <a:pt x="83" y="0"/>
                      <a:pt x="83" y="0"/>
                      <a:pt x="83" y="0"/>
                    </a:cubicBezTo>
                    <a:cubicBezTo>
                      <a:pt x="83" y="0"/>
                      <a:pt x="83" y="0"/>
                      <a:pt x="83" y="0"/>
                    </a:cubicBezTo>
                    <a:cubicBezTo>
                      <a:pt x="83" y="0"/>
                      <a:pt x="83" y="0"/>
                      <a:pt x="83" y="0"/>
                    </a:cubicBezTo>
                    <a:cubicBezTo>
                      <a:pt x="83" y="0"/>
                      <a:pt x="83" y="0"/>
                      <a:pt x="83" y="0"/>
                    </a:cubicBezTo>
                    <a:cubicBezTo>
                      <a:pt x="83" y="0"/>
                      <a:pt x="83" y="0"/>
                      <a:pt x="83" y="0"/>
                    </a:cubicBezTo>
                    <a:cubicBezTo>
                      <a:pt x="83" y="0"/>
                      <a:pt x="83" y="0"/>
                      <a:pt x="83" y="0"/>
                    </a:cubicBezTo>
                    <a:cubicBezTo>
                      <a:pt x="83" y="0"/>
                      <a:pt x="83" y="0"/>
                      <a:pt x="83" y="0"/>
                    </a:cubicBezTo>
                    <a:cubicBezTo>
                      <a:pt x="83" y="0"/>
                      <a:pt x="83" y="0"/>
                      <a:pt x="83" y="0"/>
                    </a:cubicBezTo>
                    <a:cubicBezTo>
                      <a:pt x="83" y="0"/>
                      <a:pt x="83" y="0"/>
                      <a:pt x="83" y="0"/>
                    </a:cubicBezTo>
                    <a:cubicBezTo>
                      <a:pt x="83" y="0"/>
                      <a:pt x="83" y="0"/>
                      <a:pt x="83" y="0"/>
                    </a:cubicBezTo>
                    <a:cubicBezTo>
                      <a:pt x="83" y="0"/>
                      <a:pt x="83" y="0"/>
                      <a:pt x="83" y="0"/>
                    </a:cubicBezTo>
                    <a:cubicBezTo>
                      <a:pt x="83" y="0"/>
                      <a:pt x="83" y="0"/>
                      <a:pt x="83"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0" y="0"/>
                      <a:pt x="80" y="0"/>
                      <a:pt x="80" y="0"/>
                    </a:cubicBezTo>
                    <a:cubicBezTo>
                      <a:pt x="80" y="0"/>
                      <a:pt x="80" y="0"/>
                      <a:pt x="80" y="0"/>
                    </a:cubicBezTo>
                    <a:cubicBezTo>
                      <a:pt x="80" y="0"/>
                      <a:pt x="80" y="0"/>
                      <a:pt x="80" y="0"/>
                    </a:cubicBezTo>
                    <a:cubicBezTo>
                      <a:pt x="80" y="0"/>
                      <a:pt x="80" y="0"/>
                      <a:pt x="80" y="0"/>
                    </a:cubicBezTo>
                    <a:cubicBezTo>
                      <a:pt x="80" y="0"/>
                      <a:pt x="80" y="0"/>
                      <a:pt x="80" y="0"/>
                    </a:cubicBezTo>
                    <a:cubicBezTo>
                      <a:pt x="80" y="0"/>
                      <a:pt x="80" y="0"/>
                      <a:pt x="80" y="0"/>
                    </a:cubicBezTo>
                    <a:cubicBezTo>
                      <a:pt x="80" y="0"/>
                      <a:pt x="80" y="0"/>
                      <a:pt x="80" y="0"/>
                    </a:cubicBezTo>
                    <a:cubicBezTo>
                      <a:pt x="80" y="0"/>
                      <a:pt x="80" y="0"/>
                      <a:pt x="80" y="0"/>
                    </a:cubicBezTo>
                    <a:cubicBezTo>
                      <a:pt x="80" y="0"/>
                      <a:pt x="80" y="0"/>
                      <a:pt x="80" y="0"/>
                    </a:cubicBezTo>
                    <a:cubicBezTo>
                      <a:pt x="80" y="0"/>
                      <a:pt x="80" y="0"/>
                      <a:pt x="80" y="0"/>
                    </a:cubicBezTo>
                    <a:cubicBezTo>
                      <a:pt x="80" y="0"/>
                      <a:pt x="80" y="0"/>
                      <a:pt x="80" y="0"/>
                    </a:cubicBezTo>
                    <a:cubicBezTo>
                      <a:pt x="80" y="0"/>
                      <a:pt x="80" y="0"/>
                      <a:pt x="80" y="0"/>
                    </a:cubicBezTo>
                    <a:cubicBezTo>
                      <a:pt x="80" y="0"/>
                      <a:pt x="80" y="0"/>
                      <a:pt x="80"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8" y="0"/>
                      <a:pt x="78" y="0"/>
                      <a:pt x="78" y="0"/>
                    </a:cubicBezTo>
                    <a:cubicBezTo>
                      <a:pt x="78" y="0"/>
                      <a:pt x="78" y="0"/>
                      <a:pt x="78" y="0"/>
                    </a:cubicBezTo>
                    <a:cubicBezTo>
                      <a:pt x="78" y="0"/>
                      <a:pt x="78" y="0"/>
                      <a:pt x="78" y="0"/>
                    </a:cubicBezTo>
                    <a:cubicBezTo>
                      <a:pt x="78" y="0"/>
                      <a:pt x="78" y="0"/>
                      <a:pt x="78" y="0"/>
                    </a:cubicBezTo>
                    <a:cubicBezTo>
                      <a:pt x="78" y="0"/>
                      <a:pt x="78" y="0"/>
                      <a:pt x="78" y="0"/>
                    </a:cubicBezTo>
                    <a:cubicBezTo>
                      <a:pt x="78" y="0"/>
                      <a:pt x="78" y="0"/>
                      <a:pt x="78" y="0"/>
                    </a:cubicBezTo>
                    <a:cubicBezTo>
                      <a:pt x="78" y="0"/>
                      <a:pt x="78" y="0"/>
                      <a:pt x="78" y="0"/>
                    </a:cubicBezTo>
                    <a:cubicBezTo>
                      <a:pt x="78" y="0"/>
                      <a:pt x="78" y="0"/>
                      <a:pt x="78" y="0"/>
                    </a:cubicBezTo>
                    <a:cubicBezTo>
                      <a:pt x="78" y="0"/>
                      <a:pt x="78" y="0"/>
                      <a:pt x="78" y="0"/>
                    </a:cubicBezTo>
                    <a:cubicBezTo>
                      <a:pt x="78" y="0"/>
                      <a:pt x="78" y="0"/>
                      <a:pt x="78" y="0"/>
                    </a:cubicBezTo>
                    <a:cubicBezTo>
                      <a:pt x="78" y="0"/>
                      <a:pt x="78" y="0"/>
                      <a:pt x="78" y="0"/>
                    </a:cubicBezTo>
                    <a:cubicBezTo>
                      <a:pt x="78" y="0"/>
                      <a:pt x="78" y="0"/>
                      <a:pt x="78" y="0"/>
                    </a:cubicBezTo>
                    <a:cubicBezTo>
                      <a:pt x="78" y="0"/>
                      <a:pt x="78" y="0"/>
                      <a:pt x="78" y="0"/>
                    </a:cubicBezTo>
                    <a:cubicBezTo>
                      <a:pt x="77" y="0"/>
                      <a:pt x="77" y="0"/>
                      <a:pt x="77" y="0"/>
                    </a:cubicBezTo>
                    <a:cubicBezTo>
                      <a:pt x="77" y="0"/>
                      <a:pt x="77" y="0"/>
                      <a:pt x="77" y="0"/>
                    </a:cubicBezTo>
                    <a:cubicBezTo>
                      <a:pt x="77" y="0"/>
                      <a:pt x="77" y="0"/>
                      <a:pt x="77" y="0"/>
                    </a:cubicBezTo>
                    <a:cubicBezTo>
                      <a:pt x="77" y="0"/>
                      <a:pt x="77" y="0"/>
                      <a:pt x="77" y="0"/>
                    </a:cubicBezTo>
                    <a:cubicBezTo>
                      <a:pt x="77" y="0"/>
                      <a:pt x="77" y="0"/>
                      <a:pt x="77" y="0"/>
                    </a:cubicBezTo>
                    <a:cubicBezTo>
                      <a:pt x="77" y="0"/>
                      <a:pt x="77" y="0"/>
                      <a:pt x="77" y="0"/>
                    </a:cubicBezTo>
                    <a:cubicBezTo>
                      <a:pt x="77" y="0"/>
                      <a:pt x="77" y="0"/>
                      <a:pt x="77" y="0"/>
                    </a:cubicBezTo>
                    <a:cubicBezTo>
                      <a:pt x="77" y="0"/>
                      <a:pt x="77" y="0"/>
                      <a:pt x="77" y="0"/>
                    </a:cubicBezTo>
                    <a:cubicBezTo>
                      <a:pt x="77" y="0"/>
                      <a:pt x="77" y="0"/>
                      <a:pt x="77" y="0"/>
                    </a:cubicBezTo>
                    <a:cubicBezTo>
                      <a:pt x="77" y="0"/>
                      <a:pt x="77" y="0"/>
                      <a:pt x="77" y="0"/>
                    </a:cubicBezTo>
                    <a:cubicBezTo>
                      <a:pt x="77" y="0"/>
                      <a:pt x="77" y="0"/>
                      <a:pt x="77" y="0"/>
                    </a:cubicBezTo>
                    <a:cubicBezTo>
                      <a:pt x="77" y="0"/>
                      <a:pt x="77" y="0"/>
                      <a:pt x="77" y="0"/>
                    </a:cubicBezTo>
                    <a:cubicBezTo>
                      <a:pt x="77" y="0"/>
                      <a:pt x="77" y="0"/>
                      <a:pt x="77" y="0"/>
                    </a:cubicBezTo>
                    <a:cubicBezTo>
                      <a:pt x="76" y="0"/>
                      <a:pt x="76" y="0"/>
                      <a:pt x="76" y="0"/>
                    </a:cubicBezTo>
                    <a:cubicBezTo>
                      <a:pt x="76" y="0"/>
                      <a:pt x="76" y="0"/>
                      <a:pt x="76" y="0"/>
                    </a:cubicBezTo>
                    <a:cubicBezTo>
                      <a:pt x="76" y="0"/>
                      <a:pt x="76" y="0"/>
                      <a:pt x="76" y="0"/>
                    </a:cubicBezTo>
                    <a:cubicBezTo>
                      <a:pt x="76" y="0"/>
                      <a:pt x="76" y="0"/>
                      <a:pt x="76" y="0"/>
                    </a:cubicBezTo>
                    <a:cubicBezTo>
                      <a:pt x="76" y="0"/>
                      <a:pt x="76" y="0"/>
                      <a:pt x="76" y="0"/>
                    </a:cubicBezTo>
                    <a:cubicBezTo>
                      <a:pt x="76" y="0"/>
                      <a:pt x="76" y="0"/>
                      <a:pt x="76" y="0"/>
                    </a:cubicBezTo>
                    <a:cubicBezTo>
                      <a:pt x="76" y="0"/>
                      <a:pt x="76" y="0"/>
                      <a:pt x="76" y="0"/>
                    </a:cubicBezTo>
                    <a:cubicBezTo>
                      <a:pt x="76" y="0"/>
                      <a:pt x="76" y="0"/>
                      <a:pt x="76" y="0"/>
                    </a:cubicBezTo>
                    <a:cubicBezTo>
                      <a:pt x="76" y="0"/>
                      <a:pt x="76" y="0"/>
                      <a:pt x="76" y="0"/>
                    </a:cubicBezTo>
                    <a:cubicBezTo>
                      <a:pt x="76" y="0"/>
                      <a:pt x="76" y="0"/>
                      <a:pt x="76" y="0"/>
                    </a:cubicBezTo>
                    <a:cubicBezTo>
                      <a:pt x="76" y="0"/>
                      <a:pt x="76" y="0"/>
                      <a:pt x="76" y="0"/>
                    </a:cubicBezTo>
                    <a:cubicBezTo>
                      <a:pt x="76" y="0"/>
                      <a:pt x="76" y="0"/>
                      <a:pt x="76" y="0"/>
                    </a:cubicBezTo>
                    <a:cubicBezTo>
                      <a:pt x="76" y="0"/>
                      <a:pt x="76" y="0"/>
                      <a:pt x="76" y="0"/>
                    </a:cubicBezTo>
                    <a:cubicBezTo>
                      <a:pt x="75" y="0"/>
                      <a:pt x="75" y="0"/>
                      <a:pt x="75" y="0"/>
                    </a:cubicBezTo>
                    <a:cubicBezTo>
                      <a:pt x="75" y="0"/>
                      <a:pt x="75" y="0"/>
                      <a:pt x="75" y="0"/>
                    </a:cubicBezTo>
                    <a:cubicBezTo>
                      <a:pt x="75" y="0"/>
                      <a:pt x="75" y="0"/>
                      <a:pt x="75" y="0"/>
                    </a:cubicBezTo>
                    <a:cubicBezTo>
                      <a:pt x="75" y="0"/>
                      <a:pt x="75" y="0"/>
                      <a:pt x="75" y="0"/>
                    </a:cubicBezTo>
                    <a:cubicBezTo>
                      <a:pt x="75" y="0"/>
                      <a:pt x="75" y="0"/>
                      <a:pt x="75" y="0"/>
                    </a:cubicBezTo>
                    <a:cubicBezTo>
                      <a:pt x="75" y="0"/>
                      <a:pt x="75" y="0"/>
                      <a:pt x="75" y="0"/>
                    </a:cubicBezTo>
                    <a:cubicBezTo>
                      <a:pt x="75" y="0"/>
                      <a:pt x="75" y="0"/>
                      <a:pt x="75" y="0"/>
                    </a:cubicBezTo>
                    <a:cubicBezTo>
                      <a:pt x="75" y="0"/>
                      <a:pt x="75" y="0"/>
                      <a:pt x="75" y="0"/>
                    </a:cubicBezTo>
                    <a:cubicBezTo>
                      <a:pt x="75" y="0"/>
                      <a:pt x="75" y="0"/>
                      <a:pt x="75" y="0"/>
                    </a:cubicBezTo>
                    <a:cubicBezTo>
                      <a:pt x="75" y="0"/>
                      <a:pt x="75" y="0"/>
                      <a:pt x="75" y="0"/>
                    </a:cubicBezTo>
                    <a:cubicBezTo>
                      <a:pt x="75" y="0"/>
                      <a:pt x="75" y="0"/>
                      <a:pt x="75" y="0"/>
                    </a:cubicBezTo>
                    <a:cubicBezTo>
                      <a:pt x="75" y="0"/>
                      <a:pt x="75" y="0"/>
                      <a:pt x="75" y="0"/>
                    </a:cubicBezTo>
                    <a:cubicBezTo>
                      <a:pt x="75" y="0"/>
                      <a:pt x="75" y="0"/>
                      <a:pt x="75" y="0"/>
                    </a:cubicBezTo>
                    <a:cubicBezTo>
                      <a:pt x="75" y="0"/>
                      <a:pt x="75" y="0"/>
                      <a:pt x="75" y="0"/>
                    </a:cubicBezTo>
                    <a:cubicBezTo>
                      <a:pt x="74" y="0"/>
                      <a:pt x="74" y="0"/>
                      <a:pt x="74" y="0"/>
                    </a:cubicBezTo>
                    <a:cubicBezTo>
                      <a:pt x="74" y="0"/>
                      <a:pt x="74" y="0"/>
                      <a:pt x="74" y="0"/>
                    </a:cubicBezTo>
                    <a:cubicBezTo>
                      <a:pt x="74" y="1"/>
                      <a:pt x="74" y="1"/>
                      <a:pt x="74" y="1"/>
                    </a:cubicBezTo>
                    <a:cubicBezTo>
                      <a:pt x="74" y="1"/>
                      <a:pt x="74" y="1"/>
                      <a:pt x="74" y="1"/>
                    </a:cubicBezTo>
                    <a:cubicBezTo>
                      <a:pt x="74" y="1"/>
                      <a:pt x="74" y="1"/>
                      <a:pt x="74" y="1"/>
                    </a:cubicBezTo>
                    <a:cubicBezTo>
                      <a:pt x="74" y="1"/>
                      <a:pt x="74" y="1"/>
                      <a:pt x="74" y="1"/>
                    </a:cubicBezTo>
                    <a:cubicBezTo>
                      <a:pt x="74" y="1"/>
                      <a:pt x="74" y="1"/>
                      <a:pt x="74" y="1"/>
                    </a:cubicBezTo>
                    <a:cubicBezTo>
                      <a:pt x="74" y="1"/>
                      <a:pt x="74" y="1"/>
                      <a:pt x="74" y="1"/>
                    </a:cubicBezTo>
                    <a:cubicBezTo>
                      <a:pt x="74" y="1"/>
                      <a:pt x="74" y="1"/>
                      <a:pt x="74" y="1"/>
                    </a:cubicBezTo>
                    <a:cubicBezTo>
                      <a:pt x="74" y="1"/>
                      <a:pt x="74" y="1"/>
                      <a:pt x="74" y="1"/>
                    </a:cubicBezTo>
                    <a:cubicBezTo>
                      <a:pt x="74" y="1"/>
                      <a:pt x="74" y="1"/>
                      <a:pt x="74" y="1"/>
                    </a:cubicBezTo>
                    <a:cubicBezTo>
                      <a:pt x="74" y="1"/>
                      <a:pt x="74" y="1"/>
                      <a:pt x="74" y="1"/>
                    </a:cubicBezTo>
                    <a:cubicBezTo>
                      <a:pt x="74" y="1"/>
                      <a:pt x="74" y="1"/>
                      <a:pt x="74" y="1"/>
                    </a:cubicBezTo>
                    <a:cubicBezTo>
                      <a:pt x="74" y="1"/>
                      <a:pt x="74" y="1"/>
                      <a:pt x="74" y="1"/>
                    </a:cubicBezTo>
                    <a:cubicBezTo>
                      <a:pt x="73" y="1"/>
                      <a:pt x="73" y="1"/>
                      <a:pt x="73" y="1"/>
                    </a:cubicBezTo>
                    <a:cubicBezTo>
                      <a:pt x="73" y="1"/>
                      <a:pt x="73" y="1"/>
                      <a:pt x="73" y="1"/>
                    </a:cubicBezTo>
                    <a:cubicBezTo>
                      <a:pt x="73" y="1"/>
                      <a:pt x="73" y="1"/>
                      <a:pt x="73" y="1"/>
                    </a:cubicBezTo>
                    <a:cubicBezTo>
                      <a:pt x="73" y="1"/>
                      <a:pt x="73" y="1"/>
                      <a:pt x="73" y="1"/>
                    </a:cubicBezTo>
                    <a:cubicBezTo>
                      <a:pt x="73" y="1"/>
                      <a:pt x="73" y="1"/>
                      <a:pt x="73" y="1"/>
                    </a:cubicBezTo>
                    <a:cubicBezTo>
                      <a:pt x="73" y="1"/>
                      <a:pt x="73" y="1"/>
                      <a:pt x="73" y="1"/>
                    </a:cubicBezTo>
                    <a:cubicBezTo>
                      <a:pt x="73" y="1"/>
                      <a:pt x="73" y="1"/>
                      <a:pt x="73" y="1"/>
                    </a:cubicBezTo>
                    <a:cubicBezTo>
                      <a:pt x="73" y="1"/>
                      <a:pt x="73" y="1"/>
                      <a:pt x="73" y="1"/>
                    </a:cubicBezTo>
                    <a:cubicBezTo>
                      <a:pt x="73" y="1"/>
                      <a:pt x="73" y="1"/>
                      <a:pt x="73" y="1"/>
                    </a:cubicBezTo>
                    <a:cubicBezTo>
                      <a:pt x="73" y="1"/>
                      <a:pt x="73" y="1"/>
                      <a:pt x="73" y="1"/>
                    </a:cubicBezTo>
                    <a:cubicBezTo>
                      <a:pt x="73" y="1"/>
                      <a:pt x="73" y="1"/>
                      <a:pt x="73" y="1"/>
                    </a:cubicBezTo>
                    <a:cubicBezTo>
                      <a:pt x="73" y="1"/>
                      <a:pt x="73" y="1"/>
                      <a:pt x="73" y="1"/>
                    </a:cubicBezTo>
                    <a:cubicBezTo>
                      <a:pt x="73" y="1"/>
                      <a:pt x="73" y="1"/>
                      <a:pt x="73" y="1"/>
                    </a:cubicBezTo>
                    <a:cubicBezTo>
                      <a:pt x="72" y="1"/>
                      <a:pt x="72" y="1"/>
                      <a:pt x="72" y="1"/>
                    </a:cubicBezTo>
                    <a:cubicBezTo>
                      <a:pt x="72" y="1"/>
                      <a:pt x="72" y="1"/>
                      <a:pt x="72" y="1"/>
                    </a:cubicBezTo>
                    <a:cubicBezTo>
                      <a:pt x="72" y="1"/>
                      <a:pt x="72" y="1"/>
                      <a:pt x="72" y="1"/>
                    </a:cubicBezTo>
                    <a:cubicBezTo>
                      <a:pt x="72" y="1"/>
                      <a:pt x="72" y="1"/>
                      <a:pt x="72" y="1"/>
                    </a:cubicBezTo>
                    <a:cubicBezTo>
                      <a:pt x="72" y="1"/>
                      <a:pt x="72" y="1"/>
                      <a:pt x="72" y="1"/>
                    </a:cubicBezTo>
                    <a:cubicBezTo>
                      <a:pt x="72" y="1"/>
                      <a:pt x="72" y="1"/>
                      <a:pt x="72" y="1"/>
                    </a:cubicBezTo>
                    <a:cubicBezTo>
                      <a:pt x="72" y="1"/>
                      <a:pt x="72" y="1"/>
                      <a:pt x="72" y="1"/>
                    </a:cubicBezTo>
                    <a:cubicBezTo>
                      <a:pt x="72" y="1"/>
                      <a:pt x="72" y="1"/>
                      <a:pt x="72" y="1"/>
                    </a:cubicBezTo>
                    <a:cubicBezTo>
                      <a:pt x="72" y="1"/>
                      <a:pt x="72" y="1"/>
                      <a:pt x="72" y="1"/>
                    </a:cubicBezTo>
                    <a:cubicBezTo>
                      <a:pt x="72" y="1"/>
                      <a:pt x="72" y="1"/>
                      <a:pt x="72" y="1"/>
                    </a:cubicBezTo>
                    <a:cubicBezTo>
                      <a:pt x="72" y="1"/>
                      <a:pt x="72" y="1"/>
                      <a:pt x="72" y="1"/>
                    </a:cubicBezTo>
                    <a:cubicBezTo>
                      <a:pt x="72" y="1"/>
                      <a:pt x="72" y="1"/>
                      <a:pt x="72" y="1"/>
                    </a:cubicBezTo>
                    <a:cubicBezTo>
                      <a:pt x="72" y="1"/>
                      <a:pt x="72" y="1"/>
                      <a:pt x="72" y="1"/>
                    </a:cubicBezTo>
                    <a:cubicBezTo>
                      <a:pt x="72" y="1"/>
                      <a:pt x="72" y="1"/>
                      <a:pt x="72" y="1"/>
                    </a:cubicBezTo>
                    <a:cubicBezTo>
                      <a:pt x="71" y="1"/>
                      <a:pt x="71" y="1"/>
                      <a:pt x="71" y="1"/>
                    </a:cubicBezTo>
                    <a:cubicBezTo>
                      <a:pt x="71" y="1"/>
                      <a:pt x="71" y="1"/>
                      <a:pt x="71" y="1"/>
                    </a:cubicBezTo>
                    <a:cubicBezTo>
                      <a:pt x="71" y="1"/>
                      <a:pt x="71" y="1"/>
                      <a:pt x="71" y="1"/>
                    </a:cubicBezTo>
                    <a:cubicBezTo>
                      <a:pt x="71" y="1"/>
                      <a:pt x="71" y="1"/>
                      <a:pt x="71" y="1"/>
                    </a:cubicBezTo>
                    <a:cubicBezTo>
                      <a:pt x="71" y="1"/>
                      <a:pt x="71" y="1"/>
                      <a:pt x="71" y="1"/>
                    </a:cubicBezTo>
                    <a:cubicBezTo>
                      <a:pt x="71" y="1"/>
                      <a:pt x="71" y="1"/>
                      <a:pt x="71" y="1"/>
                    </a:cubicBezTo>
                    <a:cubicBezTo>
                      <a:pt x="71" y="1"/>
                      <a:pt x="71" y="1"/>
                      <a:pt x="71" y="1"/>
                    </a:cubicBezTo>
                    <a:cubicBezTo>
                      <a:pt x="71" y="1"/>
                      <a:pt x="71" y="1"/>
                      <a:pt x="71" y="1"/>
                    </a:cubicBezTo>
                    <a:cubicBezTo>
                      <a:pt x="71" y="1"/>
                      <a:pt x="71" y="1"/>
                      <a:pt x="71" y="1"/>
                    </a:cubicBezTo>
                    <a:cubicBezTo>
                      <a:pt x="71" y="1"/>
                      <a:pt x="71" y="1"/>
                      <a:pt x="71" y="1"/>
                    </a:cubicBezTo>
                    <a:cubicBezTo>
                      <a:pt x="71" y="1"/>
                      <a:pt x="71" y="1"/>
                      <a:pt x="71" y="1"/>
                    </a:cubicBezTo>
                    <a:cubicBezTo>
                      <a:pt x="71" y="1"/>
                      <a:pt x="71" y="1"/>
                      <a:pt x="71" y="1"/>
                    </a:cubicBezTo>
                    <a:cubicBezTo>
                      <a:pt x="71" y="1"/>
                      <a:pt x="71" y="1"/>
                      <a:pt x="71" y="1"/>
                    </a:cubicBezTo>
                    <a:cubicBezTo>
                      <a:pt x="70" y="1"/>
                      <a:pt x="70" y="1"/>
                      <a:pt x="70" y="1"/>
                    </a:cubicBezTo>
                    <a:cubicBezTo>
                      <a:pt x="70" y="1"/>
                      <a:pt x="70" y="1"/>
                      <a:pt x="70" y="1"/>
                    </a:cubicBezTo>
                    <a:cubicBezTo>
                      <a:pt x="70" y="1"/>
                      <a:pt x="70" y="1"/>
                      <a:pt x="70" y="1"/>
                    </a:cubicBezTo>
                    <a:cubicBezTo>
                      <a:pt x="70" y="1"/>
                      <a:pt x="70" y="1"/>
                      <a:pt x="70" y="1"/>
                    </a:cubicBezTo>
                    <a:cubicBezTo>
                      <a:pt x="70" y="1"/>
                      <a:pt x="70" y="1"/>
                      <a:pt x="70" y="1"/>
                    </a:cubicBezTo>
                    <a:cubicBezTo>
                      <a:pt x="70" y="1"/>
                      <a:pt x="70" y="1"/>
                      <a:pt x="70" y="1"/>
                    </a:cubicBezTo>
                    <a:cubicBezTo>
                      <a:pt x="70" y="1"/>
                      <a:pt x="70" y="1"/>
                      <a:pt x="70" y="1"/>
                    </a:cubicBezTo>
                    <a:cubicBezTo>
                      <a:pt x="70" y="1"/>
                      <a:pt x="70" y="1"/>
                      <a:pt x="70" y="1"/>
                    </a:cubicBezTo>
                    <a:cubicBezTo>
                      <a:pt x="70" y="1"/>
                      <a:pt x="70" y="1"/>
                      <a:pt x="70" y="1"/>
                    </a:cubicBezTo>
                    <a:cubicBezTo>
                      <a:pt x="70" y="1"/>
                      <a:pt x="70" y="1"/>
                      <a:pt x="70" y="1"/>
                    </a:cubicBezTo>
                    <a:cubicBezTo>
                      <a:pt x="70" y="1"/>
                      <a:pt x="70" y="1"/>
                      <a:pt x="70" y="1"/>
                    </a:cubicBezTo>
                    <a:cubicBezTo>
                      <a:pt x="70" y="1"/>
                      <a:pt x="70" y="1"/>
                      <a:pt x="70" y="1"/>
                    </a:cubicBezTo>
                    <a:cubicBezTo>
                      <a:pt x="70" y="1"/>
                      <a:pt x="70" y="1"/>
                      <a:pt x="70" y="1"/>
                    </a:cubicBezTo>
                    <a:cubicBezTo>
                      <a:pt x="70" y="1"/>
                      <a:pt x="70" y="1"/>
                      <a:pt x="70" y="1"/>
                    </a:cubicBezTo>
                    <a:cubicBezTo>
                      <a:pt x="69" y="1"/>
                      <a:pt x="69" y="1"/>
                      <a:pt x="69" y="1"/>
                    </a:cubicBezTo>
                    <a:cubicBezTo>
                      <a:pt x="69" y="1"/>
                      <a:pt x="69" y="1"/>
                      <a:pt x="69" y="1"/>
                    </a:cubicBezTo>
                    <a:cubicBezTo>
                      <a:pt x="69" y="1"/>
                      <a:pt x="69" y="1"/>
                      <a:pt x="69" y="1"/>
                    </a:cubicBezTo>
                    <a:cubicBezTo>
                      <a:pt x="69" y="1"/>
                      <a:pt x="69" y="1"/>
                      <a:pt x="69" y="1"/>
                    </a:cubicBezTo>
                    <a:cubicBezTo>
                      <a:pt x="69" y="1"/>
                      <a:pt x="69" y="1"/>
                      <a:pt x="69" y="1"/>
                    </a:cubicBezTo>
                    <a:cubicBezTo>
                      <a:pt x="69" y="1"/>
                      <a:pt x="69" y="1"/>
                      <a:pt x="69" y="1"/>
                    </a:cubicBezTo>
                    <a:cubicBezTo>
                      <a:pt x="69" y="1"/>
                      <a:pt x="69" y="1"/>
                      <a:pt x="69" y="1"/>
                    </a:cubicBezTo>
                    <a:cubicBezTo>
                      <a:pt x="69" y="1"/>
                      <a:pt x="69" y="1"/>
                      <a:pt x="69" y="1"/>
                    </a:cubicBezTo>
                    <a:cubicBezTo>
                      <a:pt x="69" y="1"/>
                      <a:pt x="69" y="1"/>
                      <a:pt x="69" y="1"/>
                    </a:cubicBezTo>
                    <a:cubicBezTo>
                      <a:pt x="69" y="1"/>
                      <a:pt x="69" y="1"/>
                      <a:pt x="69" y="1"/>
                    </a:cubicBezTo>
                    <a:cubicBezTo>
                      <a:pt x="69" y="1"/>
                      <a:pt x="69" y="1"/>
                      <a:pt x="69" y="1"/>
                    </a:cubicBezTo>
                    <a:cubicBezTo>
                      <a:pt x="69" y="1"/>
                      <a:pt x="69" y="1"/>
                      <a:pt x="69" y="1"/>
                    </a:cubicBezTo>
                    <a:cubicBezTo>
                      <a:pt x="69" y="1"/>
                      <a:pt x="69" y="1"/>
                      <a:pt x="69" y="1"/>
                    </a:cubicBezTo>
                    <a:cubicBezTo>
                      <a:pt x="69" y="1"/>
                      <a:pt x="69" y="1"/>
                      <a:pt x="69"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7" y="1"/>
                      <a:pt x="67" y="1"/>
                      <a:pt x="67" y="1"/>
                    </a:cubicBezTo>
                    <a:cubicBezTo>
                      <a:pt x="67" y="1"/>
                      <a:pt x="67" y="1"/>
                      <a:pt x="67" y="1"/>
                    </a:cubicBezTo>
                    <a:cubicBezTo>
                      <a:pt x="67" y="1"/>
                      <a:pt x="67" y="1"/>
                      <a:pt x="67" y="1"/>
                    </a:cubicBezTo>
                    <a:cubicBezTo>
                      <a:pt x="67" y="1"/>
                      <a:pt x="67" y="1"/>
                      <a:pt x="67" y="1"/>
                    </a:cubicBezTo>
                    <a:cubicBezTo>
                      <a:pt x="67" y="1"/>
                      <a:pt x="67" y="1"/>
                      <a:pt x="67" y="1"/>
                    </a:cubicBezTo>
                    <a:cubicBezTo>
                      <a:pt x="67" y="1"/>
                      <a:pt x="67" y="1"/>
                      <a:pt x="67" y="1"/>
                    </a:cubicBezTo>
                    <a:cubicBezTo>
                      <a:pt x="67" y="1"/>
                      <a:pt x="67" y="1"/>
                      <a:pt x="67" y="1"/>
                    </a:cubicBezTo>
                    <a:cubicBezTo>
                      <a:pt x="67" y="1"/>
                      <a:pt x="67" y="1"/>
                      <a:pt x="67" y="1"/>
                    </a:cubicBezTo>
                    <a:cubicBezTo>
                      <a:pt x="67" y="1"/>
                      <a:pt x="67" y="1"/>
                      <a:pt x="67" y="1"/>
                    </a:cubicBezTo>
                    <a:cubicBezTo>
                      <a:pt x="67" y="1"/>
                      <a:pt x="67" y="1"/>
                      <a:pt x="67" y="1"/>
                    </a:cubicBezTo>
                    <a:cubicBezTo>
                      <a:pt x="67" y="1"/>
                      <a:pt x="67" y="1"/>
                      <a:pt x="67" y="1"/>
                    </a:cubicBezTo>
                    <a:cubicBezTo>
                      <a:pt x="67" y="1"/>
                      <a:pt x="67" y="1"/>
                      <a:pt x="67" y="1"/>
                    </a:cubicBezTo>
                    <a:cubicBezTo>
                      <a:pt x="67" y="1"/>
                      <a:pt x="67" y="1"/>
                      <a:pt x="67" y="1"/>
                    </a:cubicBezTo>
                    <a:cubicBezTo>
                      <a:pt x="67" y="1"/>
                      <a:pt x="67" y="1"/>
                      <a:pt x="67" y="1"/>
                    </a:cubicBezTo>
                    <a:cubicBezTo>
                      <a:pt x="66" y="1"/>
                      <a:pt x="66" y="1"/>
                      <a:pt x="66" y="1"/>
                    </a:cubicBezTo>
                    <a:cubicBezTo>
                      <a:pt x="66" y="1"/>
                      <a:pt x="66" y="1"/>
                      <a:pt x="66" y="1"/>
                    </a:cubicBezTo>
                    <a:cubicBezTo>
                      <a:pt x="66" y="1"/>
                      <a:pt x="66" y="1"/>
                      <a:pt x="66" y="1"/>
                    </a:cubicBezTo>
                    <a:cubicBezTo>
                      <a:pt x="66" y="1"/>
                      <a:pt x="66" y="1"/>
                      <a:pt x="66" y="1"/>
                    </a:cubicBezTo>
                    <a:cubicBezTo>
                      <a:pt x="66" y="1"/>
                      <a:pt x="66" y="1"/>
                      <a:pt x="66" y="1"/>
                    </a:cubicBezTo>
                    <a:cubicBezTo>
                      <a:pt x="66" y="1"/>
                      <a:pt x="66" y="1"/>
                      <a:pt x="66" y="1"/>
                    </a:cubicBezTo>
                    <a:cubicBezTo>
                      <a:pt x="66" y="1"/>
                      <a:pt x="66" y="1"/>
                      <a:pt x="66" y="1"/>
                    </a:cubicBezTo>
                    <a:cubicBezTo>
                      <a:pt x="66" y="1"/>
                      <a:pt x="66" y="1"/>
                      <a:pt x="66" y="1"/>
                    </a:cubicBezTo>
                    <a:cubicBezTo>
                      <a:pt x="66" y="1"/>
                      <a:pt x="66" y="1"/>
                      <a:pt x="66" y="1"/>
                    </a:cubicBezTo>
                    <a:cubicBezTo>
                      <a:pt x="66" y="1"/>
                      <a:pt x="66" y="1"/>
                      <a:pt x="66" y="1"/>
                    </a:cubicBezTo>
                    <a:cubicBezTo>
                      <a:pt x="66" y="1"/>
                      <a:pt x="66" y="1"/>
                      <a:pt x="66" y="1"/>
                    </a:cubicBezTo>
                    <a:cubicBezTo>
                      <a:pt x="66" y="1"/>
                      <a:pt x="66" y="1"/>
                      <a:pt x="66" y="1"/>
                    </a:cubicBezTo>
                    <a:cubicBezTo>
                      <a:pt x="66" y="1"/>
                      <a:pt x="66" y="1"/>
                      <a:pt x="66" y="1"/>
                    </a:cubicBezTo>
                    <a:cubicBezTo>
                      <a:pt x="66" y="1"/>
                      <a:pt x="66" y="1"/>
                      <a:pt x="66" y="1"/>
                    </a:cubicBezTo>
                    <a:cubicBezTo>
                      <a:pt x="65" y="1"/>
                      <a:pt x="65" y="1"/>
                      <a:pt x="65" y="1"/>
                    </a:cubicBezTo>
                    <a:cubicBezTo>
                      <a:pt x="65" y="1"/>
                      <a:pt x="65" y="1"/>
                      <a:pt x="65" y="1"/>
                    </a:cubicBezTo>
                    <a:cubicBezTo>
                      <a:pt x="65" y="1"/>
                      <a:pt x="65" y="1"/>
                      <a:pt x="65" y="1"/>
                    </a:cubicBezTo>
                    <a:cubicBezTo>
                      <a:pt x="65" y="1"/>
                      <a:pt x="65" y="1"/>
                      <a:pt x="65" y="1"/>
                    </a:cubicBezTo>
                    <a:cubicBezTo>
                      <a:pt x="65" y="1"/>
                      <a:pt x="65" y="1"/>
                      <a:pt x="65" y="1"/>
                    </a:cubicBezTo>
                    <a:cubicBezTo>
                      <a:pt x="65" y="1"/>
                      <a:pt x="65" y="1"/>
                      <a:pt x="65" y="1"/>
                    </a:cubicBezTo>
                    <a:cubicBezTo>
                      <a:pt x="65" y="1"/>
                      <a:pt x="65" y="1"/>
                      <a:pt x="65" y="1"/>
                    </a:cubicBezTo>
                    <a:cubicBezTo>
                      <a:pt x="65" y="1"/>
                      <a:pt x="65" y="1"/>
                      <a:pt x="65" y="1"/>
                    </a:cubicBezTo>
                    <a:cubicBezTo>
                      <a:pt x="65" y="1"/>
                      <a:pt x="65" y="1"/>
                      <a:pt x="65" y="1"/>
                    </a:cubicBezTo>
                    <a:cubicBezTo>
                      <a:pt x="65" y="1"/>
                      <a:pt x="65" y="1"/>
                      <a:pt x="65" y="1"/>
                    </a:cubicBezTo>
                    <a:cubicBezTo>
                      <a:pt x="65" y="1"/>
                      <a:pt x="65" y="1"/>
                      <a:pt x="65" y="1"/>
                    </a:cubicBezTo>
                    <a:cubicBezTo>
                      <a:pt x="65" y="1"/>
                      <a:pt x="65" y="1"/>
                      <a:pt x="65" y="1"/>
                    </a:cubicBezTo>
                    <a:cubicBezTo>
                      <a:pt x="65" y="1"/>
                      <a:pt x="65" y="1"/>
                      <a:pt x="65" y="1"/>
                    </a:cubicBezTo>
                    <a:cubicBezTo>
                      <a:pt x="65" y="1"/>
                      <a:pt x="65" y="1"/>
                      <a:pt x="65" y="1"/>
                    </a:cubicBezTo>
                    <a:cubicBezTo>
                      <a:pt x="64" y="1"/>
                      <a:pt x="64" y="1"/>
                      <a:pt x="64" y="1"/>
                    </a:cubicBezTo>
                    <a:cubicBezTo>
                      <a:pt x="64" y="1"/>
                      <a:pt x="64" y="1"/>
                      <a:pt x="64" y="1"/>
                    </a:cubicBezTo>
                    <a:cubicBezTo>
                      <a:pt x="64" y="1"/>
                      <a:pt x="64" y="1"/>
                      <a:pt x="64" y="1"/>
                    </a:cubicBezTo>
                    <a:cubicBezTo>
                      <a:pt x="64" y="1"/>
                      <a:pt x="64" y="1"/>
                      <a:pt x="64" y="1"/>
                    </a:cubicBezTo>
                    <a:cubicBezTo>
                      <a:pt x="64" y="1"/>
                      <a:pt x="64" y="1"/>
                      <a:pt x="64" y="1"/>
                    </a:cubicBezTo>
                    <a:cubicBezTo>
                      <a:pt x="64" y="1"/>
                      <a:pt x="64" y="1"/>
                      <a:pt x="64" y="1"/>
                    </a:cubicBezTo>
                    <a:cubicBezTo>
                      <a:pt x="64" y="1"/>
                      <a:pt x="64" y="1"/>
                      <a:pt x="64" y="1"/>
                    </a:cubicBezTo>
                    <a:cubicBezTo>
                      <a:pt x="64" y="1"/>
                      <a:pt x="64" y="1"/>
                      <a:pt x="64" y="1"/>
                    </a:cubicBezTo>
                    <a:cubicBezTo>
                      <a:pt x="64" y="1"/>
                      <a:pt x="64" y="1"/>
                      <a:pt x="64" y="1"/>
                    </a:cubicBezTo>
                    <a:cubicBezTo>
                      <a:pt x="64" y="1"/>
                      <a:pt x="64" y="1"/>
                      <a:pt x="64" y="1"/>
                    </a:cubicBezTo>
                    <a:cubicBezTo>
                      <a:pt x="64" y="1"/>
                      <a:pt x="64" y="1"/>
                      <a:pt x="64" y="1"/>
                    </a:cubicBezTo>
                    <a:cubicBezTo>
                      <a:pt x="64" y="1"/>
                      <a:pt x="64" y="1"/>
                      <a:pt x="64" y="1"/>
                    </a:cubicBezTo>
                    <a:cubicBezTo>
                      <a:pt x="64" y="1"/>
                      <a:pt x="64" y="1"/>
                      <a:pt x="64" y="1"/>
                    </a:cubicBezTo>
                    <a:cubicBezTo>
                      <a:pt x="64" y="1"/>
                      <a:pt x="64" y="1"/>
                      <a:pt x="64" y="1"/>
                    </a:cubicBezTo>
                    <a:cubicBezTo>
                      <a:pt x="63" y="1"/>
                      <a:pt x="63" y="1"/>
                      <a:pt x="63" y="1"/>
                    </a:cubicBezTo>
                    <a:cubicBezTo>
                      <a:pt x="63" y="1"/>
                      <a:pt x="63" y="1"/>
                      <a:pt x="63" y="1"/>
                    </a:cubicBezTo>
                    <a:cubicBezTo>
                      <a:pt x="63" y="1"/>
                      <a:pt x="63" y="1"/>
                      <a:pt x="63" y="1"/>
                    </a:cubicBezTo>
                    <a:cubicBezTo>
                      <a:pt x="63" y="1"/>
                      <a:pt x="63" y="1"/>
                      <a:pt x="63" y="1"/>
                    </a:cubicBezTo>
                    <a:cubicBezTo>
                      <a:pt x="63" y="1"/>
                      <a:pt x="63" y="1"/>
                      <a:pt x="63" y="1"/>
                    </a:cubicBezTo>
                    <a:cubicBezTo>
                      <a:pt x="63" y="1"/>
                      <a:pt x="63" y="1"/>
                      <a:pt x="63" y="1"/>
                    </a:cubicBezTo>
                    <a:cubicBezTo>
                      <a:pt x="63" y="1"/>
                      <a:pt x="63" y="1"/>
                      <a:pt x="63" y="1"/>
                    </a:cubicBezTo>
                    <a:cubicBezTo>
                      <a:pt x="63" y="1"/>
                      <a:pt x="63" y="1"/>
                      <a:pt x="63" y="1"/>
                    </a:cubicBezTo>
                    <a:cubicBezTo>
                      <a:pt x="63" y="1"/>
                      <a:pt x="63" y="1"/>
                      <a:pt x="63" y="1"/>
                    </a:cubicBezTo>
                    <a:cubicBezTo>
                      <a:pt x="63" y="1"/>
                      <a:pt x="63" y="1"/>
                      <a:pt x="63" y="1"/>
                    </a:cubicBezTo>
                    <a:cubicBezTo>
                      <a:pt x="63" y="1"/>
                      <a:pt x="63" y="1"/>
                      <a:pt x="63" y="1"/>
                    </a:cubicBezTo>
                    <a:cubicBezTo>
                      <a:pt x="63" y="1"/>
                      <a:pt x="63" y="1"/>
                      <a:pt x="63" y="1"/>
                    </a:cubicBezTo>
                    <a:cubicBezTo>
                      <a:pt x="63" y="1"/>
                      <a:pt x="63" y="1"/>
                      <a:pt x="63" y="1"/>
                    </a:cubicBezTo>
                    <a:cubicBezTo>
                      <a:pt x="63" y="1"/>
                      <a:pt x="63" y="1"/>
                      <a:pt x="63" y="1"/>
                    </a:cubicBezTo>
                    <a:cubicBezTo>
                      <a:pt x="62" y="1"/>
                      <a:pt x="62" y="1"/>
                      <a:pt x="62" y="1"/>
                    </a:cubicBezTo>
                    <a:cubicBezTo>
                      <a:pt x="62" y="1"/>
                      <a:pt x="62" y="1"/>
                      <a:pt x="62" y="1"/>
                    </a:cubicBezTo>
                    <a:cubicBezTo>
                      <a:pt x="62" y="1"/>
                      <a:pt x="62" y="1"/>
                      <a:pt x="62" y="1"/>
                    </a:cubicBezTo>
                    <a:cubicBezTo>
                      <a:pt x="62" y="1"/>
                      <a:pt x="62" y="1"/>
                      <a:pt x="62" y="1"/>
                    </a:cubicBezTo>
                    <a:cubicBezTo>
                      <a:pt x="62" y="1"/>
                      <a:pt x="62" y="1"/>
                      <a:pt x="62" y="1"/>
                    </a:cubicBezTo>
                    <a:cubicBezTo>
                      <a:pt x="62" y="1"/>
                      <a:pt x="62" y="1"/>
                      <a:pt x="62" y="1"/>
                    </a:cubicBezTo>
                    <a:cubicBezTo>
                      <a:pt x="62" y="1"/>
                      <a:pt x="62" y="1"/>
                      <a:pt x="62" y="1"/>
                    </a:cubicBezTo>
                    <a:cubicBezTo>
                      <a:pt x="62" y="1"/>
                      <a:pt x="62" y="1"/>
                      <a:pt x="62" y="1"/>
                    </a:cubicBezTo>
                    <a:cubicBezTo>
                      <a:pt x="62" y="1"/>
                      <a:pt x="62" y="1"/>
                      <a:pt x="62" y="1"/>
                    </a:cubicBezTo>
                    <a:cubicBezTo>
                      <a:pt x="62" y="1"/>
                      <a:pt x="62" y="1"/>
                      <a:pt x="62" y="1"/>
                    </a:cubicBezTo>
                    <a:cubicBezTo>
                      <a:pt x="62" y="1"/>
                      <a:pt x="62" y="1"/>
                      <a:pt x="62" y="1"/>
                    </a:cubicBezTo>
                    <a:cubicBezTo>
                      <a:pt x="62" y="1"/>
                      <a:pt x="62" y="1"/>
                      <a:pt x="62" y="1"/>
                    </a:cubicBezTo>
                    <a:cubicBezTo>
                      <a:pt x="62" y="1"/>
                      <a:pt x="62" y="1"/>
                      <a:pt x="62" y="1"/>
                    </a:cubicBezTo>
                    <a:cubicBezTo>
                      <a:pt x="61" y="1"/>
                      <a:pt x="61" y="1"/>
                      <a:pt x="61" y="1"/>
                    </a:cubicBezTo>
                    <a:cubicBezTo>
                      <a:pt x="61" y="1"/>
                      <a:pt x="61" y="1"/>
                      <a:pt x="61" y="1"/>
                    </a:cubicBezTo>
                    <a:cubicBezTo>
                      <a:pt x="61" y="1"/>
                      <a:pt x="61" y="1"/>
                      <a:pt x="61" y="1"/>
                    </a:cubicBezTo>
                    <a:cubicBezTo>
                      <a:pt x="61" y="2"/>
                      <a:pt x="61" y="2"/>
                      <a:pt x="61" y="2"/>
                    </a:cubicBezTo>
                    <a:cubicBezTo>
                      <a:pt x="61" y="2"/>
                      <a:pt x="61" y="2"/>
                      <a:pt x="61" y="2"/>
                    </a:cubicBezTo>
                    <a:cubicBezTo>
                      <a:pt x="61" y="2"/>
                      <a:pt x="61" y="2"/>
                      <a:pt x="61" y="2"/>
                    </a:cubicBezTo>
                    <a:cubicBezTo>
                      <a:pt x="61" y="2"/>
                      <a:pt x="61" y="2"/>
                      <a:pt x="61" y="2"/>
                    </a:cubicBezTo>
                    <a:cubicBezTo>
                      <a:pt x="61" y="2"/>
                      <a:pt x="61" y="2"/>
                      <a:pt x="61" y="2"/>
                    </a:cubicBezTo>
                    <a:cubicBezTo>
                      <a:pt x="61" y="2"/>
                      <a:pt x="61" y="2"/>
                      <a:pt x="61" y="2"/>
                    </a:cubicBezTo>
                    <a:cubicBezTo>
                      <a:pt x="61" y="2"/>
                      <a:pt x="61" y="2"/>
                      <a:pt x="61" y="2"/>
                    </a:cubicBezTo>
                    <a:cubicBezTo>
                      <a:pt x="61" y="2"/>
                      <a:pt x="61" y="2"/>
                      <a:pt x="61" y="2"/>
                    </a:cubicBezTo>
                    <a:cubicBezTo>
                      <a:pt x="61" y="2"/>
                      <a:pt x="61" y="2"/>
                      <a:pt x="61" y="2"/>
                    </a:cubicBezTo>
                    <a:cubicBezTo>
                      <a:pt x="61" y="2"/>
                      <a:pt x="61" y="2"/>
                      <a:pt x="61" y="2"/>
                    </a:cubicBezTo>
                    <a:cubicBezTo>
                      <a:pt x="61" y="2"/>
                      <a:pt x="61" y="2"/>
                      <a:pt x="61" y="2"/>
                    </a:cubicBezTo>
                    <a:cubicBezTo>
                      <a:pt x="60" y="2"/>
                      <a:pt x="60" y="2"/>
                      <a:pt x="60" y="2"/>
                    </a:cubicBezTo>
                    <a:cubicBezTo>
                      <a:pt x="60" y="2"/>
                      <a:pt x="60" y="2"/>
                      <a:pt x="60" y="2"/>
                    </a:cubicBezTo>
                    <a:cubicBezTo>
                      <a:pt x="60" y="2"/>
                      <a:pt x="60" y="2"/>
                      <a:pt x="60" y="2"/>
                    </a:cubicBezTo>
                    <a:cubicBezTo>
                      <a:pt x="60" y="2"/>
                      <a:pt x="60" y="2"/>
                      <a:pt x="60" y="2"/>
                    </a:cubicBezTo>
                    <a:cubicBezTo>
                      <a:pt x="60" y="2"/>
                      <a:pt x="60" y="2"/>
                      <a:pt x="60" y="2"/>
                    </a:cubicBezTo>
                    <a:cubicBezTo>
                      <a:pt x="60" y="2"/>
                      <a:pt x="60" y="2"/>
                      <a:pt x="60" y="2"/>
                    </a:cubicBezTo>
                    <a:cubicBezTo>
                      <a:pt x="60" y="2"/>
                      <a:pt x="60" y="2"/>
                      <a:pt x="60" y="2"/>
                    </a:cubicBezTo>
                    <a:cubicBezTo>
                      <a:pt x="60" y="2"/>
                      <a:pt x="60" y="2"/>
                      <a:pt x="60" y="2"/>
                    </a:cubicBezTo>
                    <a:cubicBezTo>
                      <a:pt x="60" y="2"/>
                      <a:pt x="60" y="2"/>
                      <a:pt x="60" y="2"/>
                    </a:cubicBezTo>
                    <a:cubicBezTo>
                      <a:pt x="60" y="2"/>
                      <a:pt x="60" y="2"/>
                      <a:pt x="60" y="2"/>
                    </a:cubicBezTo>
                    <a:cubicBezTo>
                      <a:pt x="60" y="2"/>
                      <a:pt x="60" y="2"/>
                      <a:pt x="60" y="2"/>
                    </a:cubicBezTo>
                    <a:cubicBezTo>
                      <a:pt x="60" y="2"/>
                      <a:pt x="60" y="2"/>
                      <a:pt x="60" y="2"/>
                    </a:cubicBezTo>
                    <a:cubicBezTo>
                      <a:pt x="60" y="2"/>
                      <a:pt x="60" y="2"/>
                      <a:pt x="60" y="2"/>
                    </a:cubicBezTo>
                    <a:cubicBezTo>
                      <a:pt x="60" y="2"/>
                      <a:pt x="60" y="2"/>
                      <a:pt x="60" y="2"/>
                    </a:cubicBezTo>
                    <a:cubicBezTo>
                      <a:pt x="59" y="2"/>
                      <a:pt x="59" y="2"/>
                      <a:pt x="59" y="2"/>
                    </a:cubicBezTo>
                    <a:cubicBezTo>
                      <a:pt x="59" y="2"/>
                      <a:pt x="59" y="2"/>
                      <a:pt x="59" y="2"/>
                    </a:cubicBezTo>
                    <a:cubicBezTo>
                      <a:pt x="59" y="2"/>
                      <a:pt x="59" y="2"/>
                      <a:pt x="59" y="2"/>
                    </a:cubicBezTo>
                    <a:cubicBezTo>
                      <a:pt x="59" y="2"/>
                      <a:pt x="59" y="2"/>
                      <a:pt x="59" y="2"/>
                    </a:cubicBezTo>
                    <a:cubicBezTo>
                      <a:pt x="59" y="2"/>
                      <a:pt x="59" y="2"/>
                      <a:pt x="59" y="2"/>
                    </a:cubicBezTo>
                    <a:cubicBezTo>
                      <a:pt x="59" y="2"/>
                      <a:pt x="59" y="2"/>
                      <a:pt x="59" y="2"/>
                    </a:cubicBezTo>
                    <a:cubicBezTo>
                      <a:pt x="59" y="2"/>
                      <a:pt x="59" y="2"/>
                      <a:pt x="59" y="2"/>
                    </a:cubicBezTo>
                    <a:cubicBezTo>
                      <a:pt x="59" y="2"/>
                      <a:pt x="59" y="2"/>
                      <a:pt x="59" y="2"/>
                    </a:cubicBezTo>
                    <a:cubicBezTo>
                      <a:pt x="59" y="2"/>
                      <a:pt x="59" y="2"/>
                      <a:pt x="59" y="2"/>
                    </a:cubicBezTo>
                    <a:cubicBezTo>
                      <a:pt x="59" y="2"/>
                      <a:pt x="59" y="2"/>
                      <a:pt x="59" y="2"/>
                    </a:cubicBezTo>
                    <a:cubicBezTo>
                      <a:pt x="59" y="2"/>
                      <a:pt x="59" y="2"/>
                      <a:pt x="59" y="2"/>
                    </a:cubicBezTo>
                    <a:cubicBezTo>
                      <a:pt x="59" y="2"/>
                      <a:pt x="59" y="2"/>
                      <a:pt x="59" y="2"/>
                    </a:cubicBezTo>
                    <a:cubicBezTo>
                      <a:pt x="59" y="2"/>
                      <a:pt x="59" y="2"/>
                      <a:pt x="59" y="2"/>
                    </a:cubicBezTo>
                    <a:cubicBezTo>
                      <a:pt x="59" y="2"/>
                      <a:pt x="59" y="2"/>
                      <a:pt x="59"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7" y="2"/>
                      <a:pt x="57" y="2"/>
                      <a:pt x="57" y="2"/>
                    </a:cubicBezTo>
                    <a:cubicBezTo>
                      <a:pt x="57" y="2"/>
                      <a:pt x="57" y="2"/>
                      <a:pt x="57" y="2"/>
                    </a:cubicBezTo>
                    <a:cubicBezTo>
                      <a:pt x="57" y="2"/>
                      <a:pt x="57" y="2"/>
                      <a:pt x="57" y="2"/>
                    </a:cubicBezTo>
                    <a:cubicBezTo>
                      <a:pt x="57" y="2"/>
                      <a:pt x="57" y="2"/>
                      <a:pt x="57" y="2"/>
                    </a:cubicBezTo>
                    <a:cubicBezTo>
                      <a:pt x="57" y="2"/>
                      <a:pt x="57" y="2"/>
                      <a:pt x="57" y="2"/>
                    </a:cubicBezTo>
                    <a:cubicBezTo>
                      <a:pt x="57" y="2"/>
                      <a:pt x="57" y="2"/>
                      <a:pt x="57" y="2"/>
                    </a:cubicBezTo>
                    <a:cubicBezTo>
                      <a:pt x="57" y="2"/>
                      <a:pt x="57" y="2"/>
                      <a:pt x="57" y="2"/>
                    </a:cubicBezTo>
                    <a:cubicBezTo>
                      <a:pt x="57" y="2"/>
                      <a:pt x="57" y="2"/>
                      <a:pt x="57" y="2"/>
                    </a:cubicBezTo>
                    <a:cubicBezTo>
                      <a:pt x="57" y="2"/>
                      <a:pt x="57" y="2"/>
                      <a:pt x="57" y="2"/>
                    </a:cubicBezTo>
                    <a:cubicBezTo>
                      <a:pt x="57" y="2"/>
                      <a:pt x="57" y="2"/>
                      <a:pt x="57" y="2"/>
                    </a:cubicBezTo>
                    <a:cubicBezTo>
                      <a:pt x="57" y="2"/>
                      <a:pt x="57" y="2"/>
                      <a:pt x="57" y="2"/>
                    </a:cubicBezTo>
                    <a:cubicBezTo>
                      <a:pt x="57" y="2"/>
                      <a:pt x="57" y="2"/>
                      <a:pt x="57" y="2"/>
                    </a:cubicBezTo>
                    <a:cubicBezTo>
                      <a:pt x="57" y="2"/>
                      <a:pt x="57" y="2"/>
                      <a:pt x="57" y="2"/>
                    </a:cubicBezTo>
                    <a:cubicBezTo>
                      <a:pt x="57" y="2"/>
                      <a:pt x="57" y="2"/>
                      <a:pt x="57" y="2"/>
                    </a:cubicBezTo>
                    <a:cubicBezTo>
                      <a:pt x="56" y="2"/>
                      <a:pt x="56" y="2"/>
                      <a:pt x="56" y="2"/>
                    </a:cubicBezTo>
                    <a:cubicBezTo>
                      <a:pt x="56" y="2"/>
                      <a:pt x="56" y="2"/>
                      <a:pt x="56" y="2"/>
                    </a:cubicBezTo>
                    <a:cubicBezTo>
                      <a:pt x="56" y="2"/>
                      <a:pt x="56" y="2"/>
                      <a:pt x="56" y="2"/>
                    </a:cubicBezTo>
                    <a:cubicBezTo>
                      <a:pt x="56" y="2"/>
                      <a:pt x="56" y="2"/>
                      <a:pt x="56" y="2"/>
                    </a:cubicBezTo>
                    <a:cubicBezTo>
                      <a:pt x="56" y="2"/>
                      <a:pt x="56" y="2"/>
                      <a:pt x="56" y="2"/>
                    </a:cubicBezTo>
                    <a:cubicBezTo>
                      <a:pt x="56" y="2"/>
                      <a:pt x="56" y="2"/>
                      <a:pt x="56" y="2"/>
                    </a:cubicBezTo>
                    <a:cubicBezTo>
                      <a:pt x="56" y="2"/>
                      <a:pt x="56" y="2"/>
                      <a:pt x="56" y="2"/>
                    </a:cubicBezTo>
                    <a:cubicBezTo>
                      <a:pt x="56" y="2"/>
                      <a:pt x="56" y="2"/>
                      <a:pt x="56" y="2"/>
                    </a:cubicBezTo>
                    <a:cubicBezTo>
                      <a:pt x="56" y="2"/>
                      <a:pt x="56" y="2"/>
                      <a:pt x="56" y="2"/>
                    </a:cubicBezTo>
                    <a:cubicBezTo>
                      <a:pt x="56" y="2"/>
                      <a:pt x="56" y="2"/>
                      <a:pt x="56" y="2"/>
                    </a:cubicBezTo>
                    <a:cubicBezTo>
                      <a:pt x="56" y="2"/>
                      <a:pt x="56" y="2"/>
                      <a:pt x="56" y="2"/>
                    </a:cubicBezTo>
                    <a:cubicBezTo>
                      <a:pt x="56" y="2"/>
                      <a:pt x="56" y="2"/>
                      <a:pt x="56" y="2"/>
                    </a:cubicBezTo>
                    <a:cubicBezTo>
                      <a:pt x="56" y="2"/>
                      <a:pt x="56" y="2"/>
                      <a:pt x="56" y="2"/>
                    </a:cubicBezTo>
                    <a:cubicBezTo>
                      <a:pt x="56" y="2"/>
                      <a:pt x="56" y="2"/>
                      <a:pt x="56" y="2"/>
                    </a:cubicBezTo>
                    <a:cubicBezTo>
                      <a:pt x="55" y="2"/>
                      <a:pt x="55" y="2"/>
                      <a:pt x="55" y="2"/>
                    </a:cubicBezTo>
                    <a:cubicBezTo>
                      <a:pt x="55" y="2"/>
                      <a:pt x="55" y="2"/>
                      <a:pt x="55" y="2"/>
                    </a:cubicBezTo>
                    <a:cubicBezTo>
                      <a:pt x="55" y="2"/>
                      <a:pt x="55" y="2"/>
                      <a:pt x="55" y="2"/>
                    </a:cubicBezTo>
                    <a:cubicBezTo>
                      <a:pt x="55" y="2"/>
                      <a:pt x="55" y="2"/>
                      <a:pt x="55" y="2"/>
                    </a:cubicBezTo>
                    <a:cubicBezTo>
                      <a:pt x="55" y="2"/>
                      <a:pt x="55" y="2"/>
                      <a:pt x="55" y="2"/>
                    </a:cubicBezTo>
                    <a:cubicBezTo>
                      <a:pt x="55" y="2"/>
                      <a:pt x="55" y="2"/>
                      <a:pt x="55" y="2"/>
                    </a:cubicBezTo>
                    <a:cubicBezTo>
                      <a:pt x="55" y="2"/>
                      <a:pt x="55" y="2"/>
                      <a:pt x="55" y="2"/>
                    </a:cubicBezTo>
                    <a:cubicBezTo>
                      <a:pt x="55" y="2"/>
                      <a:pt x="55" y="2"/>
                      <a:pt x="55" y="2"/>
                    </a:cubicBezTo>
                    <a:cubicBezTo>
                      <a:pt x="55" y="2"/>
                      <a:pt x="55" y="2"/>
                      <a:pt x="55" y="2"/>
                    </a:cubicBezTo>
                    <a:cubicBezTo>
                      <a:pt x="55" y="2"/>
                      <a:pt x="55" y="2"/>
                      <a:pt x="55" y="2"/>
                    </a:cubicBezTo>
                    <a:cubicBezTo>
                      <a:pt x="55" y="2"/>
                      <a:pt x="55" y="2"/>
                      <a:pt x="55" y="2"/>
                    </a:cubicBezTo>
                    <a:cubicBezTo>
                      <a:pt x="55" y="2"/>
                      <a:pt x="55" y="2"/>
                      <a:pt x="55" y="2"/>
                    </a:cubicBezTo>
                    <a:cubicBezTo>
                      <a:pt x="55" y="2"/>
                      <a:pt x="55" y="2"/>
                      <a:pt x="55" y="2"/>
                    </a:cubicBezTo>
                    <a:cubicBezTo>
                      <a:pt x="55" y="2"/>
                      <a:pt x="55" y="2"/>
                      <a:pt x="55" y="2"/>
                    </a:cubicBezTo>
                    <a:cubicBezTo>
                      <a:pt x="54" y="2"/>
                      <a:pt x="54" y="2"/>
                      <a:pt x="54" y="2"/>
                    </a:cubicBezTo>
                    <a:cubicBezTo>
                      <a:pt x="54" y="2"/>
                      <a:pt x="54" y="2"/>
                      <a:pt x="54" y="2"/>
                    </a:cubicBezTo>
                    <a:cubicBezTo>
                      <a:pt x="54" y="2"/>
                      <a:pt x="54" y="2"/>
                      <a:pt x="54" y="2"/>
                    </a:cubicBezTo>
                    <a:cubicBezTo>
                      <a:pt x="54" y="2"/>
                      <a:pt x="54" y="2"/>
                      <a:pt x="54" y="2"/>
                    </a:cubicBezTo>
                    <a:cubicBezTo>
                      <a:pt x="54" y="2"/>
                      <a:pt x="54" y="2"/>
                      <a:pt x="54" y="2"/>
                    </a:cubicBezTo>
                    <a:cubicBezTo>
                      <a:pt x="54" y="2"/>
                      <a:pt x="54" y="2"/>
                      <a:pt x="54" y="2"/>
                    </a:cubicBezTo>
                    <a:cubicBezTo>
                      <a:pt x="54" y="2"/>
                      <a:pt x="54" y="2"/>
                      <a:pt x="54" y="2"/>
                    </a:cubicBezTo>
                    <a:cubicBezTo>
                      <a:pt x="54" y="2"/>
                      <a:pt x="54" y="2"/>
                      <a:pt x="54" y="2"/>
                    </a:cubicBezTo>
                    <a:cubicBezTo>
                      <a:pt x="54" y="2"/>
                      <a:pt x="54" y="2"/>
                      <a:pt x="54" y="2"/>
                    </a:cubicBezTo>
                    <a:cubicBezTo>
                      <a:pt x="54" y="2"/>
                      <a:pt x="54" y="2"/>
                      <a:pt x="54" y="2"/>
                    </a:cubicBezTo>
                    <a:cubicBezTo>
                      <a:pt x="54" y="2"/>
                      <a:pt x="54" y="2"/>
                      <a:pt x="54" y="2"/>
                    </a:cubicBezTo>
                    <a:cubicBezTo>
                      <a:pt x="54" y="3"/>
                      <a:pt x="54" y="3"/>
                      <a:pt x="54" y="3"/>
                    </a:cubicBezTo>
                    <a:cubicBezTo>
                      <a:pt x="54" y="3"/>
                      <a:pt x="54" y="3"/>
                      <a:pt x="54" y="3"/>
                    </a:cubicBezTo>
                    <a:cubicBezTo>
                      <a:pt x="54" y="3"/>
                      <a:pt x="54" y="3"/>
                      <a:pt x="54" y="3"/>
                    </a:cubicBezTo>
                    <a:cubicBezTo>
                      <a:pt x="53" y="3"/>
                      <a:pt x="53" y="3"/>
                      <a:pt x="53" y="3"/>
                    </a:cubicBezTo>
                    <a:cubicBezTo>
                      <a:pt x="53" y="3"/>
                      <a:pt x="53" y="3"/>
                      <a:pt x="53" y="3"/>
                    </a:cubicBezTo>
                    <a:cubicBezTo>
                      <a:pt x="53" y="3"/>
                      <a:pt x="53" y="3"/>
                      <a:pt x="53" y="3"/>
                    </a:cubicBezTo>
                    <a:cubicBezTo>
                      <a:pt x="53" y="3"/>
                      <a:pt x="53" y="3"/>
                      <a:pt x="53" y="3"/>
                    </a:cubicBezTo>
                    <a:cubicBezTo>
                      <a:pt x="53" y="3"/>
                      <a:pt x="53" y="3"/>
                      <a:pt x="53" y="3"/>
                    </a:cubicBezTo>
                    <a:cubicBezTo>
                      <a:pt x="53" y="3"/>
                      <a:pt x="53" y="3"/>
                      <a:pt x="53" y="3"/>
                    </a:cubicBezTo>
                    <a:cubicBezTo>
                      <a:pt x="53" y="3"/>
                      <a:pt x="53" y="3"/>
                      <a:pt x="53" y="3"/>
                    </a:cubicBezTo>
                    <a:cubicBezTo>
                      <a:pt x="53" y="3"/>
                      <a:pt x="53" y="3"/>
                      <a:pt x="53" y="3"/>
                    </a:cubicBezTo>
                    <a:cubicBezTo>
                      <a:pt x="53" y="3"/>
                      <a:pt x="53" y="3"/>
                      <a:pt x="53" y="3"/>
                    </a:cubicBezTo>
                    <a:cubicBezTo>
                      <a:pt x="53" y="3"/>
                      <a:pt x="53" y="3"/>
                      <a:pt x="53" y="3"/>
                    </a:cubicBezTo>
                    <a:cubicBezTo>
                      <a:pt x="53" y="3"/>
                      <a:pt x="53" y="3"/>
                      <a:pt x="53" y="3"/>
                    </a:cubicBezTo>
                    <a:cubicBezTo>
                      <a:pt x="53" y="3"/>
                      <a:pt x="53" y="3"/>
                      <a:pt x="53" y="3"/>
                    </a:cubicBezTo>
                    <a:cubicBezTo>
                      <a:pt x="53" y="3"/>
                      <a:pt x="53" y="3"/>
                      <a:pt x="53" y="3"/>
                    </a:cubicBezTo>
                    <a:cubicBezTo>
                      <a:pt x="53" y="3"/>
                      <a:pt x="53" y="3"/>
                      <a:pt x="53" y="3"/>
                    </a:cubicBezTo>
                    <a:cubicBezTo>
                      <a:pt x="53" y="3"/>
                      <a:pt x="53" y="3"/>
                      <a:pt x="53" y="3"/>
                    </a:cubicBezTo>
                    <a:cubicBezTo>
                      <a:pt x="52" y="3"/>
                      <a:pt x="52" y="3"/>
                      <a:pt x="52" y="3"/>
                    </a:cubicBezTo>
                    <a:cubicBezTo>
                      <a:pt x="52" y="3"/>
                      <a:pt x="52" y="3"/>
                      <a:pt x="52" y="3"/>
                    </a:cubicBezTo>
                    <a:cubicBezTo>
                      <a:pt x="52" y="3"/>
                      <a:pt x="52" y="3"/>
                      <a:pt x="52" y="3"/>
                    </a:cubicBezTo>
                    <a:cubicBezTo>
                      <a:pt x="52" y="3"/>
                      <a:pt x="52" y="3"/>
                      <a:pt x="52" y="3"/>
                    </a:cubicBezTo>
                    <a:cubicBezTo>
                      <a:pt x="52" y="3"/>
                      <a:pt x="52" y="3"/>
                      <a:pt x="52" y="3"/>
                    </a:cubicBezTo>
                    <a:cubicBezTo>
                      <a:pt x="52" y="3"/>
                      <a:pt x="52" y="3"/>
                      <a:pt x="52" y="3"/>
                    </a:cubicBezTo>
                    <a:cubicBezTo>
                      <a:pt x="52" y="3"/>
                      <a:pt x="52" y="3"/>
                      <a:pt x="52" y="3"/>
                    </a:cubicBezTo>
                    <a:cubicBezTo>
                      <a:pt x="52" y="3"/>
                      <a:pt x="52" y="3"/>
                      <a:pt x="52" y="3"/>
                    </a:cubicBezTo>
                    <a:cubicBezTo>
                      <a:pt x="52" y="3"/>
                      <a:pt x="52" y="3"/>
                      <a:pt x="52" y="3"/>
                    </a:cubicBezTo>
                    <a:cubicBezTo>
                      <a:pt x="52" y="3"/>
                      <a:pt x="52" y="3"/>
                      <a:pt x="52" y="3"/>
                    </a:cubicBezTo>
                    <a:cubicBezTo>
                      <a:pt x="52" y="3"/>
                      <a:pt x="52" y="3"/>
                      <a:pt x="52" y="3"/>
                    </a:cubicBezTo>
                    <a:cubicBezTo>
                      <a:pt x="52" y="3"/>
                      <a:pt x="52" y="3"/>
                      <a:pt x="52" y="3"/>
                    </a:cubicBezTo>
                    <a:cubicBezTo>
                      <a:pt x="52" y="3"/>
                      <a:pt x="52" y="3"/>
                      <a:pt x="52" y="3"/>
                    </a:cubicBezTo>
                    <a:cubicBezTo>
                      <a:pt x="52" y="3"/>
                      <a:pt x="52" y="3"/>
                      <a:pt x="52" y="3"/>
                    </a:cubicBezTo>
                    <a:cubicBezTo>
                      <a:pt x="51" y="3"/>
                      <a:pt x="51" y="3"/>
                      <a:pt x="51" y="3"/>
                    </a:cubicBezTo>
                    <a:cubicBezTo>
                      <a:pt x="51" y="3"/>
                      <a:pt x="51" y="3"/>
                      <a:pt x="51" y="3"/>
                    </a:cubicBezTo>
                    <a:cubicBezTo>
                      <a:pt x="51" y="3"/>
                      <a:pt x="51" y="3"/>
                      <a:pt x="51" y="3"/>
                    </a:cubicBezTo>
                    <a:cubicBezTo>
                      <a:pt x="51" y="3"/>
                      <a:pt x="51" y="3"/>
                      <a:pt x="51" y="3"/>
                    </a:cubicBezTo>
                    <a:cubicBezTo>
                      <a:pt x="51" y="3"/>
                      <a:pt x="51" y="3"/>
                      <a:pt x="51" y="3"/>
                    </a:cubicBezTo>
                    <a:cubicBezTo>
                      <a:pt x="51" y="3"/>
                      <a:pt x="51" y="3"/>
                      <a:pt x="51" y="3"/>
                    </a:cubicBezTo>
                    <a:cubicBezTo>
                      <a:pt x="51" y="3"/>
                      <a:pt x="51" y="3"/>
                      <a:pt x="51" y="3"/>
                    </a:cubicBezTo>
                    <a:cubicBezTo>
                      <a:pt x="51" y="3"/>
                      <a:pt x="51" y="3"/>
                      <a:pt x="51" y="3"/>
                    </a:cubicBezTo>
                    <a:cubicBezTo>
                      <a:pt x="51" y="3"/>
                      <a:pt x="51" y="3"/>
                      <a:pt x="51" y="3"/>
                    </a:cubicBezTo>
                    <a:cubicBezTo>
                      <a:pt x="51" y="3"/>
                      <a:pt x="51" y="3"/>
                      <a:pt x="51" y="3"/>
                    </a:cubicBezTo>
                    <a:cubicBezTo>
                      <a:pt x="51" y="3"/>
                      <a:pt x="51" y="3"/>
                      <a:pt x="51" y="3"/>
                    </a:cubicBezTo>
                    <a:cubicBezTo>
                      <a:pt x="51" y="3"/>
                      <a:pt x="51" y="3"/>
                      <a:pt x="51" y="3"/>
                    </a:cubicBezTo>
                    <a:cubicBezTo>
                      <a:pt x="51" y="3"/>
                      <a:pt x="51" y="3"/>
                      <a:pt x="51" y="3"/>
                    </a:cubicBezTo>
                    <a:cubicBezTo>
                      <a:pt x="51" y="3"/>
                      <a:pt x="51" y="3"/>
                      <a:pt x="51" y="3"/>
                    </a:cubicBezTo>
                    <a:cubicBezTo>
                      <a:pt x="50" y="3"/>
                      <a:pt x="50" y="3"/>
                      <a:pt x="50" y="3"/>
                    </a:cubicBezTo>
                    <a:cubicBezTo>
                      <a:pt x="50" y="3"/>
                      <a:pt x="50" y="3"/>
                      <a:pt x="50" y="3"/>
                    </a:cubicBezTo>
                    <a:cubicBezTo>
                      <a:pt x="50" y="3"/>
                      <a:pt x="50" y="3"/>
                      <a:pt x="50" y="3"/>
                    </a:cubicBezTo>
                    <a:cubicBezTo>
                      <a:pt x="50" y="3"/>
                      <a:pt x="50" y="3"/>
                      <a:pt x="50" y="3"/>
                    </a:cubicBezTo>
                    <a:cubicBezTo>
                      <a:pt x="50" y="3"/>
                      <a:pt x="50" y="3"/>
                      <a:pt x="50" y="3"/>
                    </a:cubicBezTo>
                    <a:cubicBezTo>
                      <a:pt x="50" y="3"/>
                      <a:pt x="50" y="3"/>
                      <a:pt x="50" y="3"/>
                    </a:cubicBezTo>
                    <a:cubicBezTo>
                      <a:pt x="50" y="3"/>
                      <a:pt x="50" y="3"/>
                      <a:pt x="50" y="3"/>
                    </a:cubicBezTo>
                    <a:cubicBezTo>
                      <a:pt x="50" y="3"/>
                      <a:pt x="50" y="3"/>
                      <a:pt x="50" y="3"/>
                    </a:cubicBezTo>
                    <a:cubicBezTo>
                      <a:pt x="50" y="3"/>
                      <a:pt x="50" y="3"/>
                      <a:pt x="50" y="3"/>
                    </a:cubicBezTo>
                    <a:cubicBezTo>
                      <a:pt x="50" y="3"/>
                      <a:pt x="50" y="3"/>
                      <a:pt x="50" y="3"/>
                    </a:cubicBezTo>
                    <a:cubicBezTo>
                      <a:pt x="50" y="3"/>
                      <a:pt x="50" y="3"/>
                      <a:pt x="50" y="3"/>
                    </a:cubicBezTo>
                    <a:cubicBezTo>
                      <a:pt x="50" y="3"/>
                      <a:pt x="50" y="3"/>
                      <a:pt x="50" y="3"/>
                    </a:cubicBezTo>
                    <a:cubicBezTo>
                      <a:pt x="50" y="3"/>
                      <a:pt x="50" y="3"/>
                      <a:pt x="50" y="3"/>
                    </a:cubicBezTo>
                    <a:cubicBezTo>
                      <a:pt x="50" y="3"/>
                      <a:pt x="50" y="3"/>
                      <a:pt x="50" y="3"/>
                    </a:cubicBezTo>
                    <a:cubicBezTo>
                      <a:pt x="49" y="3"/>
                      <a:pt x="49" y="3"/>
                      <a:pt x="49" y="3"/>
                    </a:cubicBezTo>
                    <a:cubicBezTo>
                      <a:pt x="49" y="3"/>
                      <a:pt x="49" y="3"/>
                      <a:pt x="49" y="3"/>
                    </a:cubicBezTo>
                    <a:cubicBezTo>
                      <a:pt x="49" y="3"/>
                      <a:pt x="49" y="3"/>
                      <a:pt x="49" y="3"/>
                    </a:cubicBezTo>
                    <a:cubicBezTo>
                      <a:pt x="49" y="3"/>
                      <a:pt x="49" y="3"/>
                      <a:pt x="49" y="3"/>
                    </a:cubicBezTo>
                    <a:cubicBezTo>
                      <a:pt x="49" y="3"/>
                      <a:pt x="49" y="3"/>
                      <a:pt x="49" y="3"/>
                    </a:cubicBezTo>
                    <a:cubicBezTo>
                      <a:pt x="49" y="3"/>
                      <a:pt x="49" y="3"/>
                      <a:pt x="49" y="3"/>
                    </a:cubicBezTo>
                    <a:cubicBezTo>
                      <a:pt x="49" y="3"/>
                      <a:pt x="49" y="3"/>
                      <a:pt x="49" y="3"/>
                    </a:cubicBezTo>
                    <a:cubicBezTo>
                      <a:pt x="49" y="3"/>
                      <a:pt x="49" y="3"/>
                      <a:pt x="49" y="3"/>
                    </a:cubicBezTo>
                    <a:cubicBezTo>
                      <a:pt x="49" y="3"/>
                      <a:pt x="49" y="3"/>
                      <a:pt x="49" y="3"/>
                    </a:cubicBezTo>
                    <a:cubicBezTo>
                      <a:pt x="49" y="3"/>
                      <a:pt x="49" y="3"/>
                      <a:pt x="49" y="3"/>
                    </a:cubicBezTo>
                    <a:cubicBezTo>
                      <a:pt x="49" y="3"/>
                      <a:pt x="49" y="3"/>
                      <a:pt x="49" y="3"/>
                    </a:cubicBezTo>
                    <a:cubicBezTo>
                      <a:pt x="49" y="3"/>
                      <a:pt x="49" y="3"/>
                      <a:pt x="49" y="3"/>
                    </a:cubicBezTo>
                    <a:cubicBezTo>
                      <a:pt x="49" y="3"/>
                      <a:pt x="49" y="3"/>
                      <a:pt x="49" y="3"/>
                    </a:cubicBezTo>
                    <a:cubicBezTo>
                      <a:pt x="49" y="3"/>
                      <a:pt x="49" y="3"/>
                      <a:pt x="49" y="3"/>
                    </a:cubicBezTo>
                    <a:cubicBezTo>
                      <a:pt x="49" y="3"/>
                      <a:pt x="49" y="3"/>
                      <a:pt x="49" y="3"/>
                    </a:cubicBezTo>
                    <a:cubicBezTo>
                      <a:pt x="48" y="3"/>
                      <a:pt x="48" y="3"/>
                      <a:pt x="48" y="3"/>
                    </a:cubicBezTo>
                    <a:cubicBezTo>
                      <a:pt x="48" y="3"/>
                      <a:pt x="48" y="3"/>
                      <a:pt x="48" y="3"/>
                    </a:cubicBezTo>
                    <a:cubicBezTo>
                      <a:pt x="48" y="3"/>
                      <a:pt x="48" y="3"/>
                      <a:pt x="48" y="3"/>
                    </a:cubicBezTo>
                    <a:cubicBezTo>
                      <a:pt x="48" y="3"/>
                      <a:pt x="48" y="3"/>
                      <a:pt x="48" y="3"/>
                    </a:cubicBezTo>
                    <a:cubicBezTo>
                      <a:pt x="48" y="3"/>
                      <a:pt x="48" y="3"/>
                      <a:pt x="48" y="3"/>
                    </a:cubicBezTo>
                    <a:cubicBezTo>
                      <a:pt x="48" y="3"/>
                      <a:pt x="48" y="3"/>
                      <a:pt x="48" y="3"/>
                    </a:cubicBezTo>
                    <a:cubicBezTo>
                      <a:pt x="48" y="3"/>
                      <a:pt x="48" y="3"/>
                      <a:pt x="48" y="3"/>
                    </a:cubicBezTo>
                    <a:cubicBezTo>
                      <a:pt x="48" y="4"/>
                      <a:pt x="48" y="4"/>
                      <a:pt x="48" y="4"/>
                    </a:cubicBezTo>
                    <a:cubicBezTo>
                      <a:pt x="48" y="4"/>
                      <a:pt x="48" y="4"/>
                      <a:pt x="48" y="4"/>
                    </a:cubicBezTo>
                    <a:cubicBezTo>
                      <a:pt x="48" y="4"/>
                      <a:pt x="48" y="4"/>
                      <a:pt x="48" y="4"/>
                    </a:cubicBezTo>
                    <a:cubicBezTo>
                      <a:pt x="48" y="4"/>
                      <a:pt x="48" y="4"/>
                      <a:pt x="48" y="4"/>
                    </a:cubicBezTo>
                    <a:cubicBezTo>
                      <a:pt x="48" y="4"/>
                      <a:pt x="48" y="4"/>
                      <a:pt x="48" y="4"/>
                    </a:cubicBezTo>
                    <a:cubicBezTo>
                      <a:pt x="48" y="4"/>
                      <a:pt x="48" y="4"/>
                      <a:pt x="48" y="4"/>
                    </a:cubicBezTo>
                    <a:cubicBezTo>
                      <a:pt x="48" y="4"/>
                      <a:pt x="48" y="4"/>
                      <a:pt x="48" y="4"/>
                    </a:cubicBezTo>
                    <a:cubicBezTo>
                      <a:pt x="47" y="4"/>
                      <a:pt x="47" y="4"/>
                      <a:pt x="47" y="4"/>
                    </a:cubicBezTo>
                    <a:cubicBezTo>
                      <a:pt x="47" y="4"/>
                      <a:pt x="47" y="4"/>
                      <a:pt x="47" y="4"/>
                    </a:cubicBezTo>
                    <a:cubicBezTo>
                      <a:pt x="47" y="4"/>
                      <a:pt x="47" y="4"/>
                      <a:pt x="47" y="4"/>
                    </a:cubicBezTo>
                    <a:cubicBezTo>
                      <a:pt x="47" y="4"/>
                      <a:pt x="47" y="4"/>
                      <a:pt x="47" y="4"/>
                    </a:cubicBezTo>
                    <a:cubicBezTo>
                      <a:pt x="47" y="4"/>
                      <a:pt x="47" y="4"/>
                      <a:pt x="47" y="4"/>
                    </a:cubicBezTo>
                    <a:cubicBezTo>
                      <a:pt x="47" y="4"/>
                      <a:pt x="47" y="4"/>
                      <a:pt x="47" y="4"/>
                    </a:cubicBezTo>
                    <a:cubicBezTo>
                      <a:pt x="47" y="4"/>
                      <a:pt x="47" y="4"/>
                      <a:pt x="47" y="4"/>
                    </a:cubicBezTo>
                    <a:cubicBezTo>
                      <a:pt x="47" y="4"/>
                      <a:pt x="47" y="4"/>
                      <a:pt x="47" y="4"/>
                    </a:cubicBezTo>
                    <a:cubicBezTo>
                      <a:pt x="47" y="4"/>
                      <a:pt x="47" y="4"/>
                      <a:pt x="47" y="4"/>
                    </a:cubicBezTo>
                    <a:cubicBezTo>
                      <a:pt x="47" y="4"/>
                      <a:pt x="47" y="4"/>
                      <a:pt x="47" y="4"/>
                    </a:cubicBezTo>
                    <a:cubicBezTo>
                      <a:pt x="47" y="4"/>
                      <a:pt x="47" y="4"/>
                      <a:pt x="47" y="4"/>
                    </a:cubicBezTo>
                    <a:cubicBezTo>
                      <a:pt x="47" y="4"/>
                      <a:pt x="47" y="4"/>
                      <a:pt x="47" y="4"/>
                    </a:cubicBezTo>
                    <a:cubicBezTo>
                      <a:pt x="46" y="4"/>
                      <a:pt x="46" y="4"/>
                      <a:pt x="46" y="4"/>
                    </a:cubicBezTo>
                    <a:cubicBezTo>
                      <a:pt x="46" y="4"/>
                      <a:pt x="46" y="4"/>
                      <a:pt x="46" y="4"/>
                    </a:cubicBezTo>
                    <a:cubicBezTo>
                      <a:pt x="46" y="4"/>
                      <a:pt x="46" y="4"/>
                      <a:pt x="46" y="4"/>
                    </a:cubicBezTo>
                    <a:cubicBezTo>
                      <a:pt x="46" y="4"/>
                      <a:pt x="46" y="4"/>
                      <a:pt x="46" y="4"/>
                    </a:cubicBezTo>
                    <a:cubicBezTo>
                      <a:pt x="46" y="4"/>
                      <a:pt x="46" y="4"/>
                      <a:pt x="46" y="4"/>
                    </a:cubicBezTo>
                    <a:cubicBezTo>
                      <a:pt x="46" y="4"/>
                      <a:pt x="46" y="4"/>
                      <a:pt x="46" y="4"/>
                    </a:cubicBezTo>
                    <a:cubicBezTo>
                      <a:pt x="46" y="4"/>
                      <a:pt x="46" y="4"/>
                      <a:pt x="46" y="4"/>
                    </a:cubicBezTo>
                    <a:cubicBezTo>
                      <a:pt x="46" y="4"/>
                      <a:pt x="46" y="4"/>
                      <a:pt x="46" y="4"/>
                    </a:cubicBezTo>
                    <a:cubicBezTo>
                      <a:pt x="46" y="4"/>
                      <a:pt x="46" y="4"/>
                      <a:pt x="46" y="4"/>
                    </a:cubicBezTo>
                    <a:cubicBezTo>
                      <a:pt x="46" y="4"/>
                      <a:pt x="46" y="4"/>
                      <a:pt x="46" y="4"/>
                    </a:cubicBezTo>
                    <a:cubicBezTo>
                      <a:pt x="46" y="4"/>
                      <a:pt x="46" y="4"/>
                      <a:pt x="46" y="4"/>
                    </a:cubicBezTo>
                    <a:cubicBezTo>
                      <a:pt x="46" y="4"/>
                      <a:pt x="46" y="4"/>
                      <a:pt x="46" y="4"/>
                    </a:cubicBezTo>
                    <a:cubicBezTo>
                      <a:pt x="45" y="4"/>
                      <a:pt x="45" y="4"/>
                      <a:pt x="45" y="4"/>
                    </a:cubicBezTo>
                    <a:cubicBezTo>
                      <a:pt x="45" y="4"/>
                      <a:pt x="45" y="4"/>
                      <a:pt x="45" y="4"/>
                    </a:cubicBezTo>
                    <a:cubicBezTo>
                      <a:pt x="45" y="4"/>
                      <a:pt x="45" y="4"/>
                      <a:pt x="45" y="4"/>
                    </a:cubicBezTo>
                    <a:cubicBezTo>
                      <a:pt x="45" y="4"/>
                      <a:pt x="45" y="4"/>
                      <a:pt x="45" y="4"/>
                    </a:cubicBezTo>
                    <a:cubicBezTo>
                      <a:pt x="45" y="4"/>
                      <a:pt x="45" y="4"/>
                      <a:pt x="45" y="4"/>
                    </a:cubicBezTo>
                    <a:cubicBezTo>
                      <a:pt x="45" y="4"/>
                      <a:pt x="45" y="4"/>
                      <a:pt x="45" y="4"/>
                    </a:cubicBezTo>
                    <a:cubicBezTo>
                      <a:pt x="45" y="4"/>
                      <a:pt x="45" y="4"/>
                      <a:pt x="45" y="4"/>
                    </a:cubicBezTo>
                    <a:cubicBezTo>
                      <a:pt x="45" y="4"/>
                      <a:pt x="45" y="4"/>
                      <a:pt x="45" y="4"/>
                    </a:cubicBezTo>
                    <a:cubicBezTo>
                      <a:pt x="45" y="4"/>
                      <a:pt x="45" y="4"/>
                      <a:pt x="45" y="4"/>
                    </a:cubicBezTo>
                    <a:cubicBezTo>
                      <a:pt x="45" y="4"/>
                      <a:pt x="45" y="4"/>
                      <a:pt x="45" y="4"/>
                    </a:cubicBezTo>
                    <a:cubicBezTo>
                      <a:pt x="45" y="4"/>
                      <a:pt x="45" y="4"/>
                      <a:pt x="45" y="4"/>
                    </a:cubicBezTo>
                    <a:cubicBezTo>
                      <a:pt x="45" y="4"/>
                      <a:pt x="45" y="4"/>
                      <a:pt x="45" y="4"/>
                    </a:cubicBezTo>
                    <a:cubicBezTo>
                      <a:pt x="45" y="4"/>
                      <a:pt x="45" y="4"/>
                      <a:pt x="45" y="4"/>
                    </a:cubicBezTo>
                    <a:cubicBezTo>
                      <a:pt x="44" y="4"/>
                      <a:pt x="44" y="4"/>
                      <a:pt x="44" y="4"/>
                    </a:cubicBezTo>
                    <a:cubicBezTo>
                      <a:pt x="44" y="4"/>
                      <a:pt x="44" y="4"/>
                      <a:pt x="44" y="4"/>
                    </a:cubicBezTo>
                    <a:cubicBezTo>
                      <a:pt x="44" y="4"/>
                      <a:pt x="44" y="4"/>
                      <a:pt x="44" y="4"/>
                    </a:cubicBezTo>
                    <a:cubicBezTo>
                      <a:pt x="44" y="4"/>
                      <a:pt x="44" y="4"/>
                      <a:pt x="44" y="4"/>
                    </a:cubicBezTo>
                    <a:cubicBezTo>
                      <a:pt x="44" y="4"/>
                      <a:pt x="44" y="4"/>
                      <a:pt x="44" y="4"/>
                    </a:cubicBezTo>
                    <a:cubicBezTo>
                      <a:pt x="44" y="4"/>
                      <a:pt x="44" y="4"/>
                      <a:pt x="44" y="4"/>
                    </a:cubicBezTo>
                    <a:cubicBezTo>
                      <a:pt x="44" y="4"/>
                      <a:pt x="44" y="4"/>
                      <a:pt x="44" y="4"/>
                    </a:cubicBezTo>
                    <a:cubicBezTo>
                      <a:pt x="44" y="4"/>
                      <a:pt x="44" y="4"/>
                      <a:pt x="44" y="4"/>
                    </a:cubicBezTo>
                    <a:cubicBezTo>
                      <a:pt x="44" y="4"/>
                      <a:pt x="44" y="4"/>
                      <a:pt x="44" y="4"/>
                    </a:cubicBezTo>
                    <a:cubicBezTo>
                      <a:pt x="44" y="4"/>
                      <a:pt x="44" y="4"/>
                      <a:pt x="44" y="4"/>
                    </a:cubicBezTo>
                    <a:cubicBezTo>
                      <a:pt x="44" y="4"/>
                      <a:pt x="44" y="4"/>
                      <a:pt x="44" y="4"/>
                    </a:cubicBezTo>
                    <a:cubicBezTo>
                      <a:pt x="44" y="4"/>
                      <a:pt x="44" y="4"/>
                      <a:pt x="44" y="4"/>
                    </a:cubicBezTo>
                    <a:cubicBezTo>
                      <a:pt x="44" y="4"/>
                      <a:pt x="44" y="4"/>
                      <a:pt x="44" y="4"/>
                    </a:cubicBezTo>
                    <a:cubicBezTo>
                      <a:pt x="44" y="4"/>
                      <a:pt x="44" y="4"/>
                      <a:pt x="44" y="4"/>
                    </a:cubicBezTo>
                    <a:cubicBezTo>
                      <a:pt x="43" y="4"/>
                      <a:pt x="43" y="4"/>
                      <a:pt x="43" y="4"/>
                    </a:cubicBezTo>
                    <a:cubicBezTo>
                      <a:pt x="43" y="4"/>
                      <a:pt x="43" y="4"/>
                      <a:pt x="43" y="4"/>
                    </a:cubicBezTo>
                    <a:cubicBezTo>
                      <a:pt x="43" y="4"/>
                      <a:pt x="43" y="4"/>
                      <a:pt x="43" y="4"/>
                    </a:cubicBezTo>
                    <a:cubicBezTo>
                      <a:pt x="43" y="4"/>
                      <a:pt x="43" y="4"/>
                      <a:pt x="43" y="4"/>
                    </a:cubicBezTo>
                    <a:cubicBezTo>
                      <a:pt x="43" y="4"/>
                      <a:pt x="43" y="4"/>
                      <a:pt x="43" y="4"/>
                    </a:cubicBezTo>
                    <a:cubicBezTo>
                      <a:pt x="43" y="4"/>
                      <a:pt x="43" y="4"/>
                      <a:pt x="43" y="4"/>
                    </a:cubicBezTo>
                    <a:cubicBezTo>
                      <a:pt x="43" y="5"/>
                      <a:pt x="43" y="5"/>
                      <a:pt x="43" y="5"/>
                    </a:cubicBezTo>
                    <a:cubicBezTo>
                      <a:pt x="43" y="5"/>
                      <a:pt x="43" y="5"/>
                      <a:pt x="43" y="5"/>
                    </a:cubicBezTo>
                    <a:cubicBezTo>
                      <a:pt x="43" y="5"/>
                      <a:pt x="43" y="5"/>
                      <a:pt x="43" y="5"/>
                    </a:cubicBezTo>
                    <a:cubicBezTo>
                      <a:pt x="43" y="5"/>
                      <a:pt x="43" y="5"/>
                      <a:pt x="43" y="5"/>
                    </a:cubicBezTo>
                    <a:cubicBezTo>
                      <a:pt x="43" y="5"/>
                      <a:pt x="43" y="5"/>
                      <a:pt x="43" y="5"/>
                    </a:cubicBezTo>
                    <a:cubicBezTo>
                      <a:pt x="43" y="5"/>
                      <a:pt x="43" y="5"/>
                      <a:pt x="43" y="5"/>
                    </a:cubicBezTo>
                    <a:cubicBezTo>
                      <a:pt x="42" y="5"/>
                      <a:pt x="42" y="5"/>
                      <a:pt x="42" y="5"/>
                    </a:cubicBezTo>
                    <a:cubicBezTo>
                      <a:pt x="42" y="5"/>
                      <a:pt x="42" y="5"/>
                      <a:pt x="42" y="5"/>
                    </a:cubicBezTo>
                    <a:cubicBezTo>
                      <a:pt x="42" y="5"/>
                      <a:pt x="42" y="5"/>
                      <a:pt x="42" y="5"/>
                    </a:cubicBezTo>
                    <a:cubicBezTo>
                      <a:pt x="42" y="5"/>
                      <a:pt x="42" y="5"/>
                      <a:pt x="42" y="5"/>
                    </a:cubicBezTo>
                    <a:cubicBezTo>
                      <a:pt x="42" y="5"/>
                      <a:pt x="42" y="5"/>
                      <a:pt x="42" y="5"/>
                    </a:cubicBezTo>
                    <a:cubicBezTo>
                      <a:pt x="42" y="5"/>
                      <a:pt x="42" y="5"/>
                      <a:pt x="42" y="5"/>
                    </a:cubicBezTo>
                    <a:cubicBezTo>
                      <a:pt x="42" y="5"/>
                      <a:pt x="42" y="5"/>
                      <a:pt x="42" y="5"/>
                    </a:cubicBezTo>
                    <a:cubicBezTo>
                      <a:pt x="42" y="5"/>
                      <a:pt x="42" y="5"/>
                      <a:pt x="42" y="5"/>
                    </a:cubicBezTo>
                    <a:cubicBezTo>
                      <a:pt x="42" y="5"/>
                      <a:pt x="42" y="5"/>
                      <a:pt x="42" y="5"/>
                    </a:cubicBezTo>
                    <a:cubicBezTo>
                      <a:pt x="42" y="5"/>
                      <a:pt x="42" y="5"/>
                      <a:pt x="42"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39" y="5"/>
                      <a:pt x="39" y="5"/>
                      <a:pt x="39" y="5"/>
                    </a:cubicBezTo>
                    <a:cubicBezTo>
                      <a:pt x="39" y="5"/>
                      <a:pt x="39" y="5"/>
                      <a:pt x="39" y="5"/>
                    </a:cubicBezTo>
                    <a:cubicBezTo>
                      <a:pt x="39" y="5"/>
                      <a:pt x="39" y="5"/>
                      <a:pt x="39" y="5"/>
                    </a:cubicBezTo>
                    <a:cubicBezTo>
                      <a:pt x="39" y="5"/>
                      <a:pt x="39" y="5"/>
                      <a:pt x="39" y="5"/>
                    </a:cubicBezTo>
                    <a:cubicBezTo>
                      <a:pt x="39" y="5"/>
                      <a:pt x="39" y="5"/>
                      <a:pt x="39" y="5"/>
                    </a:cubicBezTo>
                    <a:cubicBezTo>
                      <a:pt x="39" y="5"/>
                      <a:pt x="39" y="5"/>
                      <a:pt x="39" y="5"/>
                    </a:cubicBezTo>
                    <a:cubicBezTo>
                      <a:pt x="39" y="5"/>
                      <a:pt x="39" y="5"/>
                      <a:pt x="39" y="5"/>
                    </a:cubicBezTo>
                    <a:cubicBezTo>
                      <a:pt x="39" y="5"/>
                      <a:pt x="39" y="5"/>
                      <a:pt x="39" y="5"/>
                    </a:cubicBezTo>
                    <a:cubicBezTo>
                      <a:pt x="39" y="5"/>
                      <a:pt x="39" y="5"/>
                      <a:pt x="39" y="5"/>
                    </a:cubicBezTo>
                    <a:cubicBezTo>
                      <a:pt x="39" y="5"/>
                      <a:pt x="39" y="5"/>
                      <a:pt x="39" y="5"/>
                    </a:cubicBezTo>
                    <a:cubicBezTo>
                      <a:pt x="39" y="5"/>
                      <a:pt x="39" y="5"/>
                      <a:pt x="39" y="5"/>
                    </a:cubicBezTo>
                    <a:cubicBezTo>
                      <a:pt x="39" y="6"/>
                      <a:pt x="39" y="6"/>
                      <a:pt x="39" y="6"/>
                    </a:cubicBezTo>
                    <a:cubicBezTo>
                      <a:pt x="39" y="6"/>
                      <a:pt x="39" y="6"/>
                      <a:pt x="39" y="6"/>
                    </a:cubicBezTo>
                    <a:cubicBezTo>
                      <a:pt x="38" y="6"/>
                      <a:pt x="38" y="6"/>
                      <a:pt x="38" y="6"/>
                    </a:cubicBezTo>
                    <a:cubicBezTo>
                      <a:pt x="38" y="6"/>
                      <a:pt x="38" y="6"/>
                      <a:pt x="38" y="6"/>
                    </a:cubicBezTo>
                    <a:cubicBezTo>
                      <a:pt x="38" y="6"/>
                      <a:pt x="38" y="6"/>
                      <a:pt x="38" y="6"/>
                    </a:cubicBezTo>
                    <a:cubicBezTo>
                      <a:pt x="38" y="6"/>
                      <a:pt x="38" y="6"/>
                      <a:pt x="38" y="6"/>
                    </a:cubicBezTo>
                    <a:cubicBezTo>
                      <a:pt x="38" y="6"/>
                      <a:pt x="38" y="6"/>
                      <a:pt x="38" y="6"/>
                    </a:cubicBezTo>
                    <a:cubicBezTo>
                      <a:pt x="38" y="6"/>
                      <a:pt x="38" y="6"/>
                      <a:pt x="38" y="6"/>
                    </a:cubicBezTo>
                    <a:cubicBezTo>
                      <a:pt x="38" y="6"/>
                      <a:pt x="38" y="6"/>
                      <a:pt x="38" y="6"/>
                    </a:cubicBezTo>
                    <a:cubicBezTo>
                      <a:pt x="38" y="6"/>
                      <a:pt x="38" y="6"/>
                      <a:pt x="38" y="6"/>
                    </a:cubicBezTo>
                    <a:cubicBezTo>
                      <a:pt x="38" y="6"/>
                      <a:pt x="38" y="6"/>
                      <a:pt x="38" y="6"/>
                    </a:cubicBezTo>
                    <a:cubicBezTo>
                      <a:pt x="38" y="6"/>
                      <a:pt x="38" y="6"/>
                      <a:pt x="38" y="6"/>
                    </a:cubicBezTo>
                    <a:cubicBezTo>
                      <a:pt x="38" y="6"/>
                      <a:pt x="38" y="6"/>
                      <a:pt x="38" y="6"/>
                    </a:cubicBezTo>
                    <a:cubicBezTo>
                      <a:pt x="38" y="6"/>
                      <a:pt x="38" y="6"/>
                      <a:pt x="38"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5" y="6"/>
                      <a:pt x="35" y="6"/>
                      <a:pt x="35" y="6"/>
                    </a:cubicBezTo>
                    <a:cubicBezTo>
                      <a:pt x="35" y="6"/>
                      <a:pt x="35" y="6"/>
                      <a:pt x="35" y="6"/>
                    </a:cubicBezTo>
                    <a:cubicBezTo>
                      <a:pt x="35" y="6"/>
                      <a:pt x="35" y="6"/>
                      <a:pt x="35" y="6"/>
                    </a:cubicBezTo>
                    <a:cubicBezTo>
                      <a:pt x="35" y="6"/>
                      <a:pt x="35" y="6"/>
                      <a:pt x="35" y="6"/>
                    </a:cubicBezTo>
                    <a:cubicBezTo>
                      <a:pt x="35" y="6"/>
                      <a:pt x="35" y="6"/>
                      <a:pt x="35" y="6"/>
                    </a:cubicBezTo>
                    <a:cubicBezTo>
                      <a:pt x="35" y="6"/>
                      <a:pt x="35" y="6"/>
                      <a:pt x="35" y="6"/>
                    </a:cubicBezTo>
                    <a:cubicBezTo>
                      <a:pt x="35" y="6"/>
                      <a:pt x="35" y="6"/>
                      <a:pt x="35" y="6"/>
                    </a:cubicBezTo>
                    <a:cubicBezTo>
                      <a:pt x="35" y="6"/>
                      <a:pt x="35" y="6"/>
                      <a:pt x="35" y="6"/>
                    </a:cubicBezTo>
                    <a:cubicBezTo>
                      <a:pt x="35" y="7"/>
                      <a:pt x="35" y="7"/>
                      <a:pt x="35" y="7"/>
                    </a:cubicBezTo>
                    <a:cubicBezTo>
                      <a:pt x="35" y="7"/>
                      <a:pt x="35" y="7"/>
                      <a:pt x="35" y="7"/>
                    </a:cubicBezTo>
                    <a:cubicBezTo>
                      <a:pt x="35" y="7"/>
                      <a:pt x="35" y="7"/>
                      <a:pt x="35" y="7"/>
                    </a:cubicBezTo>
                    <a:cubicBezTo>
                      <a:pt x="35" y="7"/>
                      <a:pt x="35" y="7"/>
                      <a:pt x="35" y="7"/>
                    </a:cubicBezTo>
                    <a:cubicBezTo>
                      <a:pt x="34" y="7"/>
                      <a:pt x="34" y="7"/>
                      <a:pt x="34" y="7"/>
                    </a:cubicBezTo>
                    <a:cubicBezTo>
                      <a:pt x="34" y="7"/>
                      <a:pt x="34" y="7"/>
                      <a:pt x="34" y="7"/>
                    </a:cubicBezTo>
                    <a:cubicBezTo>
                      <a:pt x="34" y="7"/>
                      <a:pt x="34" y="7"/>
                      <a:pt x="34" y="7"/>
                    </a:cubicBezTo>
                    <a:cubicBezTo>
                      <a:pt x="34" y="7"/>
                      <a:pt x="34" y="7"/>
                      <a:pt x="34" y="7"/>
                    </a:cubicBezTo>
                    <a:cubicBezTo>
                      <a:pt x="34" y="7"/>
                      <a:pt x="34" y="7"/>
                      <a:pt x="34" y="7"/>
                    </a:cubicBezTo>
                    <a:cubicBezTo>
                      <a:pt x="34" y="7"/>
                      <a:pt x="34" y="7"/>
                      <a:pt x="34" y="7"/>
                    </a:cubicBezTo>
                    <a:cubicBezTo>
                      <a:pt x="34" y="7"/>
                      <a:pt x="34" y="7"/>
                      <a:pt x="34" y="7"/>
                    </a:cubicBezTo>
                    <a:cubicBezTo>
                      <a:pt x="34" y="7"/>
                      <a:pt x="34" y="7"/>
                      <a:pt x="34" y="7"/>
                    </a:cubicBezTo>
                    <a:cubicBezTo>
                      <a:pt x="34" y="7"/>
                      <a:pt x="34" y="7"/>
                      <a:pt x="34" y="7"/>
                    </a:cubicBezTo>
                    <a:cubicBezTo>
                      <a:pt x="34" y="7"/>
                      <a:pt x="34" y="7"/>
                      <a:pt x="34" y="7"/>
                    </a:cubicBezTo>
                    <a:cubicBezTo>
                      <a:pt x="33" y="7"/>
                      <a:pt x="33" y="7"/>
                      <a:pt x="33" y="7"/>
                    </a:cubicBezTo>
                    <a:cubicBezTo>
                      <a:pt x="33" y="7"/>
                      <a:pt x="33" y="7"/>
                      <a:pt x="33" y="7"/>
                    </a:cubicBezTo>
                    <a:cubicBezTo>
                      <a:pt x="33" y="7"/>
                      <a:pt x="33" y="7"/>
                      <a:pt x="33" y="7"/>
                    </a:cubicBezTo>
                    <a:cubicBezTo>
                      <a:pt x="33" y="7"/>
                      <a:pt x="33" y="7"/>
                      <a:pt x="33" y="7"/>
                    </a:cubicBezTo>
                    <a:cubicBezTo>
                      <a:pt x="33" y="7"/>
                      <a:pt x="33" y="7"/>
                      <a:pt x="33" y="7"/>
                    </a:cubicBezTo>
                    <a:cubicBezTo>
                      <a:pt x="33" y="7"/>
                      <a:pt x="33" y="7"/>
                      <a:pt x="33" y="7"/>
                    </a:cubicBezTo>
                    <a:cubicBezTo>
                      <a:pt x="33" y="7"/>
                      <a:pt x="33" y="7"/>
                      <a:pt x="33" y="7"/>
                    </a:cubicBezTo>
                    <a:cubicBezTo>
                      <a:pt x="33" y="7"/>
                      <a:pt x="33" y="7"/>
                      <a:pt x="33" y="7"/>
                    </a:cubicBezTo>
                    <a:cubicBezTo>
                      <a:pt x="33" y="7"/>
                      <a:pt x="33" y="7"/>
                      <a:pt x="33" y="7"/>
                    </a:cubicBezTo>
                    <a:cubicBezTo>
                      <a:pt x="33" y="7"/>
                      <a:pt x="33" y="7"/>
                      <a:pt x="33" y="7"/>
                    </a:cubicBezTo>
                    <a:cubicBezTo>
                      <a:pt x="33" y="7"/>
                      <a:pt x="33" y="7"/>
                      <a:pt x="33" y="7"/>
                    </a:cubicBezTo>
                    <a:cubicBezTo>
                      <a:pt x="33" y="7"/>
                      <a:pt x="33" y="7"/>
                      <a:pt x="33" y="7"/>
                    </a:cubicBezTo>
                    <a:cubicBezTo>
                      <a:pt x="32" y="7"/>
                      <a:pt x="32" y="7"/>
                      <a:pt x="32" y="7"/>
                    </a:cubicBezTo>
                    <a:cubicBezTo>
                      <a:pt x="32" y="7"/>
                      <a:pt x="32" y="7"/>
                      <a:pt x="32" y="7"/>
                    </a:cubicBezTo>
                    <a:cubicBezTo>
                      <a:pt x="32" y="7"/>
                      <a:pt x="32" y="7"/>
                      <a:pt x="32" y="7"/>
                    </a:cubicBezTo>
                    <a:cubicBezTo>
                      <a:pt x="32" y="7"/>
                      <a:pt x="32" y="7"/>
                      <a:pt x="32" y="7"/>
                    </a:cubicBezTo>
                    <a:cubicBezTo>
                      <a:pt x="32" y="7"/>
                      <a:pt x="32" y="7"/>
                      <a:pt x="32" y="7"/>
                    </a:cubicBezTo>
                    <a:cubicBezTo>
                      <a:pt x="32" y="7"/>
                      <a:pt x="32" y="7"/>
                      <a:pt x="32" y="7"/>
                    </a:cubicBezTo>
                    <a:cubicBezTo>
                      <a:pt x="32" y="7"/>
                      <a:pt x="32" y="7"/>
                      <a:pt x="32" y="7"/>
                    </a:cubicBezTo>
                    <a:cubicBezTo>
                      <a:pt x="32" y="7"/>
                      <a:pt x="32" y="7"/>
                      <a:pt x="32" y="7"/>
                    </a:cubicBezTo>
                    <a:cubicBezTo>
                      <a:pt x="32" y="7"/>
                      <a:pt x="32" y="7"/>
                      <a:pt x="32" y="7"/>
                    </a:cubicBezTo>
                    <a:cubicBezTo>
                      <a:pt x="31" y="7"/>
                      <a:pt x="31" y="7"/>
                      <a:pt x="31" y="7"/>
                    </a:cubicBezTo>
                    <a:cubicBezTo>
                      <a:pt x="31" y="7"/>
                      <a:pt x="31" y="7"/>
                      <a:pt x="31" y="7"/>
                    </a:cubicBezTo>
                    <a:cubicBezTo>
                      <a:pt x="31" y="7"/>
                      <a:pt x="31" y="7"/>
                      <a:pt x="31" y="7"/>
                    </a:cubicBezTo>
                    <a:cubicBezTo>
                      <a:pt x="31" y="7"/>
                      <a:pt x="31" y="7"/>
                      <a:pt x="31" y="7"/>
                    </a:cubicBezTo>
                    <a:cubicBezTo>
                      <a:pt x="31" y="7"/>
                      <a:pt x="31" y="7"/>
                      <a:pt x="31" y="7"/>
                    </a:cubicBezTo>
                    <a:cubicBezTo>
                      <a:pt x="31" y="7"/>
                      <a:pt x="31" y="7"/>
                      <a:pt x="31" y="7"/>
                    </a:cubicBezTo>
                    <a:cubicBezTo>
                      <a:pt x="31" y="8"/>
                      <a:pt x="31" y="8"/>
                      <a:pt x="31" y="8"/>
                    </a:cubicBezTo>
                    <a:cubicBezTo>
                      <a:pt x="31" y="8"/>
                      <a:pt x="31" y="8"/>
                      <a:pt x="31" y="8"/>
                    </a:cubicBezTo>
                    <a:cubicBezTo>
                      <a:pt x="31" y="8"/>
                      <a:pt x="31" y="8"/>
                      <a:pt x="31" y="8"/>
                    </a:cubicBezTo>
                    <a:cubicBezTo>
                      <a:pt x="31" y="8"/>
                      <a:pt x="31" y="8"/>
                      <a:pt x="31" y="8"/>
                    </a:cubicBezTo>
                    <a:cubicBezTo>
                      <a:pt x="31" y="8"/>
                      <a:pt x="31" y="8"/>
                      <a:pt x="31" y="8"/>
                    </a:cubicBezTo>
                    <a:cubicBezTo>
                      <a:pt x="31" y="8"/>
                      <a:pt x="31" y="8"/>
                      <a:pt x="31" y="8"/>
                    </a:cubicBezTo>
                    <a:cubicBezTo>
                      <a:pt x="30" y="8"/>
                      <a:pt x="30" y="8"/>
                      <a:pt x="30" y="8"/>
                    </a:cubicBezTo>
                    <a:cubicBezTo>
                      <a:pt x="30" y="8"/>
                      <a:pt x="30" y="8"/>
                      <a:pt x="30" y="8"/>
                    </a:cubicBezTo>
                    <a:cubicBezTo>
                      <a:pt x="30" y="8"/>
                      <a:pt x="30" y="8"/>
                      <a:pt x="30" y="8"/>
                    </a:cubicBezTo>
                    <a:cubicBezTo>
                      <a:pt x="30" y="8"/>
                      <a:pt x="30" y="8"/>
                      <a:pt x="30" y="8"/>
                    </a:cubicBezTo>
                    <a:cubicBezTo>
                      <a:pt x="30" y="8"/>
                      <a:pt x="30" y="8"/>
                      <a:pt x="30" y="8"/>
                    </a:cubicBezTo>
                    <a:cubicBezTo>
                      <a:pt x="30" y="8"/>
                      <a:pt x="30" y="8"/>
                      <a:pt x="30" y="8"/>
                    </a:cubicBezTo>
                    <a:cubicBezTo>
                      <a:pt x="30" y="8"/>
                      <a:pt x="30" y="8"/>
                      <a:pt x="30" y="8"/>
                    </a:cubicBezTo>
                    <a:cubicBezTo>
                      <a:pt x="30" y="8"/>
                      <a:pt x="30" y="8"/>
                      <a:pt x="30" y="8"/>
                    </a:cubicBezTo>
                    <a:cubicBezTo>
                      <a:pt x="30" y="8"/>
                      <a:pt x="30" y="8"/>
                      <a:pt x="30" y="8"/>
                    </a:cubicBezTo>
                    <a:cubicBezTo>
                      <a:pt x="30" y="8"/>
                      <a:pt x="30" y="8"/>
                      <a:pt x="30" y="8"/>
                    </a:cubicBezTo>
                    <a:cubicBezTo>
                      <a:pt x="30" y="8"/>
                      <a:pt x="30" y="8"/>
                      <a:pt x="30" y="8"/>
                    </a:cubicBezTo>
                    <a:cubicBezTo>
                      <a:pt x="30" y="8"/>
                      <a:pt x="30" y="8"/>
                      <a:pt x="30" y="8"/>
                    </a:cubicBezTo>
                    <a:cubicBezTo>
                      <a:pt x="30" y="8"/>
                      <a:pt x="30" y="8"/>
                      <a:pt x="30" y="8"/>
                    </a:cubicBezTo>
                    <a:cubicBezTo>
                      <a:pt x="30" y="8"/>
                      <a:pt x="30" y="8"/>
                      <a:pt x="30" y="8"/>
                    </a:cubicBezTo>
                    <a:cubicBezTo>
                      <a:pt x="29" y="8"/>
                      <a:pt x="29" y="8"/>
                      <a:pt x="29" y="8"/>
                    </a:cubicBezTo>
                    <a:cubicBezTo>
                      <a:pt x="29" y="8"/>
                      <a:pt x="29" y="8"/>
                      <a:pt x="29" y="8"/>
                    </a:cubicBezTo>
                    <a:cubicBezTo>
                      <a:pt x="29" y="8"/>
                      <a:pt x="29" y="8"/>
                      <a:pt x="29" y="8"/>
                    </a:cubicBezTo>
                    <a:cubicBezTo>
                      <a:pt x="29" y="8"/>
                      <a:pt x="29" y="8"/>
                      <a:pt x="29" y="8"/>
                    </a:cubicBezTo>
                    <a:cubicBezTo>
                      <a:pt x="29" y="8"/>
                      <a:pt x="29" y="8"/>
                      <a:pt x="29" y="8"/>
                    </a:cubicBezTo>
                    <a:cubicBezTo>
                      <a:pt x="29" y="8"/>
                      <a:pt x="29" y="8"/>
                      <a:pt x="29" y="8"/>
                    </a:cubicBezTo>
                    <a:cubicBezTo>
                      <a:pt x="29" y="8"/>
                      <a:pt x="29" y="8"/>
                      <a:pt x="29" y="8"/>
                    </a:cubicBezTo>
                    <a:cubicBezTo>
                      <a:pt x="29" y="8"/>
                      <a:pt x="29" y="8"/>
                      <a:pt x="29" y="8"/>
                    </a:cubicBezTo>
                    <a:cubicBezTo>
                      <a:pt x="29" y="8"/>
                      <a:pt x="29" y="8"/>
                      <a:pt x="29" y="8"/>
                    </a:cubicBezTo>
                    <a:cubicBezTo>
                      <a:pt x="29" y="8"/>
                      <a:pt x="29" y="8"/>
                      <a:pt x="29" y="8"/>
                    </a:cubicBezTo>
                    <a:cubicBezTo>
                      <a:pt x="29" y="8"/>
                      <a:pt x="29" y="8"/>
                      <a:pt x="29" y="8"/>
                    </a:cubicBezTo>
                    <a:cubicBezTo>
                      <a:pt x="29" y="8"/>
                      <a:pt x="29" y="8"/>
                      <a:pt x="29" y="8"/>
                    </a:cubicBezTo>
                    <a:cubicBezTo>
                      <a:pt x="28" y="8"/>
                      <a:pt x="28" y="8"/>
                      <a:pt x="28" y="8"/>
                    </a:cubicBezTo>
                    <a:cubicBezTo>
                      <a:pt x="28" y="8"/>
                      <a:pt x="28" y="8"/>
                      <a:pt x="28" y="8"/>
                    </a:cubicBezTo>
                    <a:cubicBezTo>
                      <a:pt x="28" y="8"/>
                      <a:pt x="28" y="8"/>
                      <a:pt x="28" y="8"/>
                    </a:cubicBezTo>
                    <a:cubicBezTo>
                      <a:pt x="28" y="8"/>
                      <a:pt x="28" y="8"/>
                      <a:pt x="28" y="8"/>
                    </a:cubicBezTo>
                    <a:cubicBezTo>
                      <a:pt x="28" y="8"/>
                      <a:pt x="28" y="8"/>
                      <a:pt x="28" y="8"/>
                    </a:cubicBezTo>
                    <a:cubicBezTo>
                      <a:pt x="28" y="8"/>
                      <a:pt x="28" y="8"/>
                      <a:pt x="28" y="8"/>
                    </a:cubicBezTo>
                    <a:cubicBezTo>
                      <a:pt x="28" y="8"/>
                      <a:pt x="28" y="8"/>
                      <a:pt x="28" y="8"/>
                    </a:cubicBezTo>
                    <a:cubicBezTo>
                      <a:pt x="28" y="8"/>
                      <a:pt x="28" y="8"/>
                      <a:pt x="28" y="8"/>
                    </a:cubicBezTo>
                    <a:cubicBezTo>
                      <a:pt x="28" y="9"/>
                      <a:pt x="28" y="9"/>
                      <a:pt x="28" y="9"/>
                    </a:cubicBezTo>
                    <a:cubicBezTo>
                      <a:pt x="28" y="9"/>
                      <a:pt x="28" y="9"/>
                      <a:pt x="28" y="9"/>
                    </a:cubicBezTo>
                    <a:cubicBezTo>
                      <a:pt x="28" y="9"/>
                      <a:pt x="28" y="9"/>
                      <a:pt x="28"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10"/>
                      <a:pt x="25" y="10"/>
                      <a:pt x="25" y="10"/>
                    </a:cubicBezTo>
                    <a:cubicBezTo>
                      <a:pt x="25" y="10"/>
                      <a:pt x="25" y="10"/>
                      <a:pt x="25" y="10"/>
                    </a:cubicBezTo>
                    <a:cubicBezTo>
                      <a:pt x="25" y="10"/>
                      <a:pt x="25" y="10"/>
                      <a:pt x="25" y="10"/>
                    </a:cubicBezTo>
                    <a:cubicBezTo>
                      <a:pt x="24" y="10"/>
                      <a:pt x="24" y="10"/>
                      <a:pt x="24" y="10"/>
                    </a:cubicBezTo>
                    <a:cubicBezTo>
                      <a:pt x="24" y="10"/>
                      <a:pt x="24" y="10"/>
                      <a:pt x="24" y="10"/>
                    </a:cubicBezTo>
                    <a:cubicBezTo>
                      <a:pt x="24" y="10"/>
                      <a:pt x="24" y="10"/>
                      <a:pt x="24" y="10"/>
                    </a:cubicBezTo>
                    <a:cubicBezTo>
                      <a:pt x="24" y="10"/>
                      <a:pt x="24" y="10"/>
                      <a:pt x="24" y="10"/>
                    </a:cubicBezTo>
                    <a:cubicBezTo>
                      <a:pt x="24" y="10"/>
                      <a:pt x="24" y="10"/>
                      <a:pt x="24" y="10"/>
                    </a:cubicBezTo>
                    <a:cubicBezTo>
                      <a:pt x="24" y="10"/>
                      <a:pt x="24" y="10"/>
                      <a:pt x="24" y="10"/>
                    </a:cubicBezTo>
                    <a:cubicBezTo>
                      <a:pt x="24" y="10"/>
                      <a:pt x="24" y="10"/>
                      <a:pt x="24" y="10"/>
                    </a:cubicBezTo>
                    <a:cubicBezTo>
                      <a:pt x="24" y="10"/>
                      <a:pt x="24" y="10"/>
                      <a:pt x="24" y="10"/>
                    </a:cubicBezTo>
                    <a:cubicBezTo>
                      <a:pt x="24" y="10"/>
                      <a:pt x="24" y="10"/>
                      <a:pt x="24" y="10"/>
                    </a:cubicBezTo>
                    <a:cubicBezTo>
                      <a:pt x="24" y="10"/>
                      <a:pt x="24" y="10"/>
                      <a:pt x="24" y="10"/>
                    </a:cubicBezTo>
                    <a:cubicBezTo>
                      <a:pt x="24" y="10"/>
                      <a:pt x="24" y="10"/>
                      <a:pt x="24" y="10"/>
                    </a:cubicBezTo>
                    <a:cubicBezTo>
                      <a:pt x="24" y="10"/>
                      <a:pt x="24" y="10"/>
                      <a:pt x="24" y="10"/>
                    </a:cubicBezTo>
                    <a:cubicBezTo>
                      <a:pt x="24" y="10"/>
                      <a:pt x="24" y="10"/>
                      <a:pt x="24" y="10"/>
                    </a:cubicBezTo>
                    <a:cubicBezTo>
                      <a:pt x="24" y="10"/>
                      <a:pt x="24" y="10"/>
                      <a:pt x="24" y="10"/>
                    </a:cubicBezTo>
                    <a:cubicBezTo>
                      <a:pt x="24" y="10"/>
                      <a:pt x="24" y="10"/>
                      <a:pt x="24" y="10"/>
                    </a:cubicBezTo>
                    <a:cubicBezTo>
                      <a:pt x="23" y="10"/>
                      <a:pt x="23" y="10"/>
                      <a:pt x="23" y="10"/>
                    </a:cubicBezTo>
                    <a:cubicBezTo>
                      <a:pt x="23" y="10"/>
                      <a:pt x="23" y="10"/>
                      <a:pt x="23" y="10"/>
                    </a:cubicBezTo>
                    <a:cubicBezTo>
                      <a:pt x="23" y="10"/>
                      <a:pt x="23" y="10"/>
                      <a:pt x="23" y="10"/>
                    </a:cubicBezTo>
                    <a:cubicBezTo>
                      <a:pt x="23" y="10"/>
                      <a:pt x="23" y="10"/>
                      <a:pt x="23" y="10"/>
                    </a:cubicBezTo>
                    <a:cubicBezTo>
                      <a:pt x="23" y="10"/>
                      <a:pt x="23" y="10"/>
                      <a:pt x="23" y="10"/>
                    </a:cubicBezTo>
                    <a:cubicBezTo>
                      <a:pt x="23" y="10"/>
                      <a:pt x="23" y="10"/>
                      <a:pt x="23" y="10"/>
                    </a:cubicBezTo>
                    <a:cubicBezTo>
                      <a:pt x="23" y="10"/>
                      <a:pt x="23" y="10"/>
                      <a:pt x="23" y="10"/>
                    </a:cubicBezTo>
                    <a:cubicBezTo>
                      <a:pt x="23" y="10"/>
                      <a:pt x="23" y="10"/>
                      <a:pt x="23" y="10"/>
                    </a:cubicBezTo>
                    <a:cubicBezTo>
                      <a:pt x="23" y="10"/>
                      <a:pt x="23" y="10"/>
                      <a:pt x="23" y="10"/>
                    </a:cubicBezTo>
                    <a:cubicBezTo>
                      <a:pt x="23" y="10"/>
                      <a:pt x="23" y="10"/>
                      <a:pt x="23" y="10"/>
                    </a:cubicBezTo>
                    <a:cubicBezTo>
                      <a:pt x="23" y="10"/>
                      <a:pt x="23" y="10"/>
                      <a:pt x="23" y="10"/>
                    </a:cubicBezTo>
                    <a:cubicBezTo>
                      <a:pt x="23" y="10"/>
                      <a:pt x="23" y="10"/>
                      <a:pt x="23" y="10"/>
                    </a:cubicBezTo>
                    <a:cubicBezTo>
                      <a:pt x="23" y="10"/>
                      <a:pt x="23" y="10"/>
                      <a:pt x="23" y="10"/>
                    </a:cubicBezTo>
                    <a:cubicBezTo>
                      <a:pt x="23" y="10"/>
                      <a:pt x="23" y="10"/>
                      <a:pt x="23" y="10"/>
                    </a:cubicBezTo>
                    <a:cubicBezTo>
                      <a:pt x="23" y="10"/>
                      <a:pt x="23" y="10"/>
                      <a:pt x="23"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1"/>
                      <a:pt x="22" y="11"/>
                      <a:pt x="22" y="11"/>
                    </a:cubicBezTo>
                    <a:cubicBezTo>
                      <a:pt x="22" y="11"/>
                      <a:pt x="22" y="11"/>
                      <a:pt x="22" y="11"/>
                    </a:cubicBezTo>
                    <a:cubicBezTo>
                      <a:pt x="22" y="11"/>
                      <a:pt x="22" y="11"/>
                      <a:pt x="22"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0"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19" y="11"/>
                      <a:pt x="19" y="11"/>
                      <a:pt x="19" y="11"/>
                    </a:cubicBezTo>
                    <a:cubicBezTo>
                      <a:pt x="19" y="11"/>
                      <a:pt x="19" y="11"/>
                      <a:pt x="19" y="11"/>
                    </a:cubicBezTo>
                    <a:cubicBezTo>
                      <a:pt x="19" y="11"/>
                      <a:pt x="19" y="11"/>
                      <a:pt x="19" y="11"/>
                    </a:cubicBezTo>
                    <a:cubicBezTo>
                      <a:pt x="19" y="11"/>
                      <a:pt x="19" y="11"/>
                      <a:pt x="19" y="11"/>
                    </a:cubicBezTo>
                    <a:cubicBezTo>
                      <a:pt x="19" y="11"/>
                      <a:pt x="19" y="11"/>
                      <a:pt x="19" y="11"/>
                    </a:cubicBezTo>
                    <a:cubicBezTo>
                      <a:pt x="19" y="11"/>
                      <a:pt x="19" y="11"/>
                      <a:pt x="19" y="11"/>
                    </a:cubicBezTo>
                    <a:cubicBezTo>
                      <a:pt x="19" y="11"/>
                      <a:pt x="19" y="11"/>
                      <a:pt x="19" y="11"/>
                    </a:cubicBezTo>
                    <a:cubicBezTo>
                      <a:pt x="19" y="11"/>
                      <a:pt x="19" y="11"/>
                      <a:pt x="19" y="11"/>
                    </a:cubicBezTo>
                    <a:cubicBezTo>
                      <a:pt x="19" y="11"/>
                      <a:pt x="19" y="11"/>
                      <a:pt x="19" y="11"/>
                    </a:cubicBezTo>
                    <a:cubicBezTo>
                      <a:pt x="19" y="12"/>
                      <a:pt x="19" y="12"/>
                      <a:pt x="19" y="12"/>
                    </a:cubicBezTo>
                    <a:cubicBezTo>
                      <a:pt x="19" y="12"/>
                      <a:pt x="19" y="12"/>
                      <a:pt x="19" y="12"/>
                    </a:cubicBezTo>
                    <a:cubicBezTo>
                      <a:pt x="19" y="12"/>
                      <a:pt x="19" y="12"/>
                      <a:pt x="19" y="12"/>
                    </a:cubicBezTo>
                    <a:cubicBezTo>
                      <a:pt x="19" y="12"/>
                      <a:pt x="19" y="12"/>
                      <a:pt x="19" y="12"/>
                    </a:cubicBezTo>
                    <a:cubicBezTo>
                      <a:pt x="19" y="12"/>
                      <a:pt x="19" y="12"/>
                      <a:pt x="19" y="12"/>
                    </a:cubicBezTo>
                    <a:cubicBezTo>
                      <a:pt x="19" y="12"/>
                      <a:pt x="19" y="12"/>
                      <a:pt x="19"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7" y="12"/>
                      <a:pt x="17" y="12"/>
                      <a:pt x="17" y="12"/>
                    </a:cubicBezTo>
                    <a:cubicBezTo>
                      <a:pt x="17" y="12"/>
                      <a:pt x="17" y="12"/>
                      <a:pt x="17" y="12"/>
                    </a:cubicBezTo>
                    <a:cubicBezTo>
                      <a:pt x="17" y="12"/>
                      <a:pt x="17" y="12"/>
                      <a:pt x="17" y="12"/>
                    </a:cubicBezTo>
                    <a:cubicBezTo>
                      <a:pt x="17" y="12"/>
                      <a:pt x="17" y="12"/>
                      <a:pt x="17" y="12"/>
                    </a:cubicBezTo>
                    <a:cubicBezTo>
                      <a:pt x="17" y="12"/>
                      <a:pt x="17" y="12"/>
                      <a:pt x="17" y="12"/>
                    </a:cubicBezTo>
                    <a:cubicBezTo>
                      <a:pt x="17" y="12"/>
                      <a:pt x="17" y="12"/>
                      <a:pt x="17" y="12"/>
                    </a:cubicBezTo>
                    <a:cubicBezTo>
                      <a:pt x="17" y="12"/>
                      <a:pt x="17" y="12"/>
                      <a:pt x="17" y="12"/>
                    </a:cubicBezTo>
                    <a:cubicBezTo>
                      <a:pt x="17" y="12"/>
                      <a:pt x="17" y="12"/>
                      <a:pt x="17" y="12"/>
                    </a:cubicBezTo>
                    <a:cubicBezTo>
                      <a:pt x="17" y="12"/>
                      <a:pt x="17" y="12"/>
                      <a:pt x="17" y="12"/>
                    </a:cubicBezTo>
                    <a:cubicBezTo>
                      <a:pt x="17" y="12"/>
                      <a:pt x="17" y="12"/>
                      <a:pt x="17" y="12"/>
                    </a:cubicBezTo>
                    <a:cubicBezTo>
                      <a:pt x="17" y="12"/>
                      <a:pt x="17" y="12"/>
                      <a:pt x="17" y="12"/>
                    </a:cubicBezTo>
                    <a:cubicBezTo>
                      <a:pt x="17" y="12"/>
                      <a:pt x="17" y="12"/>
                      <a:pt x="17" y="12"/>
                    </a:cubicBezTo>
                    <a:cubicBezTo>
                      <a:pt x="17" y="12"/>
                      <a:pt x="17" y="12"/>
                      <a:pt x="17" y="12"/>
                    </a:cubicBezTo>
                    <a:cubicBezTo>
                      <a:pt x="17" y="12"/>
                      <a:pt x="17" y="12"/>
                      <a:pt x="17" y="12"/>
                    </a:cubicBezTo>
                    <a:cubicBezTo>
                      <a:pt x="17" y="12"/>
                      <a:pt x="17" y="12"/>
                      <a:pt x="17" y="12"/>
                    </a:cubicBezTo>
                    <a:cubicBezTo>
                      <a:pt x="17" y="12"/>
                      <a:pt x="17" y="12"/>
                      <a:pt x="17" y="12"/>
                    </a:cubicBezTo>
                    <a:cubicBezTo>
                      <a:pt x="16" y="12"/>
                      <a:pt x="16" y="12"/>
                      <a:pt x="16" y="12"/>
                    </a:cubicBezTo>
                    <a:cubicBezTo>
                      <a:pt x="16" y="12"/>
                      <a:pt x="16" y="12"/>
                      <a:pt x="16" y="12"/>
                    </a:cubicBezTo>
                    <a:cubicBezTo>
                      <a:pt x="16" y="12"/>
                      <a:pt x="16" y="12"/>
                      <a:pt x="16" y="12"/>
                    </a:cubicBezTo>
                    <a:cubicBezTo>
                      <a:pt x="16" y="13"/>
                      <a:pt x="16" y="13"/>
                      <a:pt x="16" y="13"/>
                    </a:cubicBezTo>
                    <a:cubicBezTo>
                      <a:pt x="16" y="13"/>
                      <a:pt x="16" y="13"/>
                      <a:pt x="16" y="13"/>
                    </a:cubicBezTo>
                    <a:cubicBezTo>
                      <a:pt x="16" y="13"/>
                      <a:pt x="16" y="13"/>
                      <a:pt x="16" y="13"/>
                    </a:cubicBezTo>
                    <a:cubicBezTo>
                      <a:pt x="16" y="13"/>
                      <a:pt x="16" y="13"/>
                      <a:pt x="16" y="13"/>
                    </a:cubicBezTo>
                    <a:cubicBezTo>
                      <a:pt x="16" y="13"/>
                      <a:pt x="16" y="13"/>
                      <a:pt x="16" y="13"/>
                    </a:cubicBezTo>
                    <a:cubicBezTo>
                      <a:pt x="16" y="13"/>
                      <a:pt x="16" y="13"/>
                      <a:pt x="16" y="13"/>
                    </a:cubicBezTo>
                    <a:cubicBezTo>
                      <a:pt x="16" y="13"/>
                      <a:pt x="16" y="13"/>
                      <a:pt x="16" y="13"/>
                    </a:cubicBezTo>
                    <a:cubicBezTo>
                      <a:pt x="16" y="13"/>
                      <a:pt x="16" y="13"/>
                      <a:pt x="16" y="13"/>
                    </a:cubicBezTo>
                    <a:cubicBezTo>
                      <a:pt x="16" y="13"/>
                      <a:pt x="16" y="13"/>
                      <a:pt x="16" y="13"/>
                    </a:cubicBezTo>
                    <a:cubicBezTo>
                      <a:pt x="16" y="13"/>
                      <a:pt x="16" y="13"/>
                      <a:pt x="16" y="13"/>
                    </a:cubicBezTo>
                    <a:cubicBezTo>
                      <a:pt x="15" y="13"/>
                      <a:pt x="15" y="13"/>
                      <a:pt x="15" y="13"/>
                    </a:cubicBezTo>
                    <a:cubicBezTo>
                      <a:pt x="15" y="13"/>
                      <a:pt x="15" y="13"/>
                      <a:pt x="15" y="13"/>
                    </a:cubicBezTo>
                    <a:cubicBezTo>
                      <a:pt x="15" y="13"/>
                      <a:pt x="15" y="13"/>
                      <a:pt x="15" y="13"/>
                    </a:cubicBezTo>
                    <a:cubicBezTo>
                      <a:pt x="15" y="13"/>
                      <a:pt x="15" y="13"/>
                      <a:pt x="15" y="13"/>
                    </a:cubicBezTo>
                    <a:cubicBezTo>
                      <a:pt x="15" y="13"/>
                      <a:pt x="15" y="13"/>
                      <a:pt x="15" y="13"/>
                    </a:cubicBezTo>
                    <a:cubicBezTo>
                      <a:pt x="15" y="13"/>
                      <a:pt x="15" y="13"/>
                      <a:pt x="15" y="13"/>
                    </a:cubicBezTo>
                    <a:cubicBezTo>
                      <a:pt x="15" y="13"/>
                      <a:pt x="15" y="13"/>
                      <a:pt x="15" y="13"/>
                    </a:cubicBezTo>
                    <a:cubicBezTo>
                      <a:pt x="15" y="13"/>
                      <a:pt x="15" y="13"/>
                      <a:pt x="15" y="13"/>
                    </a:cubicBezTo>
                    <a:cubicBezTo>
                      <a:pt x="15" y="13"/>
                      <a:pt x="15" y="13"/>
                      <a:pt x="15" y="13"/>
                    </a:cubicBezTo>
                    <a:cubicBezTo>
                      <a:pt x="15" y="13"/>
                      <a:pt x="15" y="13"/>
                      <a:pt x="15" y="13"/>
                    </a:cubicBezTo>
                    <a:cubicBezTo>
                      <a:pt x="15" y="13"/>
                      <a:pt x="15" y="13"/>
                      <a:pt x="15" y="13"/>
                    </a:cubicBezTo>
                    <a:cubicBezTo>
                      <a:pt x="15" y="13"/>
                      <a:pt x="15" y="13"/>
                      <a:pt x="15" y="13"/>
                    </a:cubicBezTo>
                    <a:cubicBezTo>
                      <a:pt x="15" y="13"/>
                      <a:pt x="15" y="13"/>
                      <a:pt x="15" y="13"/>
                    </a:cubicBezTo>
                    <a:cubicBezTo>
                      <a:pt x="15" y="13"/>
                      <a:pt x="15" y="13"/>
                      <a:pt x="15" y="13"/>
                    </a:cubicBezTo>
                    <a:cubicBezTo>
                      <a:pt x="15" y="13"/>
                      <a:pt x="15" y="13"/>
                      <a:pt x="15" y="13"/>
                    </a:cubicBezTo>
                    <a:cubicBezTo>
                      <a:pt x="14" y="13"/>
                      <a:pt x="14" y="13"/>
                      <a:pt x="14" y="13"/>
                    </a:cubicBezTo>
                    <a:cubicBezTo>
                      <a:pt x="14" y="13"/>
                      <a:pt x="14" y="13"/>
                      <a:pt x="14" y="13"/>
                    </a:cubicBezTo>
                    <a:cubicBezTo>
                      <a:pt x="14" y="13"/>
                      <a:pt x="14" y="13"/>
                      <a:pt x="14" y="13"/>
                    </a:cubicBezTo>
                    <a:cubicBezTo>
                      <a:pt x="14" y="13"/>
                      <a:pt x="14" y="13"/>
                      <a:pt x="14" y="13"/>
                    </a:cubicBezTo>
                    <a:cubicBezTo>
                      <a:pt x="14" y="13"/>
                      <a:pt x="14" y="13"/>
                      <a:pt x="14" y="13"/>
                    </a:cubicBezTo>
                    <a:cubicBezTo>
                      <a:pt x="14" y="13"/>
                      <a:pt x="14" y="13"/>
                      <a:pt x="14" y="13"/>
                    </a:cubicBezTo>
                    <a:cubicBezTo>
                      <a:pt x="14" y="13"/>
                      <a:pt x="14" y="13"/>
                      <a:pt x="14" y="13"/>
                    </a:cubicBezTo>
                    <a:cubicBezTo>
                      <a:pt x="14" y="14"/>
                      <a:pt x="14" y="14"/>
                      <a:pt x="14" y="14"/>
                    </a:cubicBezTo>
                    <a:cubicBezTo>
                      <a:pt x="14" y="14"/>
                      <a:pt x="14" y="14"/>
                      <a:pt x="14" y="14"/>
                    </a:cubicBezTo>
                    <a:cubicBezTo>
                      <a:pt x="14" y="14"/>
                      <a:pt x="14" y="14"/>
                      <a:pt x="14" y="14"/>
                    </a:cubicBezTo>
                    <a:cubicBezTo>
                      <a:pt x="13" y="14"/>
                      <a:pt x="13" y="14"/>
                      <a:pt x="13" y="14"/>
                    </a:cubicBezTo>
                    <a:cubicBezTo>
                      <a:pt x="13" y="14"/>
                      <a:pt x="13" y="14"/>
                      <a:pt x="13" y="14"/>
                    </a:cubicBezTo>
                    <a:cubicBezTo>
                      <a:pt x="13" y="14"/>
                      <a:pt x="13" y="14"/>
                      <a:pt x="13" y="14"/>
                    </a:cubicBezTo>
                    <a:cubicBezTo>
                      <a:pt x="13" y="14"/>
                      <a:pt x="13" y="14"/>
                      <a:pt x="13" y="14"/>
                    </a:cubicBezTo>
                    <a:cubicBezTo>
                      <a:pt x="13" y="14"/>
                      <a:pt x="13" y="14"/>
                      <a:pt x="13" y="14"/>
                    </a:cubicBezTo>
                    <a:cubicBezTo>
                      <a:pt x="12" y="14"/>
                      <a:pt x="12" y="14"/>
                      <a:pt x="12" y="14"/>
                    </a:cubicBezTo>
                    <a:cubicBezTo>
                      <a:pt x="8" y="16"/>
                      <a:pt x="4" y="18"/>
                      <a:pt x="0" y="20"/>
                    </a:cubicBezTo>
                    <a:cubicBezTo>
                      <a:pt x="19" y="58"/>
                      <a:pt x="19" y="58"/>
                      <a:pt x="19" y="58"/>
                    </a:cubicBezTo>
                    <a:cubicBezTo>
                      <a:pt x="39" y="48"/>
                      <a:pt x="60" y="43"/>
                      <a:pt x="82" y="4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7" name="Google Shape;1377;p19"/>
              <p:cNvSpPr/>
              <p:nvPr/>
            </p:nvSpPr>
            <p:spPr>
              <a:xfrm>
                <a:off x="7908925" y="3230563"/>
                <a:ext cx="238125" cy="247650"/>
              </a:xfrm>
              <a:custGeom>
                <a:avLst/>
                <a:gdLst/>
                <a:ahLst/>
                <a:cxnLst/>
                <a:rect l="l" t="t" r="r" b="b"/>
                <a:pathLst>
                  <a:path w="80" h="83" extrusionOk="0">
                    <a:moveTo>
                      <a:pt x="59" y="31"/>
                    </a:moveTo>
                    <a:cubicBezTo>
                      <a:pt x="50" y="21"/>
                      <a:pt x="43" y="11"/>
                      <a:pt x="37" y="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3"/>
                      <a:pt x="1" y="23"/>
                      <a:pt x="1" y="23"/>
                    </a:cubicBezTo>
                    <a:cubicBezTo>
                      <a:pt x="1" y="23"/>
                      <a:pt x="1" y="23"/>
                      <a:pt x="1" y="23"/>
                    </a:cubicBezTo>
                    <a:cubicBezTo>
                      <a:pt x="1" y="23"/>
                      <a:pt x="1" y="23"/>
                      <a:pt x="1" y="23"/>
                    </a:cubicBezTo>
                    <a:cubicBezTo>
                      <a:pt x="1" y="23"/>
                      <a:pt x="1" y="23"/>
                      <a:pt x="1" y="23"/>
                    </a:cubicBezTo>
                    <a:cubicBezTo>
                      <a:pt x="1" y="23"/>
                      <a:pt x="1" y="23"/>
                      <a:pt x="1" y="23"/>
                    </a:cubicBezTo>
                    <a:cubicBezTo>
                      <a:pt x="1" y="23"/>
                      <a:pt x="1" y="23"/>
                      <a:pt x="1" y="23"/>
                    </a:cubicBezTo>
                    <a:cubicBezTo>
                      <a:pt x="1" y="23"/>
                      <a:pt x="1" y="23"/>
                      <a:pt x="1" y="23"/>
                    </a:cubicBezTo>
                    <a:cubicBezTo>
                      <a:pt x="2" y="23"/>
                      <a:pt x="2" y="23"/>
                      <a:pt x="2" y="23"/>
                    </a:cubicBezTo>
                    <a:cubicBezTo>
                      <a:pt x="2" y="23"/>
                      <a:pt x="2" y="23"/>
                      <a:pt x="2" y="23"/>
                    </a:cubicBezTo>
                    <a:cubicBezTo>
                      <a:pt x="2" y="24"/>
                      <a:pt x="2" y="24"/>
                      <a:pt x="2" y="24"/>
                    </a:cubicBezTo>
                    <a:cubicBezTo>
                      <a:pt x="2" y="24"/>
                      <a:pt x="2" y="24"/>
                      <a:pt x="2" y="24"/>
                    </a:cubicBezTo>
                    <a:cubicBezTo>
                      <a:pt x="2" y="24"/>
                      <a:pt x="2" y="24"/>
                      <a:pt x="2" y="24"/>
                    </a:cubicBezTo>
                    <a:cubicBezTo>
                      <a:pt x="2" y="24"/>
                      <a:pt x="2" y="24"/>
                      <a:pt x="2" y="24"/>
                    </a:cubicBezTo>
                    <a:cubicBezTo>
                      <a:pt x="2" y="24"/>
                      <a:pt x="2" y="24"/>
                      <a:pt x="2" y="24"/>
                    </a:cubicBezTo>
                    <a:cubicBezTo>
                      <a:pt x="2" y="24"/>
                      <a:pt x="2" y="24"/>
                      <a:pt x="2" y="24"/>
                    </a:cubicBezTo>
                    <a:cubicBezTo>
                      <a:pt x="2" y="24"/>
                      <a:pt x="2" y="24"/>
                      <a:pt x="2" y="24"/>
                    </a:cubicBezTo>
                    <a:cubicBezTo>
                      <a:pt x="2" y="25"/>
                      <a:pt x="2" y="25"/>
                      <a:pt x="2" y="25"/>
                    </a:cubicBezTo>
                    <a:cubicBezTo>
                      <a:pt x="2" y="25"/>
                      <a:pt x="2" y="25"/>
                      <a:pt x="2" y="25"/>
                    </a:cubicBezTo>
                    <a:cubicBezTo>
                      <a:pt x="2" y="25"/>
                      <a:pt x="2" y="25"/>
                      <a:pt x="2" y="25"/>
                    </a:cubicBezTo>
                    <a:cubicBezTo>
                      <a:pt x="2" y="25"/>
                      <a:pt x="2" y="25"/>
                      <a:pt x="2" y="25"/>
                    </a:cubicBezTo>
                    <a:cubicBezTo>
                      <a:pt x="3" y="25"/>
                      <a:pt x="3" y="25"/>
                      <a:pt x="3" y="25"/>
                    </a:cubicBezTo>
                    <a:cubicBezTo>
                      <a:pt x="3" y="25"/>
                      <a:pt x="3" y="25"/>
                      <a:pt x="3" y="25"/>
                    </a:cubicBezTo>
                    <a:cubicBezTo>
                      <a:pt x="3" y="25"/>
                      <a:pt x="3" y="25"/>
                      <a:pt x="3" y="25"/>
                    </a:cubicBezTo>
                    <a:cubicBezTo>
                      <a:pt x="3" y="25"/>
                      <a:pt x="3" y="25"/>
                      <a:pt x="3" y="25"/>
                    </a:cubicBezTo>
                    <a:cubicBezTo>
                      <a:pt x="3" y="25"/>
                      <a:pt x="3" y="25"/>
                      <a:pt x="3" y="25"/>
                    </a:cubicBezTo>
                    <a:cubicBezTo>
                      <a:pt x="3" y="25"/>
                      <a:pt x="3" y="25"/>
                      <a:pt x="3" y="25"/>
                    </a:cubicBezTo>
                    <a:cubicBezTo>
                      <a:pt x="3" y="26"/>
                      <a:pt x="3" y="26"/>
                      <a:pt x="3" y="26"/>
                    </a:cubicBezTo>
                    <a:cubicBezTo>
                      <a:pt x="3" y="26"/>
                      <a:pt x="3" y="26"/>
                      <a:pt x="3" y="26"/>
                    </a:cubicBezTo>
                    <a:cubicBezTo>
                      <a:pt x="3" y="26"/>
                      <a:pt x="3" y="26"/>
                      <a:pt x="3" y="26"/>
                    </a:cubicBezTo>
                    <a:cubicBezTo>
                      <a:pt x="3" y="26"/>
                      <a:pt x="3" y="26"/>
                      <a:pt x="3" y="26"/>
                    </a:cubicBezTo>
                    <a:cubicBezTo>
                      <a:pt x="3" y="26"/>
                      <a:pt x="3" y="26"/>
                      <a:pt x="3" y="26"/>
                    </a:cubicBezTo>
                    <a:cubicBezTo>
                      <a:pt x="3" y="27"/>
                      <a:pt x="3" y="27"/>
                      <a:pt x="3" y="27"/>
                    </a:cubicBezTo>
                    <a:cubicBezTo>
                      <a:pt x="3" y="27"/>
                      <a:pt x="3" y="27"/>
                      <a:pt x="3" y="27"/>
                    </a:cubicBezTo>
                    <a:cubicBezTo>
                      <a:pt x="4" y="27"/>
                      <a:pt x="4" y="27"/>
                      <a:pt x="4" y="27"/>
                    </a:cubicBezTo>
                    <a:cubicBezTo>
                      <a:pt x="4" y="27"/>
                      <a:pt x="4" y="27"/>
                      <a:pt x="4" y="27"/>
                    </a:cubicBezTo>
                    <a:cubicBezTo>
                      <a:pt x="4" y="27"/>
                      <a:pt x="4" y="27"/>
                      <a:pt x="4" y="27"/>
                    </a:cubicBezTo>
                    <a:cubicBezTo>
                      <a:pt x="4" y="27"/>
                      <a:pt x="4" y="27"/>
                      <a:pt x="4" y="27"/>
                    </a:cubicBezTo>
                    <a:cubicBezTo>
                      <a:pt x="4" y="27"/>
                      <a:pt x="4" y="27"/>
                      <a:pt x="4" y="27"/>
                    </a:cubicBezTo>
                    <a:cubicBezTo>
                      <a:pt x="4" y="27"/>
                      <a:pt x="4" y="27"/>
                      <a:pt x="4" y="27"/>
                    </a:cubicBezTo>
                    <a:cubicBezTo>
                      <a:pt x="4" y="27"/>
                      <a:pt x="4" y="27"/>
                      <a:pt x="4" y="27"/>
                    </a:cubicBezTo>
                    <a:cubicBezTo>
                      <a:pt x="4" y="28"/>
                      <a:pt x="4" y="28"/>
                      <a:pt x="4" y="28"/>
                    </a:cubicBezTo>
                    <a:cubicBezTo>
                      <a:pt x="4" y="28"/>
                      <a:pt x="4" y="28"/>
                      <a:pt x="4" y="28"/>
                    </a:cubicBezTo>
                    <a:cubicBezTo>
                      <a:pt x="4" y="28"/>
                      <a:pt x="4" y="28"/>
                      <a:pt x="4" y="28"/>
                    </a:cubicBezTo>
                    <a:cubicBezTo>
                      <a:pt x="4" y="28"/>
                      <a:pt x="4" y="28"/>
                      <a:pt x="4" y="28"/>
                    </a:cubicBezTo>
                    <a:cubicBezTo>
                      <a:pt x="4" y="28"/>
                      <a:pt x="4" y="28"/>
                      <a:pt x="4" y="28"/>
                    </a:cubicBezTo>
                    <a:cubicBezTo>
                      <a:pt x="4" y="28"/>
                      <a:pt x="4" y="28"/>
                      <a:pt x="4" y="28"/>
                    </a:cubicBezTo>
                    <a:cubicBezTo>
                      <a:pt x="4" y="28"/>
                      <a:pt x="4" y="28"/>
                      <a:pt x="4" y="28"/>
                    </a:cubicBezTo>
                    <a:cubicBezTo>
                      <a:pt x="4" y="28"/>
                      <a:pt x="4" y="28"/>
                      <a:pt x="4" y="28"/>
                    </a:cubicBezTo>
                    <a:cubicBezTo>
                      <a:pt x="4" y="28"/>
                      <a:pt x="4" y="28"/>
                      <a:pt x="4" y="28"/>
                    </a:cubicBezTo>
                    <a:cubicBezTo>
                      <a:pt x="5" y="28"/>
                      <a:pt x="5" y="28"/>
                      <a:pt x="5" y="28"/>
                    </a:cubicBezTo>
                    <a:cubicBezTo>
                      <a:pt x="5" y="28"/>
                      <a:pt x="5" y="28"/>
                      <a:pt x="5" y="28"/>
                    </a:cubicBezTo>
                    <a:cubicBezTo>
                      <a:pt x="5" y="29"/>
                      <a:pt x="5" y="29"/>
                      <a:pt x="5" y="29"/>
                    </a:cubicBezTo>
                    <a:cubicBezTo>
                      <a:pt x="5" y="29"/>
                      <a:pt x="5" y="29"/>
                      <a:pt x="5" y="29"/>
                    </a:cubicBezTo>
                    <a:cubicBezTo>
                      <a:pt x="5" y="29"/>
                      <a:pt x="5" y="29"/>
                      <a:pt x="5" y="29"/>
                    </a:cubicBezTo>
                    <a:cubicBezTo>
                      <a:pt x="5" y="29"/>
                      <a:pt x="5" y="29"/>
                      <a:pt x="5" y="29"/>
                    </a:cubicBezTo>
                    <a:cubicBezTo>
                      <a:pt x="5" y="29"/>
                      <a:pt x="5" y="29"/>
                      <a:pt x="5" y="29"/>
                    </a:cubicBezTo>
                    <a:cubicBezTo>
                      <a:pt x="5" y="29"/>
                      <a:pt x="5" y="29"/>
                      <a:pt x="5" y="29"/>
                    </a:cubicBezTo>
                    <a:cubicBezTo>
                      <a:pt x="5" y="29"/>
                      <a:pt x="5" y="29"/>
                      <a:pt x="5" y="29"/>
                    </a:cubicBezTo>
                    <a:cubicBezTo>
                      <a:pt x="5" y="29"/>
                      <a:pt x="5" y="29"/>
                      <a:pt x="5" y="29"/>
                    </a:cubicBezTo>
                    <a:cubicBezTo>
                      <a:pt x="5" y="29"/>
                      <a:pt x="5" y="29"/>
                      <a:pt x="5" y="29"/>
                    </a:cubicBezTo>
                    <a:cubicBezTo>
                      <a:pt x="5" y="29"/>
                      <a:pt x="5" y="29"/>
                      <a:pt x="5" y="29"/>
                    </a:cubicBezTo>
                    <a:cubicBezTo>
                      <a:pt x="5" y="29"/>
                      <a:pt x="5" y="29"/>
                      <a:pt x="5" y="29"/>
                    </a:cubicBezTo>
                    <a:cubicBezTo>
                      <a:pt x="5" y="29"/>
                      <a:pt x="5" y="29"/>
                      <a:pt x="5" y="29"/>
                    </a:cubicBezTo>
                    <a:cubicBezTo>
                      <a:pt x="5" y="29"/>
                      <a:pt x="5" y="29"/>
                      <a:pt x="5" y="29"/>
                    </a:cubicBezTo>
                    <a:cubicBezTo>
                      <a:pt x="5" y="29"/>
                      <a:pt x="5" y="29"/>
                      <a:pt x="5" y="29"/>
                    </a:cubicBezTo>
                    <a:cubicBezTo>
                      <a:pt x="5" y="30"/>
                      <a:pt x="5" y="30"/>
                      <a:pt x="5" y="30"/>
                    </a:cubicBezTo>
                    <a:cubicBezTo>
                      <a:pt x="5" y="30"/>
                      <a:pt x="5" y="30"/>
                      <a:pt x="5" y="30"/>
                    </a:cubicBezTo>
                    <a:cubicBezTo>
                      <a:pt x="5" y="30"/>
                      <a:pt x="5" y="30"/>
                      <a:pt x="5" y="30"/>
                    </a:cubicBezTo>
                    <a:cubicBezTo>
                      <a:pt x="5" y="30"/>
                      <a:pt x="5" y="30"/>
                      <a:pt x="5"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2"/>
                      <a:pt x="6" y="32"/>
                      <a:pt x="6" y="32"/>
                    </a:cubicBezTo>
                    <a:cubicBezTo>
                      <a:pt x="6" y="32"/>
                      <a:pt x="6" y="32"/>
                      <a:pt x="6" y="32"/>
                    </a:cubicBezTo>
                    <a:cubicBezTo>
                      <a:pt x="6" y="32"/>
                      <a:pt x="6" y="32"/>
                      <a:pt x="6" y="32"/>
                    </a:cubicBezTo>
                    <a:cubicBezTo>
                      <a:pt x="7" y="32"/>
                      <a:pt x="7" y="32"/>
                      <a:pt x="7" y="32"/>
                    </a:cubicBezTo>
                    <a:cubicBezTo>
                      <a:pt x="7" y="32"/>
                      <a:pt x="7" y="32"/>
                      <a:pt x="7" y="32"/>
                    </a:cubicBezTo>
                    <a:cubicBezTo>
                      <a:pt x="7" y="32"/>
                      <a:pt x="7" y="32"/>
                      <a:pt x="7" y="32"/>
                    </a:cubicBezTo>
                    <a:cubicBezTo>
                      <a:pt x="7" y="32"/>
                      <a:pt x="7" y="32"/>
                      <a:pt x="7" y="32"/>
                    </a:cubicBezTo>
                    <a:cubicBezTo>
                      <a:pt x="7" y="32"/>
                      <a:pt x="7" y="32"/>
                      <a:pt x="7" y="32"/>
                    </a:cubicBezTo>
                    <a:cubicBezTo>
                      <a:pt x="7" y="32"/>
                      <a:pt x="7" y="32"/>
                      <a:pt x="7" y="32"/>
                    </a:cubicBezTo>
                    <a:cubicBezTo>
                      <a:pt x="7" y="32"/>
                      <a:pt x="7" y="32"/>
                      <a:pt x="7" y="32"/>
                    </a:cubicBezTo>
                    <a:cubicBezTo>
                      <a:pt x="7" y="32"/>
                      <a:pt x="7" y="32"/>
                      <a:pt x="7" y="32"/>
                    </a:cubicBezTo>
                    <a:cubicBezTo>
                      <a:pt x="7" y="32"/>
                      <a:pt x="7" y="32"/>
                      <a:pt x="7" y="32"/>
                    </a:cubicBezTo>
                    <a:cubicBezTo>
                      <a:pt x="7" y="32"/>
                      <a:pt x="7" y="32"/>
                      <a:pt x="7" y="32"/>
                    </a:cubicBezTo>
                    <a:cubicBezTo>
                      <a:pt x="7" y="32"/>
                      <a:pt x="7" y="32"/>
                      <a:pt x="7" y="32"/>
                    </a:cubicBezTo>
                    <a:cubicBezTo>
                      <a:pt x="7" y="32"/>
                      <a:pt x="7" y="32"/>
                      <a:pt x="7" y="32"/>
                    </a:cubicBezTo>
                    <a:cubicBezTo>
                      <a:pt x="7" y="32"/>
                      <a:pt x="7" y="32"/>
                      <a:pt x="7" y="32"/>
                    </a:cubicBezTo>
                    <a:cubicBezTo>
                      <a:pt x="7" y="33"/>
                      <a:pt x="7" y="33"/>
                      <a:pt x="7" y="33"/>
                    </a:cubicBezTo>
                    <a:cubicBezTo>
                      <a:pt x="7" y="33"/>
                      <a:pt x="7" y="33"/>
                      <a:pt x="7" y="33"/>
                    </a:cubicBezTo>
                    <a:cubicBezTo>
                      <a:pt x="7" y="33"/>
                      <a:pt x="7" y="33"/>
                      <a:pt x="7" y="33"/>
                    </a:cubicBezTo>
                    <a:cubicBezTo>
                      <a:pt x="7" y="33"/>
                      <a:pt x="7" y="33"/>
                      <a:pt x="7" y="33"/>
                    </a:cubicBezTo>
                    <a:cubicBezTo>
                      <a:pt x="7" y="33"/>
                      <a:pt x="7" y="33"/>
                      <a:pt x="7" y="33"/>
                    </a:cubicBezTo>
                    <a:cubicBezTo>
                      <a:pt x="7" y="33"/>
                      <a:pt x="7" y="33"/>
                      <a:pt x="7" y="33"/>
                    </a:cubicBezTo>
                    <a:cubicBezTo>
                      <a:pt x="7" y="33"/>
                      <a:pt x="7" y="33"/>
                      <a:pt x="7" y="33"/>
                    </a:cubicBezTo>
                    <a:cubicBezTo>
                      <a:pt x="7" y="33"/>
                      <a:pt x="7" y="33"/>
                      <a:pt x="7" y="33"/>
                    </a:cubicBezTo>
                    <a:cubicBezTo>
                      <a:pt x="7" y="33"/>
                      <a:pt x="7" y="33"/>
                      <a:pt x="7" y="33"/>
                    </a:cubicBezTo>
                    <a:cubicBezTo>
                      <a:pt x="7" y="33"/>
                      <a:pt x="7" y="33"/>
                      <a:pt x="7" y="33"/>
                    </a:cubicBezTo>
                    <a:cubicBezTo>
                      <a:pt x="8" y="33"/>
                      <a:pt x="8" y="33"/>
                      <a:pt x="8" y="33"/>
                    </a:cubicBezTo>
                    <a:cubicBezTo>
                      <a:pt x="8" y="33"/>
                      <a:pt x="8" y="33"/>
                      <a:pt x="8" y="33"/>
                    </a:cubicBezTo>
                    <a:cubicBezTo>
                      <a:pt x="8" y="33"/>
                      <a:pt x="8" y="33"/>
                      <a:pt x="8" y="33"/>
                    </a:cubicBezTo>
                    <a:cubicBezTo>
                      <a:pt x="8" y="33"/>
                      <a:pt x="8" y="33"/>
                      <a:pt x="8" y="33"/>
                    </a:cubicBezTo>
                    <a:cubicBezTo>
                      <a:pt x="8" y="33"/>
                      <a:pt x="8" y="33"/>
                      <a:pt x="8" y="33"/>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5"/>
                      <a:pt x="8" y="35"/>
                      <a:pt x="8" y="35"/>
                    </a:cubicBezTo>
                    <a:cubicBezTo>
                      <a:pt x="8" y="35"/>
                      <a:pt x="8" y="35"/>
                      <a:pt x="8" y="35"/>
                    </a:cubicBezTo>
                    <a:cubicBezTo>
                      <a:pt x="8" y="35"/>
                      <a:pt x="8" y="35"/>
                      <a:pt x="8" y="35"/>
                    </a:cubicBezTo>
                    <a:cubicBezTo>
                      <a:pt x="8" y="35"/>
                      <a:pt x="8" y="35"/>
                      <a:pt x="8"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10" y="36"/>
                      <a:pt x="10" y="36"/>
                      <a:pt x="10" y="36"/>
                    </a:cubicBezTo>
                    <a:cubicBezTo>
                      <a:pt x="10" y="36"/>
                      <a:pt x="10" y="36"/>
                      <a:pt x="10" y="36"/>
                    </a:cubicBezTo>
                    <a:cubicBezTo>
                      <a:pt x="10" y="36"/>
                      <a:pt x="10" y="36"/>
                      <a:pt x="10" y="36"/>
                    </a:cubicBezTo>
                    <a:cubicBezTo>
                      <a:pt x="10" y="36"/>
                      <a:pt x="10" y="36"/>
                      <a:pt x="10" y="36"/>
                    </a:cubicBezTo>
                    <a:cubicBezTo>
                      <a:pt x="10" y="36"/>
                      <a:pt x="10" y="36"/>
                      <a:pt x="10" y="36"/>
                    </a:cubicBezTo>
                    <a:cubicBezTo>
                      <a:pt x="10" y="36"/>
                      <a:pt x="10" y="36"/>
                      <a:pt x="10" y="36"/>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8"/>
                      <a:pt x="10" y="38"/>
                      <a:pt x="10" y="38"/>
                    </a:cubicBezTo>
                    <a:cubicBezTo>
                      <a:pt x="10" y="38"/>
                      <a:pt x="10" y="38"/>
                      <a:pt x="10" y="38"/>
                    </a:cubicBezTo>
                    <a:cubicBezTo>
                      <a:pt x="10" y="38"/>
                      <a:pt x="10" y="38"/>
                      <a:pt x="10"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2" y="39"/>
                      <a:pt x="12" y="39"/>
                      <a:pt x="12" y="39"/>
                    </a:cubicBezTo>
                    <a:cubicBezTo>
                      <a:pt x="12" y="39"/>
                      <a:pt x="12" y="39"/>
                      <a:pt x="12" y="39"/>
                    </a:cubicBezTo>
                    <a:cubicBezTo>
                      <a:pt x="12" y="39"/>
                      <a:pt x="12" y="39"/>
                      <a:pt x="12" y="39"/>
                    </a:cubicBezTo>
                    <a:cubicBezTo>
                      <a:pt x="12" y="39"/>
                      <a:pt x="12" y="39"/>
                      <a:pt x="12" y="39"/>
                    </a:cubicBezTo>
                    <a:cubicBezTo>
                      <a:pt x="12" y="39"/>
                      <a:pt x="12" y="39"/>
                      <a:pt x="12" y="39"/>
                    </a:cubicBezTo>
                    <a:cubicBezTo>
                      <a:pt x="12" y="39"/>
                      <a:pt x="12" y="39"/>
                      <a:pt x="12" y="39"/>
                    </a:cubicBezTo>
                    <a:cubicBezTo>
                      <a:pt x="12" y="40"/>
                      <a:pt x="12" y="40"/>
                      <a:pt x="12" y="40"/>
                    </a:cubicBezTo>
                    <a:cubicBezTo>
                      <a:pt x="12" y="40"/>
                      <a:pt x="12" y="40"/>
                      <a:pt x="12" y="40"/>
                    </a:cubicBezTo>
                    <a:cubicBezTo>
                      <a:pt x="12" y="40"/>
                      <a:pt x="12" y="40"/>
                      <a:pt x="12" y="40"/>
                    </a:cubicBezTo>
                    <a:cubicBezTo>
                      <a:pt x="12" y="40"/>
                      <a:pt x="12" y="40"/>
                      <a:pt x="12" y="40"/>
                    </a:cubicBezTo>
                    <a:cubicBezTo>
                      <a:pt x="12" y="40"/>
                      <a:pt x="12" y="40"/>
                      <a:pt x="12" y="40"/>
                    </a:cubicBezTo>
                    <a:cubicBezTo>
                      <a:pt x="12" y="40"/>
                      <a:pt x="12" y="40"/>
                      <a:pt x="12" y="40"/>
                    </a:cubicBezTo>
                    <a:cubicBezTo>
                      <a:pt x="12" y="40"/>
                      <a:pt x="12" y="40"/>
                      <a:pt x="12" y="40"/>
                    </a:cubicBezTo>
                    <a:cubicBezTo>
                      <a:pt x="12" y="40"/>
                      <a:pt x="12" y="40"/>
                      <a:pt x="12" y="40"/>
                    </a:cubicBezTo>
                    <a:cubicBezTo>
                      <a:pt x="12" y="40"/>
                      <a:pt x="12" y="40"/>
                      <a:pt x="12" y="40"/>
                    </a:cubicBezTo>
                    <a:cubicBezTo>
                      <a:pt x="12" y="40"/>
                      <a:pt x="12" y="40"/>
                      <a:pt x="12" y="40"/>
                    </a:cubicBezTo>
                    <a:cubicBezTo>
                      <a:pt x="12" y="40"/>
                      <a:pt x="12" y="40"/>
                      <a:pt x="12" y="40"/>
                    </a:cubicBezTo>
                    <a:cubicBezTo>
                      <a:pt x="12" y="40"/>
                      <a:pt x="12" y="40"/>
                      <a:pt x="12" y="40"/>
                    </a:cubicBezTo>
                    <a:cubicBezTo>
                      <a:pt x="12" y="40"/>
                      <a:pt x="12" y="40"/>
                      <a:pt x="12" y="40"/>
                    </a:cubicBezTo>
                    <a:cubicBezTo>
                      <a:pt x="12" y="40"/>
                      <a:pt x="12" y="40"/>
                      <a:pt x="12" y="40"/>
                    </a:cubicBezTo>
                    <a:cubicBezTo>
                      <a:pt x="12" y="40"/>
                      <a:pt x="12" y="40"/>
                      <a:pt x="12" y="40"/>
                    </a:cubicBezTo>
                    <a:cubicBezTo>
                      <a:pt x="12" y="40"/>
                      <a:pt x="12" y="40"/>
                      <a:pt x="12" y="40"/>
                    </a:cubicBezTo>
                    <a:cubicBezTo>
                      <a:pt x="13" y="41"/>
                      <a:pt x="13" y="41"/>
                      <a:pt x="13" y="41"/>
                    </a:cubicBezTo>
                    <a:cubicBezTo>
                      <a:pt x="13" y="41"/>
                      <a:pt x="13" y="41"/>
                      <a:pt x="13" y="41"/>
                    </a:cubicBezTo>
                    <a:cubicBezTo>
                      <a:pt x="13" y="41"/>
                      <a:pt x="13" y="41"/>
                      <a:pt x="13" y="41"/>
                    </a:cubicBezTo>
                    <a:cubicBezTo>
                      <a:pt x="13" y="41"/>
                      <a:pt x="13" y="41"/>
                      <a:pt x="13" y="41"/>
                    </a:cubicBezTo>
                    <a:cubicBezTo>
                      <a:pt x="13" y="41"/>
                      <a:pt x="13" y="41"/>
                      <a:pt x="13" y="41"/>
                    </a:cubicBezTo>
                    <a:cubicBezTo>
                      <a:pt x="13" y="41"/>
                      <a:pt x="13" y="41"/>
                      <a:pt x="13" y="41"/>
                    </a:cubicBezTo>
                    <a:cubicBezTo>
                      <a:pt x="13" y="41"/>
                      <a:pt x="13" y="41"/>
                      <a:pt x="13" y="41"/>
                    </a:cubicBezTo>
                    <a:cubicBezTo>
                      <a:pt x="13" y="41"/>
                      <a:pt x="13" y="41"/>
                      <a:pt x="13" y="41"/>
                    </a:cubicBezTo>
                    <a:cubicBezTo>
                      <a:pt x="13" y="41"/>
                      <a:pt x="13" y="41"/>
                      <a:pt x="13" y="41"/>
                    </a:cubicBezTo>
                    <a:cubicBezTo>
                      <a:pt x="13" y="42"/>
                      <a:pt x="13" y="42"/>
                      <a:pt x="13" y="42"/>
                    </a:cubicBezTo>
                    <a:cubicBezTo>
                      <a:pt x="13" y="42"/>
                      <a:pt x="13" y="42"/>
                      <a:pt x="13" y="42"/>
                    </a:cubicBezTo>
                    <a:cubicBezTo>
                      <a:pt x="13" y="42"/>
                      <a:pt x="13" y="42"/>
                      <a:pt x="13" y="42"/>
                    </a:cubicBezTo>
                    <a:cubicBezTo>
                      <a:pt x="13" y="42"/>
                      <a:pt x="13" y="42"/>
                      <a:pt x="13" y="42"/>
                    </a:cubicBezTo>
                    <a:cubicBezTo>
                      <a:pt x="14" y="42"/>
                      <a:pt x="14" y="42"/>
                      <a:pt x="14" y="42"/>
                    </a:cubicBezTo>
                    <a:cubicBezTo>
                      <a:pt x="14" y="42"/>
                      <a:pt x="14" y="42"/>
                      <a:pt x="14" y="42"/>
                    </a:cubicBezTo>
                    <a:cubicBezTo>
                      <a:pt x="14" y="42"/>
                      <a:pt x="14" y="42"/>
                      <a:pt x="14" y="42"/>
                    </a:cubicBezTo>
                    <a:cubicBezTo>
                      <a:pt x="14" y="42"/>
                      <a:pt x="14" y="42"/>
                      <a:pt x="14" y="42"/>
                    </a:cubicBezTo>
                    <a:cubicBezTo>
                      <a:pt x="14" y="42"/>
                      <a:pt x="14" y="42"/>
                      <a:pt x="14" y="42"/>
                    </a:cubicBezTo>
                    <a:cubicBezTo>
                      <a:pt x="14" y="43"/>
                      <a:pt x="14" y="43"/>
                      <a:pt x="14" y="43"/>
                    </a:cubicBezTo>
                    <a:cubicBezTo>
                      <a:pt x="14" y="43"/>
                      <a:pt x="14" y="43"/>
                      <a:pt x="14" y="43"/>
                    </a:cubicBezTo>
                    <a:cubicBezTo>
                      <a:pt x="18" y="48"/>
                      <a:pt x="22" y="53"/>
                      <a:pt x="27" y="58"/>
                    </a:cubicBezTo>
                    <a:cubicBezTo>
                      <a:pt x="27" y="58"/>
                      <a:pt x="27" y="58"/>
                      <a:pt x="27" y="58"/>
                    </a:cubicBezTo>
                    <a:cubicBezTo>
                      <a:pt x="27" y="58"/>
                      <a:pt x="27" y="58"/>
                      <a:pt x="27" y="58"/>
                    </a:cubicBezTo>
                    <a:cubicBezTo>
                      <a:pt x="27" y="58"/>
                      <a:pt x="27" y="58"/>
                      <a:pt x="27" y="58"/>
                    </a:cubicBezTo>
                    <a:cubicBezTo>
                      <a:pt x="27" y="58"/>
                      <a:pt x="27" y="58"/>
                      <a:pt x="27" y="58"/>
                    </a:cubicBezTo>
                    <a:cubicBezTo>
                      <a:pt x="27" y="58"/>
                      <a:pt x="27" y="58"/>
                      <a:pt x="27" y="58"/>
                    </a:cubicBezTo>
                    <a:cubicBezTo>
                      <a:pt x="27" y="58"/>
                      <a:pt x="27" y="58"/>
                      <a:pt x="27" y="58"/>
                    </a:cubicBezTo>
                    <a:cubicBezTo>
                      <a:pt x="27" y="59"/>
                      <a:pt x="27" y="59"/>
                      <a:pt x="27" y="59"/>
                    </a:cubicBezTo>
                    <a:cubicBezTo>
                      <a:pt x="27" y="59"/>
                      <a:pt x="27" y="59"/>
                      <a:pt x="27" y="59"/>
                    </a:cubicBezTo>
                    <a:cubicBezTo>
                      <a:pt x="28" y="59"/>
                      <a:pt x="28" y="59"/>
                      <a:pt x="28" y="59"/>
                    </a:cubicBezTo>
                    <a:cubicBezTo>
                      <a:pt x="28" y="59"/>
                      <a:pt x="28" y="59"/>
                      <a:pt x="28" y="59"/>
                    </a:cubicBezTo>
                    <a:cubicBezTo>
                      <a:pt x="28" y="59"/>
                      <a:pt x="28" y="59"/>
                      <a:pt x="28" y="59"/>
                    </a:cubicBezTo>
                    <a:cubicBezTo>
                      <a:pt x="28" y="59"/>
                      <a:pt x="28" y="59"/>
                      <a:pt x="28" y="59"/>
                    </a:cubicBezTo>
                    <a:cubicBezTo>
                      <a:pt x="28" y="59"/>
                      <a:pt x="28" y="59"/>
                      <a:pt x="28" y="59"/>
                    </a:cubicBezTo>
                    <a:cubicBezTo>
                      <a:pt x="28" y="59"/>
                      <a:pt x="28" y="59"/>
                      <a:pt x="28" y="59"/>
                    </a:cubicBezTo>
                    <a:cubicBezTo>
                      <a:pt x="28" y="59"/>
                      <a:pt x="28" y="59"/>
                      <a:pt x="28" y="59"/>
                    </a:cubicBezTo>
                    <a:cubicBezTo>
                      <a:pt x="28" y="59"/>
                      <a:pt x="28" y="59"/>
                      <a:pt x="28" y="59"/>
                    </a:cubicBezTo>
                    <a:cubicBezTo>
                      <a:pt x="28" y="59"/>
                      <a:pt x="28" y="59"/>
                      <a:pt x="28" y="59"/>
                    </a:cubicBezTo>
                    <a:cubicBezTo>
                      <a:pt x="28" y="59"/>
                      <a:pt x="28" y="59"/>
                      <a:pt x="28" y="59"/>
                    </a:cubicBezTo>
                    <a:cubicBezTo>
                      <a:pt x="28" y="59"/>
                      <a:pt x="28" y="59"/>
                      <a:pt x="28" y="59"/>
                    </a:cubicBezTo>
                    <a:cubicBezTo>
                      <a:pt x="28" y="59"/>
                      <a:pt x="28" y="59"/>
                      <a:pt x="28" y="59"/>
                    </a:cubicBezTo>
                    <a:cubicBezTo>
                      <a:pt x="28" y="60"/>
                      <a:pt x="28" y="60"/>
                      <a:pt x="28" y="60"/>
                    </a:cubicBezTo>
                    <a:cubicBezTo>
                      <a:pt x="28" y="60"/>
                      <a:pt x="28" y="60"/>
                      <a:pt x="28" y="60"/>
                    </a:cubicBezTo>
                    <a:cubicBezTo>
                      <a:pt x="28" y="60"/>
                      <a:pt x="28" y="60"/>
                      <a:pt x="28" y="60"/>
                    </a:cubicBezTo>
                    <a:cubicBezTo>
                      <a:pt x="28" y="60"/>
                      <a:pt x="28" y="60"/>
                      <a:pt x="28" y="60"/>
                    </a:cubicBezTo>
                    <a:cubicBezTo>
                      <a:pt x="28" y="60"/>
                      <a:pt x="28" y="60"/>
                      <a:pt x="28" y="60"/>
                    </a:cubicBezTo>
                    <a:cubicBezTo>
                      <a:pt x="29" y="60"/>
                      <a:pt x="29" y="60"/>
                      <a:pt x="29" y="60"/>
                    </a:cubicBezTo>
                    <a:cubicBezTo>
                      <a:pt x="29" y="60"/>
                      <a:pt x="29" y="60"/>
                      <a:pt x="29" y="60"/>
                    </a:cubicBezTo>
                    <a:cubicBezTo>
                      <a:pt x="29" y="60"/>
                      <a:pt x="29" y="60"/>
                      <a:pt x="29" y="60"/>
                    </a:cubicBezTo>
                    <a:cubicBezTo>
                      <a:pt x="29" y="60"/>
                      <a:pt x="29" y="60"/>
                      <a:pt x="29" y="60"/>
                    </a:cubicBezTo>
                    <a:cubicBezTo>
                      <a:pt x="29" y="60"/>
                      <a:pt x="29" y="60"/>
                      <a:pt x="29" y="60"/>
                    </a:cubicBezTo>
                    <a:cubicBezTo>
                      <a:pt x="29" y="60"/>
                      <a:pt x="29" y="60"/>
                      <a:pt x="29" y="60"/>
                    </a:cubicBezTo>
                    <a:cubicBezTo>
                      <a:pt x="29" y="60"/>
                      <a:pt x="29" y="60"/>
                      <a:pt x="29" y="60"/>
                    </a:cubicBezTo>
                    <a:cubicBezTo>
                      <a:pt x="29" y="60"/>
                      <a:pt x="29" y="60"/>
                      <a:pt x="29" y="60"/>
                    </a:cubicBezTo>
                    <a:cubicBezTo>
                      <a:pt x="29" y="60"/>
                      <a:pt x="29" y="60"/>
                      <a:pt x="29" y="60"/>
                    </a:cubicBezTo>
                    <a:cubicBezTo>
                      <a:pt x="29" y="60"/>
                      <a:pt x="29" y="60"/>
                      <a:pt x="29" y="60"/>
                    </a:cubicBezTo>
                    <a:cubicBezTo>
                      <a:pt x="29" y="60"/>
                      <a:pt x="29" y="60"/>
                      <a:pt x="29" y="60"/>
                    </a:cubicBezTo>
                    <a:cubicBezTo>
                      <a:pt x="29" y="60"/>
                      <a:pt x="29" y="60"/>
                      <a:pt x="29" y="60"/>
                    </a:cubicBezTo>
                    <a:cubicBezTo>
                      <a:pt x="29" y="61"/>
                      <a:pt x="29" y="61"/>
                      <a:pt x="29" y="61"/>
                    </a:cubicBezTo>
                    <a:cubicBezTo>
                      <a:pt x="29" y="61"/>
                      <a:pt x="29" y="61"/>
                      <a:pt x="29" y="61"/>
                    </a:cubicBezTo>
                    <a:cubicBezTo>
                      <a:pt x="29" y="61"/>
                      <a:pt x="29" y="61"/>
                      <a:pt x="29" y="61"/>
                    </a:cubicBezTo>
                    <a:cubicBezTo>
                      <a:pt x="29" y="61"/>
                      <a:pt x="29" y="61"/>
                      <a:pt x="29" y="61"/>
                    </a:cubicBezTo>
                    <a:cubicBezTo>
                      <a:pt x="29" y="61"/>
                      <a:pt x="29" y="61"/>
                      <a:pt x="29" y="61"/>
                    </a:cubicBezTo>
                    <a:cubicBezTo>
                      <a:pt x="29" y="61"/>
                      <a:pt x="29" y="61"/>
                      <a:pt x="29" y="61"/>
                    </a:cubicBezTo>
                    <a:cubicBezTo>
                      <a:pt x="29" y="61"/>
                      <a:pt x="29" y="61"/>
                      <a:pt x="29" y="61"/>
                    </a:cubicBezTo>
                    <a:cubicBezTo>
                      <a:pt x="30" y="61"/>
                      <a:pt x="30" y="61"/>
                      <a:pt x="30" y="61"/>
                    </a:cubicBezTo>
                    <a:cubicBezTo>
                      <a:pt x="30" y="61"/>
                      <a:pt x="30" y="61"/>
                      <a:pt x="30" y="61"/>
                    </a:cubicBezTo>
                    <a:cubicBezTo>
                      <a:pt x="30" y="61"/>
                      <a:pt x="30" y="61"/>
                      <a:pt x="30" y="61"/>
                    </a:cubicBezTo>
                    <a:cubicBezTo>
                      <a:pt x="30" y="61"/>
                      <a:pt x="30" y="61"/>
                      <a:pt x="30" y="61"/>
                    </a:cubicBezTo>
                    <a:cubicBezTo>
                      <a:pt x="30" y="61"/>
                      <a:pt x="30" y="61"/>
                      <a:pt x="30" y="61"/>
                    </a:cubicBezTo>
                    <a:cubicBezTo>
                      <a:pt x="30" y="61"/>
                      <a:pt x="30" y="61"/>
                      <a:pt x="30" y="61"/>
                    </a:cubicBezTo>
                    <a:cubicBezTo>
                      <a:pt x="30" y="61"/>
                      <a:pt x="30" y="61"/>
                      <a:pt x="30" y="61"/>
                    </a:cubicBezTo>
                    <a:cubicBezTo>
                      <a:pt x="30" y="61"/>
                      <a:pt x="30" y="61"/>
                      <a:pt x="30" y="61"/>
                    </a:cubicBezTo>
                    <a:cubicBezTo>
                      <a:pt x="30" y="61"/>
                      <a:pt x="30" y="61"/>
                      <a:pt x="30" y="61"/>
                    </a:cubicBezTo>
                    <a:cubicBezTo>
                      <a:pt x="30" y="61"/>
                      <a:pt x="30" y="61"/>
                      <a:pt x="30" y="61"/>
                    </a:cubicBezTo>
                    <a:cubicBezTo>
                      <a:pt x="30" y="61"/>
                      <a:pt x="30" y="61"/>
                      <a:pt x="30" y="61"/>
                    </a:cubicBezTo>
                    <a:cubicBezTo>
                      <a:pt x="30" y="61"/>
                      <a:pt x="30" y="61"/>
                      <a:pt x="30" y="61"/>
                    </a:cubicBezTo>
                    <a:cubicBezTo>
                      <a:pt x="30" y="61"/>
                      <a:pt x="30" y="61"/>
                      <a:pt x="30" y="61"/>
                    </a:cubicBezTo>
                    <a:cubicBezTo>
                      <a:pt x="30" y="62"/>
                      <a:pt x="30" y="62"/>
                      <a:pt x="30" y="62"/>
                    </a:cubicBezTo>
                    <a:cubicBezTo>
                      <a:pt x="30" y="62"/>
                      <a:pt x="30" y="62"/>
                      <a:pt x="30" y="62"/>
                    </a:cubicBezTo>
                    <a:cubicBezTo>
                      <a:pt x="30" y="62"/>
                      <a:pt x="30" y="62"/>
                      <a:pt x="30" y="62"/>
                    </a:cubicBezTo>
                    <a:cubicBezTo>
                      <a:pt x="30" y="62"/>
                      <a:pt x="30" y="62"/>
                      <a:pt x="30" y="62"/>
                    </a:cubicBezTo>
                    <a:cubicBezTo>
                      <a:pt x="30" y="62"/>
                      <a:pt x="30" y="62"/>
                      <a:pt x="30" y="62"/>
                    </a:cubicBezTo>
                    <a:cubicBezTo>
                      <a:pt x="30" y="62"/>
                      <a:pt x="30" y="62"/>
                      <a:pt x="30" y="62"/>
                    </a:cubicBezTo>
                    <a:cubicBezTo>
                      <a:pt x="30" y="62"/>
                      <a:pt x="30" y="62"/>
                      <a:pt x="30" y="62"/>
                    </a:cubicBezTo>
                    <a:cubicBezTo>
                      <a:pt x="30" y="62"/>
                      <a:pt x="30" y="62"/>
                      <a:pt x="30" y="62"/>
                    </a:cubicBezTo>
                    <a:cubicBezTo>
                      <a:pt x="31" y="62"/>
                      <a:pt x="31" y="62"/>
                      <a:pt x="31" y="62"/>
                    </a:cubicBezTo>
                    <a:cubicBezTo>
                      <a:pt x="31" y="62"/>
                      <a:pt x="31" y="62"/>
                      <a:pt x="31" y="62"/>
                    </a:cubicBezTo>
                    <a:cubicBezTo>
                      <a:pt x="31" y="62"/>
                      <a:pt x="31" y="62"/>
                      <a:pt x="31" y="62"/>
                    </a:cubicBezTo>
                    <a:cubicBezTo>
                      <a:pt x="31" y="62"/>
                      <a:pt x="31" y="62"/>
                      <a:pt x="31" y="62"/>
                    </a:cubicBezTo>
                    <a:cubicBezTo>
                      <a:pt x="31" y="62"/>
                      <a:pt x="31" y="62"/>
                      <a:pt x="31" y="62"/>
                    </a:cubicBezTo>
                    <a:cubicBezTo>
                      <a:pt x="31" y="62"/>
                      <a:pt x="31" y="62"/>
                      <a:pt x="31" y="62"/>
                    </a:cubicBezTo>
                    <a:cubicBezTo>
                      <a:pt x="31" y="62"/>
                      <a:pt x="31" y="62"/>
                      <a:pt x="31" y="62"/>
                    </a:cubicBezTo>
                    <a:cubicBezTo>
                      <a:pt x="31" y="62"/>
                      <a:pt x="31" y="62"/>
                      <a:pt x="31" y="62"/>
                    </a:cubicBezTo>
                    <a:cubicBezTo>
                      <a:pt x="31" y="62"/>
                      <a:pt x="31" y="62"/>
                      <a:pt x="31" y="62"/>
                    </a:cubicBezTo>
                    <a:cubicBezTo>
                      <a:pt x="31" y="62"/>
                      <a:pt x="31" y="62"/>
                      <a:pt x="31" y="62"/>
                    </a:cubicBezTo>
                    <a:cubicBezTo>
                      <a:pt x="31" y="62"/>
                      <a:pt x="31" y="62"/>
                      <a:pt x="31" y="62"/>
                    </a:cubicBezTo>
                    <a:cubicBezTo>
                      <a:pt x="31" y="62"/>
                      <a:pt x="31" y="62"/>
                      <a:pt x="31" y="62"/>
                    </a:cubicBezTo>
                    <a:cubicBezTo>
                      <a:pt x="31" y="63"/>
                      <a:pt x="31" y="63"/>
                      <a:pt x="31" y="63"/>
                    </a:cubicBezTo>
                    <a:cubicBezTo>
                      <a:pt x="31" y="63"/>
                      <a:pt x="31" y="63"/>
                      <a:pt x="31" y="63"/>
                    </a:cubicBezTo>
                    <a:cubicBezTo>
                      <a:pt x="31" y="63"/>
                      <a:pt x="31" y="63"/>
                      <a:pt x="31" y="63"/>
                    </a:cubicBezTo>
                    <a:cubicBezTo>
                      <a:pt x="31" y="63"/>
                      <a:pt x="31" y="63"/>
                      <a:pt x="31" y="63"/>
                    </a:cubicBezTo>
                    <a:cubicBezTo>
                      <a:pt x="31" y="63"/>
                      <a:pt x="31" y="63"/>
                      <a:pt x="31" y="63"/>
                    </a:cubicBezTo>
                    <a:cubicBezTo>
                      <a:pt x="31" y="63"/>
                      <a:pt x="31" y="63"/>
                      <a:pt x="31" y="63"/>
                    </a:cubicBezTo>
                    <a:cubicBezTo>
                      <a:pt x="39" y="70"/>
                      <a:pt x="47" y="77"/>
                      <a:pt x="55" y="83"/>
                    </a:cubicBezTo>
                    <a:cubicBezTo>
                      <a:pt x="80" y="49"/>
                      <a:pt x="80" y="49"/>
                      <a:pt x="80" y="49"/>
                    </a:cubicBezTo>
                    <a:cubicBezTo>
                      <a:pt x="72" y="43"/>
                      <a:pt x="65" y="37"/>
                      <a:pt x="59" y="31"/>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8" name="Google Shape;1378;p19"/>
              <p:cNvSpPr/>
              <p:nvPr/>
            </p:nvSpPr>
            <p:spPr>
              <a:xfrm>
                <a:off x="8734425" y="3087688"/>
                <a:ext cx="195262" cy="250825"/>
              </a:xfrm>
              <a:custGeom>
                <a:avLst/>
                <a:gdLst/>
                <a:ahLst/>
                <a:cxnLst/>
                <a:rect l="l" t="t" r="r" b="b"/>
                <a:pathLst>
                  <a:path w="65" h="84" extrusionOk="0">
                    <a:moveTo>
                      <a:pt x="0" y="60"/>
                    </a:moveTo>
                    <a:cubicBezTo>
                      <a:pt x="35" y="84"/>
                      <a:pt x="35" y="84"/>
                      <a:pt x="35" y="84"/>
                    </a:cubicBezTo>
                    <a:cubicBezTo>
                      <a:pt x="51" y="61"/>
                      <a:pt x="61" y="34"/>
                      <a:pt x="65" y="5"/>
                    </a:cubicBezTo>
                    <a:cubicBezTo>
                      <a:pt x="23" y="0"/>
                      <a:pt x="23" y="0"/>
                      <a:pt x="23" y="0"/>
                    </a:cubicBezTo>
                    <a:cubicBezTo>
                      <a:pt x="20" y="22"/>
                      <a:pt x="13" y="42"/>
                      <a:pt x="0" y="6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9" name="Google Shape;1379;p19"/>
              <p:cNvSpPr/>
              <p:nvPr/>
            </p:nvSpPr>
            <p:spPr>
              <a:xfrm>
                <a:off x="8777288" y="2827338"/>
                <a:ext cx="157162" cy="247650"/>
              </a:xfrm>
              <a:custGeom>
                <a:avLst/>
                <a:gdLst/>
                <a:ahLst/>
                <a:cxnLst/>
                <a:rect l="l" t="t" r="r" b="b"/>
                <a:pathLst>
                  <a:path w="53" h="83" extrusionOk="0">
                    <a:moveTo>
                      <a:pt x="53" y="69"/>
                    </a:moveTo>
                    <a:cubicBezTo>
                      <a:pt x="53" y="68"/>
                      <a:pt x="53" y="68"/>
                      <a:pt x="53" y="68"/>
                    </a:cubicBezTo>
                    <a:cubicBezTo>
                      <a:pt x="53" y="68"/>
                      <a:pt x="53" y="68"/>
                      <a:pt x="53" y="68"/>
                    </a:cubicBezTo>
                    <a:cubicBezTo>
                      <a:pt x="53" y="68"/>
                      <a:pt x="53" y="68"/>
                      <a:pt x="53" y="68"/>
                    </a:cubicBezTo>
                    <a:cubicBezTo>
                      <a:pt x="53" y="68"/>
                      <a:pt x="53" y="68"/>
                      <a:pt x="53" y="68"/>
                    </a:cubicBezTo>
                    <a:cubicBezTo>
                      <a:pt x="53" y="68"/>
                      <a:pt x="53" y="68"/>
                      <a:pt x="53" y="68"/>
                    </a:cubicBezTo>
                    <a:cubicBezTo>
                      <a:pt x="53" y="68"/>
                      <a:pt x="53" y="68"/>
                      <a:pt x="53" y="68"/>
                    </a:cubicBezTo>
                    <a:cubicBezTo>
                      <a:pt x="53" y="68"/>
                      <a:pt x="53" y="68"/>
                      <a:pt x="53" y="68"/>
                    </a:cubicBezTo>
                    <a:cubicBezTo>
                      <a:pt x="53" y="68"/>
                      <a:pt x="53" y="68"/>
                      <a:pt x="53" y="68"/>
                    </a:cubicBezTo>
                    <a:cubicBezTo>
                      <a:pt x="53" y="68"/>
                      <a:pt x="53" y="68"/>
                      <a:pt x="53" y="68"/>
                    </a:cubicBezTo>
                    <a:cubicBezTo>
                      <a:pt x="53" y="68"/>
                      <a:pt x="53" y="68"/>
                      <a:pt x="53" y="68"/>
                    </a:cubicBezTo>
                    <a:cubicBezTo>
                      <a:pt x="53" y="68"/>
                      <a:pt x="53" y="68"/>
                      <a:pt x="53" y="68"/>
                    </a:cubicBezTo>
                    <a:cubicBezTo>
                      <a:pt x="53" y="68"/>
                      <a:pt x="53" y="68"/>
                      <a:pt x="53" y="68"/>
                    </a:cubicBezTo>
                    <a:cubicBezTo>
                      <a:pt x="53" y="68"/>
                      <a:pt x="53" y="68"/>
                      <a:pt x="53" y="68"/>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6"/>
                      <a:pt x="53" y="66"/>
                      <a:pt x="53" y="66"/>
                    </a:cubicBezTo>
                    <a:cubicBezTo>
                      <a:pt x="53" y="66"/>
                      <a:pt x="53" y="66"/>
                      <a:pt x="53" y="66"/>
                    </a:cubicBezTo>
                    <a:cubicBezTo>
                      <a:pt x="53" y="66"/>
                      <a:pt x="53" y="66"/>
                      <a:pt x="53" y="66"/>
                    </a:cubicBezTo>
                    <a:cubicBezTo>
                      <a:pt x="53" y="66"/>
                      <a:pt x="53" y="66"/>
                      <a:pt x="53" y="66"/>
                    </a:cubicBezTo>
                    <a:cubicBezTo>
                      <a:pt x="53" y="66"/>
                      <a:pt x="53" y="66"/>
                      <a:pt x="53" y="66"/>
                    </a:cubicBezTo>
                    <a:cubicBezTo>
                      <a:pt x="53" y="66"/>
                      <a:pt x="53" y="66"/>
                      <a:pt x="53" y="66"/>
                    </a:cubicBezTo>
                    <a:cubicBezTo>
                      <a:pt x="53" y="66"/>
                      <a:pt x="53" y="66"/>
                      <a:pt x="53" y="66"/>
                    </a:cubicBezTo>
                    <a:cubicBezTo>
                      <a:pt x="53" y="66"/>
                      <a:pt x="53" y="66"/>
                      <a:pt x="53" y="66"/>
                    </a:cubicBezTo>
                    <a:cubicBezTo>
                      <a:pt x="53" y="66"/>
                      <a:pt x="53" y="66"/>
                      <a:pt x="53" y="66"/>
                    </a:cubicBezTo>
                    <a:cubicBezTo>
                      <a:pt x="53" y="66"/>
                      <a:pt x="53" y="66"/>
                      <a:pt x="53" y="66"/>
                    </a:cubicBezTo>
                    <a:cubicBezTo>
                      <a:pt x="53" y="66"/>
                      <a:pt x="53" y="66"/>
                      <a:pt x="53" y="66"/>
                    </a:cubicBezTo>
                    <a:cubicBezTo>
                      <a:pt x="53" y="66"/>
                      <a:pt x="53" y="66"/>
                      <a:pt x="53" y="66"/>
                    </a:cubicBezTo>
                    <a:cubicBezTo>
                      <a:pt x="53" y="66"/>
                      <a:pt x="53" y="66"/>
                      <a:pt x="53" y="66"/>
                    </a:cubicBezTo>
                    <a:cubicBezTo>
                      <a:pt x="53" y="66"/>
                      <a:pt x="53" y="66"/>
                      <a:pt x="53" y="66"/>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4"/>
                      <a:pt x="53" y="64"/>
                      <a:pt x="53" y="64"/>
                    </a:cubicBezTo>
                    <a:cubicBezTo>
                      <a:pt x="53" y="64"/>
                      <a:pt x="53" y="64"/>
                      <a:pt x="53" y="64"/>
                    </a:cubicBezTo>
                    <a:cubicBezTo>
                      <a:pt x="53" y="64"/>
                      <a:pt x="53" y="64"/>
                      <a:pt x="53" y="64"/>
                    </a:cubicBezTo>
                    <a:cubicBezTo>
                      <a:pt x="53" y="64"/>
                      <a:pt x="53" y="64"/>
                      <a:pt x="53" y="64"/>
                    </a:cubicBezTo>
                    <a:cubicBezTo>
                      <a:pt x="53" y="64"/>
                      <a:pt x="53" y="64"/>
                      <a:pt x="53" y="64"/>
                    </a:cubicBezTo>
                    <a:cubicBezTo>
                      <a:pt x="53" y="64"/>
                      <a:pt x="53" y="64"/>
                      <a:pt x="53" y="64"/>
                    </a:cubicBezTo>
                    <a:cubicBezTo>
                      <a:pt x="53" y="64"/>
                      <a:pt x="53" y="64"/>
                      <a:pt x="53" y="64"/>
                    </a:cubicBezTo>
                    <a:cubicBezTo>
                      <a:pt x="53" y="64"/>
                      <a:pt x="53" y="64"/>
                      <a:pt x="53" y="64"/>
                    </a:cubicBezTo>
                    <a:cubicBezTo>
                      <a:pt x="53" y="64"/>
                      <a:pt x="53" y="64"/>
                      <a:pt x="53" y="64"/>
                    </a:cubicBezTo>
                    <a:cubicBezTo>
                      <a:pt x="53" y="64"/>
                      <a:pt x="53" y="64"/>
                      <a:pt x="53" y="64"/>
                    </a:cubicBezTo>
                    <a:cubicBezTo>
                      <a:pt x="53" y="64"/>
                      <a:pt x="53" y="64"/>
                      <a:pt x="53" y="64"/>
                    </a:cubicBezTo>
                    <a:cubicBezTo>
                      <a:pt x="53" y="64"/>
                      <a:pt x="53" y="64"/>
                      <a:pt x="53" y="64"/>
                    </a:cubicBezTo>
                    <a:cubicBezTo>
                      <a:pt x="53" y="64"/>
                      <a:pt x="53" y="64"/>
                      <a:pt x="53" y="64"/>
                    </a:cubicBezTo>
                    <a:cubicBezTo>
                      <a:pt x="53" y="64"/>
                      <a:pt x="53" y="64"/>
                      <a:pt x="53" y="64"/>
                    </a:cubicBezTo>
                    <a:cubicBezTo>
                      <a:pt x="52" y="63"/>
                      <a:pt x="52" y="63"/>
                      <a:pt x="52" y="63"/>
                    </a:cubicBezTo>
                    <a:cubicBezTo>
                      <a:pt x="52" y="63"/>
                      <a:pt x="52" y="63"/>
                      <a:pt x="52" y="63"/>
                    </a:cubicBezTo>
                    <a:cubicBezTo>
                      <a:pt x="52" y="63"/>
                      <a:pt x="52" y="63"/>
                      <a:pt x="52" y="63"/>
                    </a:cubicBezTo>
                    <a:cubicBezTo>
                      <a:pt x="52" y="63"/>
                      <a:pt x="52" y="63"/>
                      <a:pt x="52" y="63"/>
                    </a:cubicBezTo>
                    <a:cubicBezTo>
                      <a:pt x="52" y="63"/>
                      <a:pt x="52" y="63"/>
                      <a:pt x="52" y="63"/>
                    </a:cubicBezTo>
                    <a:cubicBezTo>
                      <a:pt x="52" y="63"/>
                      <a:pt x="52" y="63"/>
                      <a:pt x="52" y="63"/>
                    </a:cubicBezTo>
                    <a:cubicBezTo>
                      <a:pt x="52" y="63"/>
                      <a:pt x="52" y="63"/>
                      <a:pt x="52" y="63"/>
                    </a:cubicBezTo>
                    <a:cubicBezTo>
                      <a:pt x="52" y="63"/>
                      <a:pt x="52" y="63"/>
                      <a:pt x="52" y="63"/>
                    </a:cubicBezTo>
                    <a:cubicBezTo>
                      <a:pt x="52" y="63"/>
                      <a:pt x="52" y="63"/>
                      <a:pt x="52" y="63"/>
                    </a:cubicBezTo>
                    <a:cubicBezTo>
                      <a:pt x="52" y="63"/>
                      <a:pt x="52" y="63"/>
                      <a:pt x="52" y="63"/>
                    </a:cubicBezTo>
                    <a:cubicBezTo>
                      <a:pt x="52" y="63"/>
                      <a:pt x="52" y="63"/>
                      <a:pt x="52" y="63"/>
                    </a:cubicBezTo>
                    <a:cubicBezTo>
                      <a:pt x="52" y="63"/>
                      <a:pt x="52" y="63"/>
                      <a:pt x="52" y="63"/>
                    </a:cubicBezTo>
                    <a:cubicBezTo>
                      <a:pt x="52" y="63"/>
                      <a:pt x="52" y="63"/>
                      <a:pt x="52" y="63"/>
                    </a:cubicBezTo>
                    <a:cubicBezTo>
                      <a:pt x="52" y="62"/>
                      <a:pt x="52" y="62"/>
                      <a:pt x="52" y="62"/>
                    </a:cubicBezTo>
                    <a:cubicBezTo>
                      <a:pt x="52" y="62"/>
                      <a:pt x="52" y="62"/>
                      <a:pt x="52" y="62"/>
                    </a:cubicBezTo>
                    <a:cubicBezTo>
                      <a:pt x="52" y="62"/>
                      <a:pt x="52" y="62"/>
                      <a:pt x="52" y="62"/>
                    </a:cubicBezTo>
                    <a:cubicBezTo>
                      <a:pt x="52" y="62"/>
                      <a:pt x="52" y="62"/>
                      <a:pt x="52" y="62"/>
                    </a:cubicBezTo>
                    <a:cubicBezTo>
                      <a:pt x="52" y="62"/>
                      <a:pt x="52" y="62"/>
                      <a:pt x="52" y="62"/>
                    </a:cubicBezTo>
                    <a:cubicBezTo>
                      <a:pt x="52" y="62"/>
                      <a:pt x="52" y="62"/>
                      <a:pt x="52" y="62"/>
                    </a:cubicBezTo>
                    <a:cubicBezTo>
                      <a:pt x="52" y="62"/>
                      <a:pt x="52" y="62"/>
                      <a:pt x="52" y="62"/>
                    </a:cubicBezTo>
                    <a:cubicBezTo>
                      <a:pt x="52" y="62"/>
                      <a:pt x="52" y="62"/>
                      <a:pt x="52" y="62"/>
                    </a:cubicBezTo>
                    <a:cubicBezTo>
                      <a:pt x="52" y="62"/>
                      <a:pt x="52" y="62"/>
                      <a:pt x="52" y="62"/>
                    </a:cubicBezTo>
                    <a:cubicBezTo>
                      <a:pt x="52" y="62"/>
                      <a:pt x="52" y="62"/>
                      <a:pt x="52" y="62"/>
                    </a:cubicBezTo>
                    <a:cubicBezTo>
                      <a:pt x="52" y="62"/>
                      <a:pt x="52" y="62"/>
                      <a:pt x="52" y="62"/>
                    </a:cubicBezTo>
                    <a:cubicBezTo>
                      <a:pt x="52" y="62"/>
                      <a:pt x="52" y="62"/>
                      <a:pt x="52" y="62"/>
                    </a:cubicBezTo>
                    <a:cubicBezTo>
                      <a:pt x="52" y="62"/>
                      <a:pt x="52" y="62"/>
                      <a:pt x="52" y="62"/>
                    </a:cubicBezTo>
                    <a:cubicBezTo>
                      <a:pt x="52" y="62"/>
                      <a:pt x="52" y="62"/>
                      <a:pt x="52" y="62"/>
                    </a:cubicBezTo>
                    <a:cubicBezTo>
                      <a:pt x="52" y="61"/>
                      <a:pt x="52" y="61"/>
                      <a:pt x="52" y="61"/>
                    </a:cubicBezTo>
                    <a:cubicBezTo>
                      <a:pt x="52" y="61"/>
                      <a:pt x="52" y="61"/>
                      <a:pt x="52" y="61"/>
                    </a:cubicBezTo>
                    <a:cubicBezTo>
                      <a:pt x="52" y="61"/>
                      <a:pt x="52" y="61"/>
                      <a:pt x="52" y="61"/>
                    </a:cubicBezTo>
                    <a:cubicBezTo>
                      <a:pt x="52" y="61"/>
                      <a:pt x="52" y="61"/>
                      <a:pt x="52" y="61"/>
                    </a:cubicBezTo>
                    <a:cubicBezTo>
                      <a:pt x="52" y="61"/>
                      <a:pt x="52" y="61"/>
                      <a:pt x="52" y="61"/>
                    </a:cubicBezTo>
                    <a:cubicBezTo>
                      <a:pt x="52" y="61"/>
                      <a:pt x="52" y="61"/>
                      <a:pt x="52" y="61"/>
                    </a:cubicBezTo>
                    <a:cubicBezTo>
                      <a:pt x="52" y="61"/>
                      <a:pt x="52" y="61"/>
                      <a:pt x="52" y="61"/>
                    </a:cubicBezTo>
                    <a:cubicBezTo>
                      <a:pt x="52" y="61"/>
                      <a:pt x="52" y="61"/>
                      <a:pt x="52" y="61"/>
                    </a:cubicBezTo>
                    <a:cubicBezTo>
                      <a:pt x="52" y="61"/>
                      <a:pt x="52" y="61"/>
                      <a:pt x="52" y="61"/>
                    </a:cubicBezTo>
                    <a:cubicBezTo>
                      <a:pt x="52" y="61"/>
                      <a:pt x="52" y="61"/>
                      <a:pt x="52" y="61"/>
                    </a:cubicBezTo>
                    <a:cubicBezTo>
                      <a:pt x="52" y="61"/>
                      <a:pt x="52" y="61"/>
                      <a:pt x="52" y="61"/>
                    </a:cubicBezTo>
                    <a:cubicBezTo>
                      <a:pt x="52" y="61"/>
                      <a:pt x="52" y="61"/>
                      <a:pt x="52" y="61"/>
                    </a:cubicBezTo>
                    <a:cubicBezTo>
                      <a:pt x="52" y="61"/>
                      <a:pt x="52" y="61"/>
                      <a:pt x="52" y="61"/>
                    </a:cubicBezTo>
                    <a:cubicBezTo>
                      <a:pt x="52" y="60"/>
                      <a:pt x="52" y="60"/>
                      <a:pt x="52" y="60"/>
                    </a:cubicBezTo>
                    <a:cubicBezTo>
                      <a:pt x="52" y="60"/>
                      <a:pt x="52" y="60"/>
                      <a:pt x="52" y="60"/>
                    </a:cubicBezTo>
                    <a:cubicBezTo>
                      <a:pt x="52" y="60"/>
                      <a:pt x="52" y="60"/>
                      <a:pt x="52" y="60"/>
                    </a:cubicBezTo>
                    <a:cubicBezTo>
                      <a:pt x="52" y="60"/>
                      <a:pt x="52" y="60"/>
                      <a:pt x="52" y="60"/>
                    </a:cubicBezTo>
                    <a:cubicBezTo>
                      <a:pt x="52" y="60"/>
                      <a:pt x="52" y="60"/>
                      <a:pt x="52" y="60"/>
                    </a:cubicBezTo>
                    <a:cubicBezTo>
                      <a:pt x="52" y="60"/>
                      <a:pt x="52" y="60"/>
                      <a:pt x="52" y="60"/>
                    </a:cubicBezTo>
                    <a:cubicBezTo>
                      <a:pt x="52" y="60"/>
                      <a:pt x="52" y="60"/>
                      <a:pt x="52" y="60"/>
                    </a:cubicBezTo>
                    <a:cubicBezTo>
                      <a:pt x="52" y="59"/>
                      <a:pt x="52" y="59"/>
                      <a:pt x="52" y="59"/>
                    </a:cubicBezTo>
                    <a:cubicBezTo>
                      <a:pt x="52" y="59"/>
                      <a:pt x="52" y="59"/>
                      <a:pt x="52" y="59"/>
                    </a:cubicBezTo>
                    <a:cubicBezTo>
                      <a:pt x="52" y="59"/>
                      <a:pt x="52" y="59"/>
                      <a:pt x="52" y="59"/>
                    </a:cubicBezTo>
                    <a:cubicBezTo>
                      <a:pt x="52" y="59"/>
                      <a:pt x="52" y="59"/>
                      <a:pt x="52" y="59"/>
                    </a:cubicBezTo>
                    <a:cubicBezTo>
                      <a:pt x="52" y="59"/>
                      <a:pt x="52" y="59"/>
                      <a:pt x="52" y="59"/>
                    </a:cubicBezTo>
                    <a:cubicBezTo>
                      <a:pt x="52" y="59"/>
                      <a:pt x="52" y="59"/>
                      <a:pt x="52" y="59"/>
                    </a:cubicBezTo>
                    <a:cubicBezTo>
                      <a:pt x="52" y="59"/>
                      <a:pt x="52" y="59"/>
                      <a:pt x="52" y="59"/>
                    </a:cubicBezTo>
                    <a:cubicBezTo>
                      <a:pt x="52" y="59"/>
                      <a:pt x="52" y="59"/>
                      <a:pt x="52" y="59"/>
                    </a:cubicBezTo>
                    <a:cubicBezTo>
                      <a:pt x="52" y="59"/>
                      <a:pt x="52" y="59"/>
                      <a:pt x="52" y="59"/>
                    </a:cubicBezTo>
                    <a:cubicBezTo>
                      <a:pt x="52" y="59"/>
                      <a:pt x="52" y="59"/>
                      <a:pt x="52" y="59"/>
                    </a:cubicBezTo>
                    <a:cubicBezTo>
                      <a:pt x="52" y="59"/>
                      <a:pt x="52" y="59"/>
                      <a:pt x="52" y="59"/>
                    </a:cubicBezTo>
                    <a:cubicBezTo>
                      <a:pt x="52" y="59"/>
                      <a:pt x="52" y="59"/>
                      <a:pt x="52" y="59"/>
                    </a:cubicBezTo>
                    <a:cubicBezTo>
                      <a:pt x="52" y="59"/>
                      <a:pt x="52" y="59"/>
                      <a:pt x="52" y="59"/>
                    </a:cubicBezTo>
                    <a:cubicBezTo>
                      <a:pt x="52" y="59"/>
                      <a:pt x="52" y="59"/>
                      <a:pt x="52" y="59"/>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7"/>
                      <a:pt x="52" y="57"/>
                      <a:pt x="52" y="57"/>
                    </a:cubicBezTo>
                    <a:cubicBezTo>
                      <a:pt x="52" y="57"/>
                      <a:pt x="52" y="57"/>
                      <a:pt x="52" y="57"/>
                    </a:cubicBezTo>
                    <a:cubicBezTo>
                      <a:pt x="52" y="57"/>
                      <a:pt x="52" y="57"/>
                      <a:pt x="52" y="57"/>
                    </a:cubicBezTo>
                    <a:cubicBezTo>
                      <a:pt x="52" y="57"/>
                      <a:pt x="52" y="57"/>
                      <a:pt x="52" y="57"/>
                    </a:cubicBezTo>
                    <a:cubicBezTo>
                      <a:pt x="52" y="57"/>
                      <a:pt x="52" y="57"/>
                      <a:pt x="52" y="57"/>
                    </a:cubicBezTo>
                    <a:cubicBezTo>
                      <a:pt x="52" y="57"/>
                      <a:pt x="52" y="57"/>
                      <a:pt x="52" y="57"/>
                    </a:cubicBezTo>
                    <a:cubicBezTo>
                      <a:pt x="52" y="57"/>
                      <a:pt x="52" y="57"/>
                      <a:pt x="52" y="57"/>
                    </a:cubicBezTo>
                    <a:cubicBezTo>
                      <a:pt x="52" y="57"/>
                      <a:pt x="52" y="57"/>
                      <a:pt x="52" y="57"/>
                    </a:cubicBezTo>
                    <a:cubicBezTo>
                      <a:pt x="52" y="57"/>
                      <a:pt x="52" y="57"/>
                      <a:pt x="52" y="57"/>
                    </a:cubicBezTo>
                    <a:cubicBezTo>
                      <a:pt x="52" y="57"/>
                      <a:pt x="52" y="57"/>
                      <a:pt x="52" y="57"/>
                    </a:cubicBezTo>
                    <a:cubicBezTo>
                      <a:pt x="52" y="57"/>
                      <a:pt x="52" y="57"/>
                      <a:pt x="52" y="57"/>
                    </a:cubicBezTo>
                    <a:cubicBezTo>
                      <a:pt x="52" y="57"/>
                      <a:pt x="52" y="57"/>
                      <a:pt x="52" y="57"/>
                    </a:cubicBezTo>
                    <a:cubicBezTo>
                      <a:pt x="52" y="57"/>
                      <a:pt x="52" y="57"/>
                      <a:pt x="52" y="57"/>
                    </a:cubicBezTo>
                    <a:cubicBezTo>
                      <a:pt x="52" y="57"/>
                      <a:pt x="52" y="57"/>
                      <a:pt x="52" y="57"/>
                    </a:cubicBezTo>
                    <a:cubicBezTo>
                      <a:pt x="52" y="56"/>
                      <a:pt x="52" y="56"/>
                      <a:pt x="52" y="56"/>
                    </a:cubicBezTo>
                    <a:cubicBezTo>
                      <a:pt x="52" y="56"/>
                      <a:pt x="52" y="56"/>
                      <a:pt x="52" y="56"/>
                    </a:cubicBezTo>
                    <a:cubicBezTo>
                      <a:pt x="52" y="56"/>
                      <a:pt x="52" y="56"/>
                      <a:pt x="52" y="56"/>
                    </a:cubicBezTo>
                    <a:cubicBezTo>
                      <a:pt x="52" y="56"/>
                      <a:pt x="52" y="56"/>
                      <a:pt x="52" y="56"/>
                    </a:cubicBezTo>
                    <a:cubicBezTo>
                      <a:pt x="52" y="55"/>
                      <a:pt x="52" y="55"/>
                      <a:pt x="52" y="55"/>
                    </a:cubicBezTo>
                    <a:cubicBezTo>
                      <a:pt x="52" y="55"/>
                      <a:pt x="52" y="55"/>
                      <a:pt x="52" y="55"/>
                    </a:cubicBezTo>
                    <a:cubicBezTo>
                      <a:pt x="52" y="55"/>
                      <a:pt x="52" y="55"/>
                      <a:pt x="52" y="55"/>
                    </a:cubicBezTo>
                    <a:cubicBezTo>
                      <a:pt x="52" y="55"/>
                      <a:pt x="52" y="55"/>
                      <a:pt x="52" y="55"/>
                    </a:cubicBezTo>
                    <a:cubicBezTo>
                      <a:pt x="52" y="55"/>
                      <a:pt x="52" y="55"/>
                      <a:pt x="52" y="55"/>
                    </a:cubicBezTo>
                    <a:cubicBezTo>
                      <a:pt x="52" y="55"/>
                      <a:pt x="52" y="55"/>
                      <a:pt x="52" y="55"/>
                    </a:cubicBezTo>
                    <a:cubicBezTo>
                      <a:pt x="52" y="55"/>
                      <a:pt x="52" y="55"/>
                      <a:pt x="52" y="55"/>
                    </a:cubicBezTo>
                    <a:cubicBezTo>
                      <a:pt x="52" y="55"/>
                      <a:pt x="52" y="55"/>
                      <a:pt x="52" y="55"/>
                    </a:cubicBezTo>
                    <a:cubicBezTo>
                      <a:pt x="52" y="55"/>
                      <a:pt x="52" y="55"/>
                      <a:pt x="52" y="55"/>
                    </a:cubicBezTo>
                    <a:cubicBezTo>
                      <a:pt x="52" y="55"/>
                      <a:pt x="52" y="55"/>
                      <a:pt x="52" y="55"/>
                    </a:cubicBezTo>
                    <a:cubicBezTo>
                      <a:pt x="52" y="55"/>
                      <a:pt x="52" y="55"/>
                      <a:pt x="52" y="55"/>
                    </a:cubicBezTo>
                    <a:cubicBezTo>
                      <a:pt x="52" y="55"/>
                      <a:pt x="52" y="55"/>
                      <a:pt x="52" y="55"/>
                    </a:cubicBezTo>
                    <a:cubicBezTo>
                      <a:pt x="52" y="55"/>
                      <a:pt x="52" y="55"/>
                      <a:pt x="52" y="55"/>
                    </a:cubicBezTo>
                    <a:cubicBezTo>
                      <a:pt x="52" y="54"/>
                      <a:pt x="52" y="54"/>
                      <a:pt x="52" y="54"/>
                    </a:cubicBezTo>
                    <a:cubicBezTo>
                      <a:pt x="52" y="54"/>
                      <a:pt x="52" y="54"/>
                      <a:pt x="52" y="54"/>
                    </a:cubicBezTo>
                    <a:cubicBezTo>
                      <a:pt x="52" y="54"/>
                      <a:pt x="52" y="54"/>
                      <a:pt x="52" y="54"/>
                    </a:cubicBezTo>
                    <a:cubicBezTo>
                      <a:pt x="52" y="54"/>
                      <a:pt x="52" y="54"/>
                      <a:pt x="52" y="54"/>
                    </a:cubicBezTo>
                    <a:cubicBezTo>
                      <a:pt x="52" y="54"/>
                      <a:pt x="52" y="54"/>
                      <a:pt x="52" y="54"/>
                    </a:cubicBezTo>
                    <a:cubicBezTo>
                      <a:pt x="52" y="54"/>
                      <a:pt x="52" y="54"/>
                      <a:pt x="52" y="54"/>
                    </a:cubicBezTo>
                    <a:cubicBezTo>
                      <a:pt x="52" y="54"/>
                      <a:pt x="52" y="54"/>
                      <a:pt x="52" y="54"/>
                    </a:cubicBezTo>
                    <a:cubicBezTo>
                      <a:pt x="52" y="54"/>
                      <a:pt x="52" y="54"/>
                      <a:pt x="52" y="54"/>
                    </a:cubicBezTo>
                    <a:cubicBezTo>
                      <a:pt x="52" y="54"/>
                      <a:pt x="52" y="54"/>
                      <a:pt x="52" y="54"/>
                    </a:cubicBezTo>
                    <a:cubicBezTo>
                      <a:pt x="52" y="54"/>
                      <a:pt x="52" y="54"/>
                      <a:pt x="52" y="54"/>
                    </a:cubicBezTo>
                    <a:cubicBezTo>
                      <a:pt x="52" y="54"/>
                      <a:pt x="52" y="54"/>
                      <a:pt x="52" y="54"/>
                    </a:cubicBezTo>
                    <a:cubicBezTo>
                      <a:pt x="52" y="54"/>
                      <a:pt x="52" y="54"/>
                      <a:pt x="52" y="54"/>
                    </a:cubicBezTo>
                    <a:cubicBezTo>
                      <a:pt x="52" y="54"/>
                      <a:pt x="52" y="54"/>
                      <a:pt x="52" y="54"/>
                    </a:cubicBezTo>
                    <a:cubicBezTo>
                      <a:pt x="52" y="54"/>
                      <a:pt x="52" y="54"/>
                      <a:pt x="52" y="54"/>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2"/>
                      <a:pt x="52" y="52"/>
                      <a:pt x="52" y="52"/>
                    </a:cubicBezTo>
                    <a:cubicBezTo>
                      <a:pt x="52" y="52"/>
                      <a:pt x="52" y="52"/>
                      <a:pt x="52" y="52"/>
                    </a:cubicBezTo>
                    <a:cubicBezTo>
                      <a:pt x="52" y="52"/>
                      <a:pt x="52" y="52"/>
                      <a:pt x="52" y="52"/>
                    </a:cubicBezTo>
                    <a:cubicBezTo>
                      <a:pt x="52" y="52"/>
                      <a:pt x="52" y="52"/>
                      <a:pt x="52" y="52"/>
                    </a:cubicBezTo>
                    <a:cubicBezTo>
                      <a:pt x="52" y="52"/>
                      <a:pt x="52" y="51"/>
                      <a:pt x="52" y="51"/>
                    </a:cubicBezTo>
                    <a:cubicBezTo>
                      <a:pt x="52" y="51"/>
                      <a:pt x="52" y="51"/>
                      <a:pt x="52" y="51"/>
                    </a:cubicBezTo>
                    <a:cubicBezTo>
                      <a:pt x="52" y="51"/>
                      <a:pt x="52" y="51"/>
                      <a:pt x="52" y="51"/>
                    </a:cubicBezTo>
                    <a:cubicBezTo>
                      <a:pt x="52" y="50"/>
                      <a:pt x="52" y="50"/>
                      <a:pt x="52" y="50"/>
                    </a:cubicBezTo>
                    <a:cubicBezTo>
                      <a:pt x="52" y="50"/>
                      <a:pt x="52" y="50"/>
                      <a:pt x="52" y="50"/>
                    </a:cubicBezTo>
                    <a:cubicBezTo>
                      <a:pt x="52" y="50"/>
                      <a:pt x="52" y="50"/>
                      <a:pt x="52" y="50"/>
                    </a:cubicBezTo>
                    <a:cubicBezTo>
                      <a:pt x="52" y="50"/>
                      <a:pt x="52" y="50"/>
                      <a:pt x="52" y="50"/>
                    </a:cubicBezTo>
                    <a:cubicBezTo>
                      <a:pt x="52" y="50"/>
                      <a:pt x="52" y="50"/>
                      <a:pt x="52" y="50"/>
                    </a:cubicBezTo>
                    <a:cubicBezTo>
                      <a:pt x="52" y="50"/>
                      <a:pt x="52" y="50"/>
                      <a:pt x="52" y="50"/>
                    </a:cubicBezTo>
                    <a:cubicBezTo>
                      <a:pt x="52" y="50"/>
                      <a:pt x="52" y="50"/>
                      <a:pt x="52" y="50"/>
                    </a:cubicBezTo>
                    <a:cubicBezTo>
                      <a:pt x="52" y="50"/>
                      <a:pt x="52" y="50"/>
                      <a:pt x="52" y="50"/>
                    </a:cubicBezTo>
                    <a:cubicBezTo>
                      <a:pt x="52" y="50"/>
                      <a:pt x="52" y="50"/>
                      <a:pt x="52" y="50"/>
                    </a:cubicBezTo>
                    <a:cubicBezTo>
                      <a:pt x="52" y="50"/>
                      <a:pt x="52" y="50"/>
                      <a:pt x="52" y="50"/>
                    </a:cubicBezTo>
                    <a:cubicBezTo>
                      <a:pt x="52" y="50"/>
                      <a:pt x="52" y="50"/>
                      <a:pt x="52" y="50"/>
                    </a:cubicBezTo>
                    <a:cubicBezTo>
                      <a:pt x="52" y="50"/>
                      <a:pt x="52" y="50"/>
                      <a:pt x="52" y="50"/>
                    </a:cubicBezTo>
                    <a:cubicBezTo>
                      <a:pt x="52" y="50"/>
                      <a:pt x="52" y="50"/>
                      <a:pt x="52" y="50"/>
                    </a:cubicBezTo>
                    <a:cubicBezTo>
                      <a:pt x="52" y="50"/>
                      <a:pt x="52" y="50"/>
                      <a:pt x="52" y="50"/>
                    </a:cubicBezTo>
                    <a:cubicBezTo>
                      <a:pt x="52" y="49"/>
                      <a:pt x="52" y="49"/>
                      <a:pt x="52" y="49"/>
                    </a:cubicBezTo>
                    <a:cubicBezTo>
                      <a:pt x="52" y="49"/>
                      <a:pt x="52" y="49"/>
                      <a:pt x="52" y="49"/>
                    </a:cubicBezTo>
                    <a:cubicBezTo>
                      <a:pt x="52" y="49"/>
                      <a:pt x="52" y="49"/>
                      <a:pt x="52" y="49"/>
                    </a:cubicBezTo>
                    <a:cubicBezTo>
                      <a:pt x="52" y="49"/>
                      <a:pt x="52" y="49"/>
                      <a:pt x="52" y="49"/>
                    </a:cubicBezTo>
                    <a:cubicBezTo>
                      <a:pt x="52" y="49"/>
                      <a:pt x="52" y="49"/>
                      <a:pt x="52" y="49"/>
                    </a:cubicBezTo>
                    <a:cubicBezTo>
                      <a:pt x="52" y="49"/>
                      <a:pt x="52" y="49"/>
                      <a:pt x="52" y="49"/>
                    </a:cubicBezTo>
                    <a:cubicBezTo>
                      <a:pt x="51" y="49"/>
                      <a:pt x="51" y="49"/>
                      <a:pt x="51" y="49"/>
                    </a:cubicBezTo>
                    <a:cubicBezTo>
                      <a:pt x="51" y="49"/>
                      <a:pt x="51" y="49"/>
                      <a:pt x="51" y="49"/>
                    </a:cubicBezTo>
                    <a:cubicBezTo>
                      <a:pt x="51" y="49"/>
                      <a:pt x="51" y="49"/>
                      <a:pt x="51" y="49"/>
                    </a:cubicBezTo>
                    <a:cubicBezTo>
                      <a:pt x="51" y="49"/>
                      <a:pt x="51" y="49"/>
                      <a:pt x="51" y="49"/>
                    </a:cubicBezTo>
                    <a:cubicBezTo>
                      <a:pt x="51" y="49"/>
                      <a:pt x="51" y="49"/>
                      <a:pt x="51" y="49"/>
                    </a:cubicBezTo>
                    <a:cubicBezTo>
                      <a:pt x="51" y="48"/>
                      <a:pt x="51" y="47"/>
                      <a:pt x="51" y="46"/>
                    </a:cubicBezTo>
                    <a:cubicBezTo>
                      <a:pt x="49" y="30"/>
                      <a:pt x="45" y="14"/>
                      <a:pt x="39" y="0"/>
                    </a:cubicBezTo>
                    <a:cubicBezTo>
                      <a:pt x="0" y="16"/>
                      <a:pt x="0" y="16"/>
                      <a:pt x="0" y="16"/>
                    </a:cubicBezTo>
                    <a:cubicBezTo>
                      <a:pt x="7" y="33"/>
                      <a:pt x="10" y="51"/>
                      <a:pt x="10" y="69"/>
                    </a:cubicBezTo>
                    <a:cubicBezTo>
                      <a:pt x="10" y="73"/>
                      <a:pt x="10" y="76"/>
                      <a:pt x="10" y="80"/>
                    </a:cubicBezTo>
                    <a:cubicBezTo>
                      <a:pt x="52" y="83"/>
                      <a:pt x="52" y="83"/>
                      <a:pt x="52" y="83"/>
                    </a:cubicBezTo>
                    <a:cubicBezTo>
                      <a:pt x="52" y="83"/>
                      <a:pt x="52" y="83"/>
                      <a:pt x="52" y="83"/>
                    </a:cubicBezTo>
                    <a:cubicBezTo>
                      <a:pt x="52" y="83"/>
                      <a:pt x="52" y="83"/>
                      <a:pt x="52" y="83"/>
                    </a:cubicBezTo>
                    <a:cubicBezTo>
                      <a:pt x="52" y="83"/>
                      <a:pt x="52" y="83"/>
                      <a:pt x="52" y="83"/>
                    </a:cubicBezTo>
                    <a:cubicBezTo>
                      <a:pt x="52" y="83"/>
                      <a:pt x="52" y="83"/>
                      <a:pt x="52" y="83"/>
                    </a:cubicBezTo>
                    <a:cubicBezTo>
                      <a:pt x="52" y="83"/>
                      <a:pt x="52" y="83"/>
                      <a:pt x="52" y="83"/>
                    </a:cubicBezTo>
                    <a:cubicBezTo>
                      <a:pt x="52" y="83"/>
                      <a:pt x="52" y="83"/>
                      <a:pt x="52" y="83"/>
                    </a:cubicBezTo>
                    <a:cubicBezTo>
                      <a:pt x="52" y="83"/>
                      <a:pt x="52" y="83"/>
                      <a:pt x="52" y="83"/>
                    </a:cubicBezTo>
                    <a:cubicBezTo>
                      <a:pt x="52" y="83"/>
                      <a:pt x="52" y="83"/>
                      <a:pt x="52" y="83"/>
                    </a:cubicBezTo>
                    <a:cubicBezTo>
                      <a:pt x="52" y="83"/>
                      <a:pt x="52" y="83"/>
                      <a:pt x="52" y="83"/>
                    </a:cubicBezTo>
                    <a:cubicBezTo>
                      <a:pt x="52" y="83"/>
                      <a:pt x="52" y="83"/>
                      <a:pt x="52" y="83"/>
                    </a:cubicBezTo>
                    <a:cubicBezTo>
                      <a:pt x="52" y="82"/>
                      <a:pt x="52" y="82"/>
                      <a:pt x="52" y="82"/>
                    </a:cubicBezTo>
                    <a:cubicBezTo>
                      <a:pt x="52" y="79"/>
                      <a:pt x="53" y="75"/>
                      <a:pt x="53" y="72"/>
                    </a:cubicBezTo>
                    <a:cubicBezTo>
                      <a:pt x="53" y="72"/>
                      <a:pt x="53" y="72"/>
                      <a:pt x="53" y="72"/>
                    </a:cubicBezTo>
                    <a:cubicBezTo>
                      <a:pt x="53" y="72"/>
                      <a:pt x="53" y="72"/>
                      <a:pt x="53" y="72"/>
                    </a:cubicBezTo>
                    <a:cubicBezTo>
                      <a:pt x="53" y="72"/>
                      <a:pt x="53" y="72"/>
                      <a:pt x="53" y="72"/>
                    </a:cubicBezTo>
                    <a:cubicBezTo>
                      <a:pt x="53" y="71"/>
                      <a:pt x="53" y="71"/>
                      <a:pt x="53" y="71"/>
                    </a:cubicBezTo>
                    <a:cubicBezTo>
                      <a:pt x="53" y="71"/>
                      <a:pt x="53" y="71"/>
                      <a:pt x="53" y="71"/>
                    </a:cubicBezTo>
                    <a:cubicBezTo>
                      <a:pt x="53" y="71"/>
                      <a:pt x="53" y="71"/>
                      <a:pt x="53" y="71"/>
                    </a:cubicBezTo>
                    <a:cubicBezTo>
                      <a:pt x="53" y="71"/>
                      <a:pt x="53" y="71"/>
                      <a:pt x="53" y="71"/>
                    </a:cubicBezTo>
                    <a:cubicBezTo>
                      <a:pt x="53" y="71"/>
                      <a:pt x="53" y="71"/>
                      <a:pt x="53" y="71"/>
                    </a:cubicBezTo>
                    <a:cubicBezTo>
                      <a:pt x="53" y="71"/>
                      <a:pt x="53" y="71"/>
                      <a:pt x="53" y="71"/>
                    </a:cubicBezTo>
                    <a:cubicBezTo>
                      <a:pt x="53" y="71"/>
                      <a:pt x="53" y="71"/>
                      <a:pt x="53" y="71"/>
                    </a:cubicBezTo>
                    <a:cubicBezTo>
                      <a:pt x="53" y="71"/>
                      <a:pt x="53" y="71"/>
                      <a:pt x="53" y="71"/>
                    </a:cubicBezTo>
                    <a:cubicBezTo>
                      <a:pt x="53" y="71"/>
                      <a:pt x="53" y="71"/>
                      <a:pt x="53" y="71"/>
                    </a:cubicBezTo>
                    <a:cubicBezTo>
                      <a:pt x="53" y="71"/>
                      <a:pt x="53" y="71"/>
                      <a:pt x="53" y="71"/>
                    </a:cubicBezTo>
                    <a:cubicBezTo>
                      <a:pt x="53" y="70"/>
                      <a:pt x="53" y="70"/>
                      <a:pt x="53" y="70"/>
                    </a:cubicBezTo>
                    <a:cubicBezTo>
                      <a:pt x="53" y="70"/>
                      <a:pt x="53" y="70"/>
                      <a:pt x="53" y="70"/>
                    </a:cubicBezTo>
                    <a:cubicBezTo>
                      <a:pt x="53" y="70"/>
                      <a:pt x="53" y="70"/>
                      <a:pt x="53" y="70"/>
                    </a:cubicBezTo>
                    <a:cubicBezTo>
                      <a:pt x="53" y="70"/>
                      <a:pt x="53" y="70"/>
                      <a:pt x="53" y="70"/>
                    </a:cubicBezTo>
                    <a:cubicBezTo>
                      <a:pt x="53" y="70"/>
                      <a:pt x="53" y="70"/>
                      <a:pt x="53" y="70"/>
                    </a:cubicBezTo>
                    <a:cubicBezTo>
                      <a:pt x="53" y="70"/>
                      <a:pt x="53" y="70"/>
                      <a:pt x="53" y="70"/>
                    </a:cubicBezTo>
                    <a:cubicBezTo>
                      <a:pt x="53" y="70"/>
                      <a:pt x="53" y="70"/>
                      <a:pt x="53" y="70"/>
                    </a:cubicBezTo>
                    <a:cubicBezTo>
                      <a:pt x="53" y="70"/>
                      <a:pt x="53" y="70"/>
                      <a:pt x="53" y="70"/>
                    </a:cubicBezTo>
                    <a:cubicBezTo>
                      <a:pt x="53" y="70"/>
                      <a:pt x="53" y="70"/>
                      <a:pt x="53" y="70"/>
                    </a:cubicBezTo>
                    <a:cubicBezTo>
                      <a:pt x="53" y="70"/>
                      <a:pt x="53" y="70"/>
                      <a:pt x="53" y="70"/>
                    </a:cubicBezTo>
                    <a:cubicBezTo>
                      <a:pt x="53" y="70"/>
                      <a:pt x="53" y="70"/>
                      <a:pt x="53" y="70"/>
                    </a:cubicBezTo>
                    <a:cubicBezTo>
                      <a:pt x="53" y="70"/>
                      <a:pt x="53" y="70"/>
                      <a:pt x="53" y="70"/>
                    </a:cubicBezTo>
                    <a:cubicBezTo>
                      <a:pt x="53" y="69"/>
                      <a:pt x="53" y="69"/>
                      <a:pt x="53" y="69"/>
                    </a:cubicBezTo>
                    <a:cubicBezTo>
                      <a:pt x="53" y="69"/>
                      <a:pt x="53" y="69"/>
                      <a:pt x="53" y="69"/>
                    </a:cubicBezTo>
                    <a:cubicBezTo>
                      <a:pt x="53" y="69"/>
                      <a:pt x="53" y="69"/>
                      <a:pt x="53" y="69"/>
                    </a:cubicBezTo>
                    <a:cubicBezTo>
                      <a:pt x="53" y="69"/>
                      <a:pt x="53" y="69"/>
                      <a:pt x="53" y="69"/>
                    </a:cubicBezTo>
                    <a:cubicBezTo>
                      <a:pt x="53" y="69"/>
                      <a:pt x="53" y="69"/>
                      <a:pt x="53" y="69"/>
                    </a:cubicBezTo>
                    <a:cubicBezTo>
                      <a:pt x="53" y="69"/>
                      <a:pt x="53" y="69"/>
                      <a:pt x="53" y="69"/>
                    </a:cubicBezTo>
                    <a:cubicBezTo>
                      <a:pt x="53" y="69"/>
                      <a:pt x="53" y="69"/>
                      <a:pt x="53" y="69"/>
                    </a:cubicBezTo>
                    <a:cubicBezTo>
                      <a:pt x="53" y="69"/>
                      <a:pt x="53" y="69"/>
                      <a:pt x="53" y="69"/>
                    </a:cubicBezTo>
                    <a:cubicBezTo>
                      <a:pt x="53" y="69"/>
                      <a:pt x="53" y="69"/>
                      <a:pt x="53" y="69"/>
                    </a:cubicBezTo>
                    <a:cubicBezTo>
                      <a:pt x="53" y="69"/>
                      <a:pt x="53" y="69"/>
                      <a:pt x="53" y="69"/>
                    </a:cubicBezTo>
                    <a:cubicBezTo>
                      <a:pt x="53" y="69"/>
                      <a:pt x="53" y="69"/>
                      <a:pt x="53" y="69"/>
                    </a:cubicBezTo>
                    <a:cubicBezTo>
                      <a:pt x="53" y="69"/>
                      <a:pt x="53" y="69"/>
                      <a:pt x="53" y="6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0" name="Google Shape;1380;p19"/>
              <p:cNvSpPr/>
              <p:nvPr/>
            </p:nvSpPr>
            <p:spPr>
              <a:xfrm>
                <a:off x="8577263" y="3284538"/>
                <a:ext cx="247650" cy="238125"/>
              </a:xfrm>
              <a:custGeom>
                <a:avLst/>
                <a:gdLst/>
                <a:ahLst/>
                <a:cxnLst/>
                <a:rect l="l" t="t" r="r" b="b"/>
                <a:pathLst>
                  <a:path w="83" h="80" extrusionOk="0">
                    <a:moveTo>
                      <a:pt x="0" y="42"/>
                    </a:moveTo>
                    <a:cubicBezTo>
                      <a:pt x="18" y="80"/>
                      <a:pt x="18" y="80"/>
                      <a:pt x="18" y="80"/>
                    </a:cubicBezTo>
                    <a:cubicBezTo>
                      <a:pt x="20" y="79"/>
                      <a:pt x="22" y="78"/>
                      <a:pt x="24" y="77"/>
                    </a:cubicBezTo>
                    <a:cubicBezTo>
                      <a:pt x="24" y="77"/>
                      <a:pt x="24" y="77"/>
                      <a:pt x="24" y="77"/>
                    </a:cubicBezTo>
                    <a:cubicBezTo>
                      <a:pt x="24" y="77"/>
                      <a:pt x="24" y="77"/>
                      <a:pt x="24" y="77"/>
                    </a:cubicBezTo>
                    <a:cubicBezTo>
                      <a:pt x="25" y="76"/>
                      <a:pt x="25" y="76"/>
                      <a:pt x="25" y="76"/>
                    </a:cubicBezTo>
                    <a:cubicBezTo>
                      <a:pt x="25" y="76"/>
                      <a:pt x="25" y="76"/>
                      <a:pt x="25" y="76"/>
                    </a:cubicBezTo>
                    <a:cubicBezTo>
                      <a:pt x="25" y="76"/>
                      <a:pt x="25" y="76"/>
                      <a:pt x="25" y="76"/>
                    </a:cubicBezTo>
                    <a:cubicBezTo>
                      <a:pt x="25" y="76"/>
                      <a:pt x="25" y="76"/>
                      <a:pt x="25" y="76"/>
                    </a:cubicBezTo>
                    <a:cubicBezTo>
                      <a:pt x="25" y="76"/>
                      <a:pt x="25" y="76"/>
                      <a:pt x="25" y="76"/>
                    </a:cubicBezTo>
                    <a:cubicBezTo>
                      <a:pt x="25" y="76"/>
                      <a:pt x="25" y="76"/>
                      <a:pt x="25" y="76"/>
                    </a:cubicBezTo>
                    <a:cubicBezTo>
                      <a:pt x="26" y="76"/>
                      <a:pt x="26" y="76"/>
                      <a:pt x="26" y="76"/>
                    </a:cubicBezTo>
                    <a:cubicBezTo>
                      <a:pt x="26" y="75"/>
                      <a:pt x="26" y="75"/>
                      <a:pt x="26" y="75"/>
                    </a:cubicBezTo>
                    <a:cubicBezTo>
                      <a:pt x="26" y="75"/>
                      <a:pt x="26" y="75"/>
                      <a:pt x="26" y="75"/>
                    </a:cubicBezTo>
                    <a:cubicBezTo>
                      <a:pt x="26" y="75"/>
                      <a:pt x="26" y="75"/>
                      <a:pt x="26" y="75"/>
                    </a:cubicBezTo>
                    <a:cubicBezTo>
                      <a:pt x="26" y="75"/>
                      <a:pt x="26" y="75"/>
                      <a:pt x="26" y="75"/>
                    </a:cubicBezTo>
                    <a:cubicBezTo>
                      <a:pt x="26" y="75"/>
                      <a:pt x="26" y="75"/>
                      <a:pt x="26" y="75"/>
                    </a:cubicBezTo>
                    <a:cubicBezTo>
                      <a:pt x="26" y="75"/>
                      <a:pt x="26" y="75"/>
                      <a:pt x="26" y="75"/>
                    </a:cubicBezTo>
                    <a:cubicBezTo>
                      <a:pt x="27" y="75"/>
                      <a:pt x="27" y="75"/>
                      <a:pt x="27" y="75"/>
                    </a:cubicBezTo>
                    <a:cubicBezTo>
                      <a:pt x="27" y="75"/>
                      <a:pt x="27" y="75"/>
                      <a:pt x="27" y="75"/>
                    </a:cubicBezTo>
                    <a:cubicBezTo>
                      <a:pt x="27" y="75"/>
                      <a:pt x="27" y="75"/>
                      <a:pt x="27" y="75"/>
                    </a:cubicBezTo>
                    <a:cubicBezTo>
                      <a:pt x="27" y="75"/>
                      <a:pt x="27" y="75"/>
                      <a:pt x="27" y="75"/>
                    </a:cubicBezTo>
                    <a:cubicBezTo>
                      <a:pt x="27" y="75"/>
                      <a:pt x="27" y="75"/>
                      <a:pt x="27" y="75"/>
                    </a:cubicBezTo>
                    <a:cubicBezTo>
                      <a:pt x="27" y="75"/>
                      <a:pt x="27" y="75"/>
                      <a:pt x="27" y="75"/>
                    </a:cubicBezTo>
                    <a:cubicBezTo>
                      <a:pt x="27" y="75"/>
                      <a:pt x="27" y="75"/>
                      <a:pt x="27" y="75"/>
                    </a:cubicBezTo>
                    <a:cubicBezTo>
                      <a:pt x="28" y="75"/>
                      <a:pt x="28" y="75"/>
                      <a:pt x="28" y="75"/>
                    </a:cubicBezTo>
                    <a:cubicBezTo>
                      <a:pt x="28" y="75"/>
                      <a:pt x="28" y="75"/>
                      <a:pt x="28" y="75"/>
                    </a:cubicBezTo>
                    <a:cubicBezTo>
                      <a:pt x="28" y="74"/>
                      <a:pt x="28" y="74"/>
                      <a:pt x="28" y="74"/>
                    </a:cubicBezTo>
                    <a:cubicBezTo>
                      <a:pt x="28" y="74"/>
                      <a:pt x="28" y="74"/>
                      <a:pt x="28" y="74"/>
                    </a:cubicBezTo>
                    <a:cubicBezTo>
                      <a:pt x="28" y="74"/>
                      <a:pt x="28" y="74"/>
                      <a:pt x="28" y="74"/>
                    </a:cubicBezTo>
                    <a:cubicBezTo>
                      <a:pt x="28" y="74"/>
                      <a:pt x="28" y="74"/>
                      <a:pt x="28" y="74"/>
                    </a:cubicBezTo>
                    <a:cubicBezTo>
                      <a:pt x="28" y="74"/>
                      <a:pt x="28" y="74"/>
                      <a:pt x="28" y="74"/>
                    </a:cubicBezTo>
                    <a:cubicBezTo>
                      <a:pt x="29" y="74"/>
                      <a:pt x="29" y="74"/>
                      <a:pt x="29" y="74"/>
                    </a:cubicBezTo>
                    <a:cubicBezTo>
                      <a:pt x="29" y="74"/>
                      <a:pt x="29" y="74"/>
                      <a:pt x="29" y="74"/>
                    </a:cubicBezTo>
                    <a:cubicBezTo>
                      <a:pt x="29" y="74"/>
                      <a:pt x="29" y="74"/>
                      <a:pt x="29" y="74"/>
                    </a:cubicBezTo>
                    <a:cubicBezTo>
                      <a:pt x="29" y="74"/>
                      <a:pt x="29" y="74"/>
                      <a:pt x="29" y="74"/>
                    </a:cubicBezTo>
                    <a:cubicBezTo>
                      <a:pt x="29" y="74"/>
                      <a:pt x="29" y="74"/>
                      <a:pt x="29" y="74"/>
                    </a:cubicBezTo>
                    <a:cubicBezTo>
                      <a:pt x="29" y="74"/>
                      <a:pt x="29" y="74"/>
                      <a:pt x="29" y="74"/>
                    </a:cubicBezTo>
                    <a:cubicBezTo>
                      <a:pt x="30" y="73"/>
                      <a:pt x="30" y="73"/>
                      <a:pt x="30" y="73"/>
                    </a:cubicBezTo>
                    <a:cubicBezTo>
                      <a:pt x="30" y="73"/>
                      <a:pt x="30" y="73"/>
                      <a:pt x="30" y="73"/>
                    </a:cubicBezTo>
                    <a:cubicBezTo>
                      <a:pt x="30" y="73"/>
                      <a:pt x="30" y="73"/>
                      <a:pt x="30" y="73"/>
                    </a:cubicBezTo>
                    <a:cubicBezTo>
                      <a:pt x="30" y="73"/>
                      <a:pt x="30" y="73"/>
                      <a:pt x="30" y="73"/>
                    </a:cubicBezTo>
                    <a:cubicBezTo>
                      <a:pt x="30" y="73"/>
                      <a:pt x="30" y="73"/>
                      <a:pt x="30" y="73"/>
                    </a:cubicBezTo>
                    <a:cubicBezTo>
                      <a:pt x="30" y="73"/>
                      <a:pt x="30" y="73"/>
                      <a:pt x="30" y="73"/>
                    </a:cubicBezTo>
                    <a:cubicBezTo>
                      <a:pt x="30" y="73"/>
                      <a:pt x="30" y="73"/>
                      <a:pt x="30" y="73"/>
                    </a:cubicBezTo>
                    <a:cubicBezTo>
                      <a:pt x="30" y="73"/>
                      <a:pt x="30" y="73"/>
                      <a:pt x="30" y="73"/>
                    </a:cubicBezTo>
                    <a:cubicBezTo>
                      <a:pt x="30" y="73"/>
                      <a:pt x="30" y="73"/>
                      <a:pt x="30" y="73"/>
                    </a:cubicBezTo>
                    <a:cubicBezTo>
                      <a:pt x="30" y="73"/>
                      <a:pt x="30" y="73"/>
                      <a:pt x="30" y="73"/>
                    </a:cubicBezTo>
                    <a:cubicBezTo>
                      <a:pt x="30" y="73"/>
                      <a:pt x="30" y="73"/>
                      <a:pt x="30" y="73"/>
                    </a:cubicBezTo>
                    <a:cubicBezTo>
                      <a:pt x="31" y="73"/>
                      <a:pt x="31" y="73"/>
                      <a:pt x="31" y="73"/>
                    </a:cubicBezTo>
                    <a:cubicBezTo>
                      <a:pt x="31" y="73"/>
                      <a:pt x="31" y="73"/>
                      <a:pt x="31" y="73"/>
                    </a:cubicBezTo>
                    <a:cubicBezTo>
                      <a:pt x="31" y="73"/>
                      <a:pt x="31" y="73"/>
                      <a:pt x="31" y="73"/>
                    </a:cubicBezTo>
                    <a:cubicBezTo>
                      <a:pt x="31" y="73"/>
                      <a:pt x="31" y="73"/>
                      <a:pt x="31" y="73"/>
                    </a:cubicBezTo>
                    <a:cubicBezTo>
                      <a:pt x="31" y="73"/>
                      <a:pt x="31" y="73"/>
                      <a:pt x="31" y="73"/>
                    </a:cubicBezTo>
                    <a:cubicBezTo>
                      <a:pt x="31" y="73"/>
                      <a:pt x="31" y="73"/>
                      <a:pt x="31" y="73"/>
                    </a:cubicBezTo>
                    <a:cubicBezTo>
                      <a:pt x="31" y="73"/>
                      <a:pt x="31" y="73"/>
                      <a:pt x="31" y="73"/>
                    </a:cubicBezTo>
                    <a:cubicBezTo>
                      <a:pt x="31" y="72"/>
                      <a:pt x="31" y="72"/>
                      <a:pt x="31" y="72"/>
                    </a:cubicBezTo>
                    <a:cubicBezTo>
                      <a:pt x="31" y="72"/>
                      <a:pt x="31" y="72"/>
                      <a:pt x="31" y="72"/>
                    </a:cubicBezTo>
                    <a:cubicBezTo>
                      <a:pt x="32" y="72"/>
                      <a:pt x="32" y="72"/>
                      <a:pt x="32" y="72"/>
                    </a:cubicBezTo>
                    <a:cubicBezTo>
                      <a:pt x="32" y="72"/>
                      <a:pt x="32" y="72"/>
                      <a:pt x="32" y="72"/>
                    </a:cubicBezTo>
                    <a:cubicBezTo>
                      <a:pt x="32" y="72"/>
                      <a:pt x="32" y="72"/>
                      <a:pt x="32" y="72"/>
                    </a:cubicBezTo>
                    <a:cubicBezTo>
                      <a:pt x="32" y="72"/>
                      <a:pt x="32" y="72"/>
                      <a:pt x="32" y="72"/>
                    </a:cubicBezTo>
                    <a:cubicBezTo>
                      <a:pt x="32" y="72"/>
                      <a:pt x="32" y="72"/>
                      <a:pt x="32" y="72"/>
                    </a:cubicBezTo>
                    <a:cubicBezTo>
                      <a:pt x="32" y="72"/>
                      <a:pt x="32" y="72"/>
                      <a:pt x="32" y="72"/>
                    </a:cubicBezTo>
                    <a:cubicBezTo>
                      <a:pt x="32" y="72"/>
                      <a:pt x="32" y="72"/>
                      <a:pt x="32" y="72"/>
                    </a:cubicBezTo>
                    <a:cubicBezTo>
                      <a:pt x="32" y="72"/>
                      <a:pt x="32" y="72"/>
                      <a:pt x="32" y="72"/>
                    </a:cubicBezTo>
                    <a:cubicBezTo>
                      <a:pt x="32" y="72"/>
                      <a:pt x="32" y="72"/>
                      <a:pt x="32" y="72"/>
                    </a:cubicBezTo>
                    <a:cubicBezTo>
                      <a:pt x="32" y="72"/>
                      <a:pt x="32" y="72"/>
                      <a:pt x="32" y="72"/>
                    </a:cubicBezTo>
                    <a:cubicBezTo>
                      <a:pt x="32" y="72"/>
                      <a:pt x="32" y="72"/>
                      <a:pt x="32" y="72"/>
                    </a:cubicBezTo>
                    <a:cubicBezTo>
                      <a:pt x="33" y="71"/>
                      <a:pt x="33" y="71"/>
                      <a:pt x="33" y="71"/>
                    </a:cubicBezTo>
                    <a:cubicBezTo>
                      <a:pt x="33" y="71"/>
                      <a:pt x="33" y="71"/>
                      <a:pt x="33" y="71"/>
                    </a:cubicBezTo>
                    <a:cubicBezTo>
                      <a:pt x="33" y="71"/>
                      <a:pt x="33" y="71"/>
                      <a:pt x="33" y="71"/>
                    </a:cubicBezTo>
                    <a:cubicBezTo>
                      <a:pt x="33" y="71"/>
                      <a:pt x="33" y="71"/>
                      <a:pt x="33" y="71"/>
                    </a:cubicBezTo>
                    <a:cubicBezTo>
                      <a:pt x="33" y="71"/>
                      <a:pt x="33" y="71"/>
                      <a:pt x="33" y="71"/>
                    </a:cubicBezTo>
                    <a:cubicBezTo>
                      <a:pt x="33" y="71"/>
                      <a:pt x="33" y="71"/>
                      <a:pt x="33" y="71"/>
                    </a:cubicBezTo>
                    <a:cubicBezTo>
                      <a:pt x="33" y="71"/>
                      <a:pt x="33" y="71"/>
                      <a:pt x="33" y="71"/>
                    </a:cubicBezTo>
                    <a:cubicBezTo>
                      <a:pt x="33" y="71"/>
                      <a:pt x="33" y="71"/>
                      <a:pt x="33" y="71"/>
                    </a:cubicBezTo>
                    <a:cubicBezTo>
                      <a:pt x="33" y="71"/>
                      <a:pt x="33" y="71"/>
                      <a:pt x="33" y="71"/>
                    </a:cubicBezTo>
                    <a:cubicBezTo>
                      <a:pt x="34" y="71"/>
                      <a:pt x="34" y="71"/>
                      <a:pt x="34" y="71"/>
                    </a:cubicBezTo>
                    <a:cubicBezTo>
                      <a:pt x="34" y="71"/>
                      <a:pt x="34" y="71"/>
                      <a:pt x="34" y="71"/>
                    </a:cubicBezTo>
                    <a:cubicBezTo>
                      <a:pt x="34" y="71"/>
                      <a:pt x="34" y="71"/>
                      <a:pt x="34" y="71"/>
                    </a:cubicBezTo>
                    <a:cubicBezTo>
                      <a:pt x="34" y="71"/>
                      <a:pt x="34" y="71"/>
                      <a:pt x="34" y="71"/>
                    </a:cubicBezTo>
                    <a:cubicBezTo>
                      <a:pt x="34" y="71"/>
                      <a:pt x="34" y="71"/>
                      <a:pt x="34" y="71"/>
                    </a:cubicBezTo>
                    <a:cubicBezTo>
                      <a:pt x="34" y="71"/>
                      <a:pt x="34" y="71"/>
                      <a:pt x="34" y="71"/>
                    </a:cubicBezTo>
                    <a:cubicBezTo>
                      <a:pt x="34" y="71"/>
                      <a:pt x="34" y="71"/>
                      <a:pt x="34" y="71"/>
                    </a:cubicBezTo>
                    <a:cubicBezTo>
                      <a:pt x="34" y="71"/>
                      <a:pt x="34" y="71"/>
                      <a:pt x="34" y="71"/>
                    </a:cubicBezTo>
                    <a:cubicBezTo>
                      <a:pt x="34" y="71"/>
                      <a:pt x="34" y="71"/>
                      <a:pt x="34" y="71"/>
                    </a:cubicBezTo>
                    <a:cubicBezTo>
                      <a:pt x="34" y="71"/>
                      <a:pt x="34" y="71"/>
                      <a:pt x="34" y="71"/>
                    </a:cubicBezTo>
                    <a:cubicBezTo>
                      <a:pt x="34" y="71"/>
                      <a:pt x="34" y="71"/>
                      <a:pt x="34" y="71"/>
                    </a:cubicBezTo>
                    <a:cubicBezTo>
                      <a:pt x="34" y="70"/>
                      <a:pt x="34" y="70"/>
                      <a:pt x="34" y="70"/>
                    </a:cubicBezTo>
                    <a:cubicBezTo>
                      <a:pt x="34" y="70"/>
                      <a:pt x="34" y="70"/>
                      <a:pt x="34" y="70"/>
                    </a:cubicBezTo>
                    <a:cubicBezTo>
                      <a:pt x="35" y="70"/>
                      <a:pt x="35" y="70"/>
                      <a:pt x="35" y="70"/>
                    </a:cubicBezTo>
                    <a:cubicBezTo>
                      <a:pt x="35" y="70"/>
                      <a:pt x="35" y="70"/>
                      <a:pt x="35" y="70"/>
                    </a:cubicBezTo>
                    <a:cubicBezTo>
                      <a:pt x="35" y="70"/>
                      <a:pt x="35" y="70"/>
                      <a:pt x="35" y="70"/>
                    </a:cubicBezTo>
                    <a:cubicBezTo>
                      <a:pt x="35" y="70"/>
                      <a:pt x="35" y="70"/>
                      <a:pt x="35" y="70"/>
                    </a:cubicBezTo>
                    <a:cubicBezTo>
                      <a:pt x="35" y="70"/>
                      <a:pt x="35" y="70"/>
                      <a:pt x="35" y="70"/>
                    </a:cubicBezTo>
                    <a:cubicBezTo>
                      <a:pt x="35" y="70"/>
                      <a:pt x="35" y="70"/>
                      <a:pt x="35" y="70"/>
                    </a:cubicBezTo>
                    <a:cubicBezTo>
                      <a:pt x="35" y="70"/>
                      <a:pt x="35" y="70"/>
                      <a:pt x="35" y="70"/>
                    </a:cubicBezTo>
                    <a:cubicBezTo>
                      <a:pt x="35" y="70"/>
                      <a:pt x="35" y="70"/>
                      <a:pt x="35" y="70"/>
                    </a:cubicBezTo>
                    <a:cubicBezTo>
                      <a:pt x="35" y="70"/>
                      <a:pt x="35" y="70"/>
                      <a:pt x="35" y="70"/>
                    </a:cubicBezTo>
                    <a:cubicBezTo>
                      <a:pt x="35" y="70"/>
                      <a:pt x="35" y="70"/>
                      <a:pt x="35" y="70"/>
                    </a:cubicBezTo>
                    <a:cubicBezTo>
                      <a:pt x="35" y="70"/>
                      <a:pt x="35" y="70"/>
                      <a:pt x="35" y="70"/>
                    </a:cubicBezTo>
                    <a:cubicBezTo>
                      <a:pt x="36" y="70"/>
                      <a:pt x="36" y="70"/>
                      <a:pt x="36" y="70"/>
                    </a:cubicBezTo>
                    <a:cubicBezTo>
                      <a:pt x="36" y="70"/>
                      <a:pt x="36" y="70"/>
                      <a:pt x="36" y="70"/>
                    </a:cubicBezTo>
                    <a:cubicBezTo>
                      <a:pt x="36" y="70"/>
                      <a:pt x="36" y="70"/>
                      <a:pt x="36" y="70"/>
                    </a:cubicBezTo>
                    <a:cubicBezTo>
                      <a:pt x="36" y="70"/>
                      <a:pt x="36" y="70"/>
                      <a:pt x="36" y="70"/>
                    </a:cubicBezTo>
                    <a:cubicBezTo>
                      <a:pt x="36" y="70"/>
                      <a:pt x="36" y="70"/>
                      <a:pt x="36" y="70"/>
                    </a:cubicBezTo>
                    <a:cubicBezTo>
                      <a:pt x="36" y="70"/>
                      <a:pt x="36" y="70"/>
                      <a:pt x="36" y="70"/>
                    </a:cubicBezTo>
                    <a:cubicBezTo>
                      <a:pt x="36" y="69"/>
                      <a:pt x="36" y="69"/>
                      <a:pt x="36" y="69"/>
                    </a:cubicBezTo>
                    <a:cubicBezTo>
                      <a:pt x="36" y="69"/>
                      <a:pt x="36" y="69"/>
                      <a:pt x="36" y="69"/>
                    </a:cubicBezTo>
                    <a:cubicBezTo>
                      <a:pt x="36" y="69"/>
                      <a:pt x="36" y="69"/>
                      <a:pt x="36" y="69"/>
                    </a:cubicBezTo>
                    <a:cubicBezTo>
                      <a:pt x="36" y="69"/>
                      <a:pt x="36" y="69"/>
                      <a:pt x="36" y="69"/>
                    </a:cubicBezTo>
                    <a:cubicBezTo>
                      <a:pt x="36" y="69"/>
                      <a:pt x="36" y="69"/>
                      <a:pt x="36" y="69"/>
                    </a:cubicBezTo>
                    <a:cubicBezTo>
                      <a:pt x="36" y="69"/>
                      <a:pt x="36" y="69"/>
                      <a:pt x="36" y="69"/>
                    </a:cubicBezTo>
                    <a:cubicBezTo>
                      <a:pt x="37" y="69"/>
                      <a:pt x="37" y="69"/>
                      <a:pt x="37" y="69"/>
                    </a:cubicBezTo>
                    <a:cubicBezTo>
                      <a:pt x="37" y="69"/>
                      <a:pt x="37" y="69"/>
                      <a:pt x="37" y="69"/>
                    </a:cubicBezTo>
                    <a:cubicBezTo>
                      <a:pt x="37" y="69"/>
                      <a:pt x="37" y="69"/>
                      <a:pt x="37" y="69"/>
                    </a:cubicBezTo>
                    <a:cubicBezTo>
                      <a:pt x="37" y="69"/>
                      <a:pt x="37" y="69"/>
                      <a:pt x="37" y="69"/>
                    </a:cubicBezTo>
                    <a:cubicBezTo>
                      <a:pt x="37" y="69"/>
                      <a:pt x="37" y="69"/>
                      <a:pt x="37" y="69"/>
                    </a:cubicBezTo>
                    <a:cubicBezTo>
                      <a:pt x="37" y="69"/>
                      <a:pt x="37" y="69"/>
                      <a:pt x="37" y="69"/>
                    </a:cubicBezTo>
                    <a:cubicBezTo>
                      <a:pt x="37" y="69"/>
                      <a:pt x="37" y="69"/>
                      <a:pt x="37" y="69"/>
                    </a:cubicBezTo>
                    <a:cubicBezTo>
                      <a:pt x="37" y="69"/>
                      <a:pt x="37" y="69"/>
                      <a:pt x="37" y="69"/>
                    </a:cubicBezTo>
                    <a:cubicBezTo>
                      <a:pt x="37" y="69"/>
                      <a:pt x="37" y="69"/>
                      <a:pt x="37" y="69"/>
                    </a:cubicBezTo>
                    <a:cubicBezTo>
                      <a:pt x="37" y="69"/>
                      <a:pt x="37" y="69"/>
                      <a:pt x="37" y="69"/>
                    </a:cubicBezTo>
                    <a:cubicBezTo>
                      <a:pt x="37" y="69"/>
                      <a:pt x="37" y="69"/>
                      <a:pt x="37" y="69"/>
                    </a:cubicBezTo>
                    <a:cubicBezTo>
                      <a:pt x="37" y="69"/>
                      <a:pt x="37" y="69"/>
                      <a:pt x="37" y="69"/>
                    </a:cubicBezTo>
                    <a:cubicBezTo>
                      <a:pt x="38" y="68"/>
                      <a:pt x="38" y="68"/>
                      <a:pt x="38" y="68"/>
                    </a:cubicBezTo>
                    <a:cubicBezTo>
                      <a:pt x="38" y="68"/>
                      <a:pt x="38" y="68"/>
                      <a:pt x="38" y="68"/>
                    </a:cubicBezTo>
                    <a:cubicBezTo>
                      <a:pt x="38" y="68"/>
                      <a:pt x="38" y="68"/>
                      <a:pt x="38" y="68"/>
                    </a:cubicBezTo>
                    <a:cubicBezTo>
                      <a:pt x="38" y="68"/>
                      <a:pt x="38" y="68"/>
                      <a:pt x="38" y="68"/>
                    </a:cubicBezTo>
                    <a:cubicBezTo>
                      <a:pt x="38" y="68"/>
                      <a:pt x="38" y="68"/>
                      <a:pt x="38" y="68"/>
                    </a:cubicBezTo>
                    <a:cubicBezTo>
                      <a:pt x="38" y="68"/>
                      <a:pt x="38" y="68"/>
                      <a:pt x="38" y="68"/>
                    </a:cubicBezTo>
                    <a:cubicBezTo>
                      <a:pt x="38" y="68"/>
                      <a:pt x="38" y="68"/>
                      <a:pt x="38" y="68"/>
                    </a:cubicBezTo>
                    <a:cubicBezTo>
                      <a:pt x="38" y="68"/>
                      <a:pt x="38" y="68"/>
                      <a:pt x="38" y="68"/>
                    </a:cubicBezTo>
                    <a:cubicBezTo>
                      <a:pt x="38" y="68"/>
                      <a:pt x="38" y="68"/>
                      <a:pt x="38" y="68"/>
                    </a:cubicBezTo>
                    <a:cubicBezTo>
                      <a:pt x="38" y="68"/>
                      <a:pt x="38" y="68"/>
                      <a:pt x="38" y="68"/>
                    </a:cubicBezTo>
                    <a:cubicBezTo>
                      <a:pt x="38" y="68"/>
                      <a:pt x="38" y="68"/>
                      <a:pt x="38" y="68"/>
                    </a:cubicBezTo>
                    <a:cubicBezTo>
                      <a:pt x="38" y="68"/>
                      <a:pt x="38" y="68"/>
                      <a:pt x="38" y="68"/>
                    </a:cubicBezTo>
                    <a:cubicBezTo>
                      <a:pt x="38" y="68"/>
                      <a:pt x="38" y="68"/>
                      <a:pt x="38" y="68"/>
                    </a:cubicBezTo>
                    <a:cubicBezTo>
                      <a:pt x="38" y="68"/>
                      <a:pt x="38" y="68"/>
                      <a:pt x="38" y="68"/>
                    </a:cubicBezTo>
                    <a:cubicBezTo>
                      <a:pt x="39" y="68"/>
                      <a:pt x="39" y="68"/>
                      <a:pt x="39" y="68"/>
                    </a:cubicBezTo>
                    <a:cubicBezTo>
                      <a:pt x="39" y="68"/>
                      <a:pt x="39" y="68"/>
                      <a:pt x="39" y="68"/>
                    </a:cubicBezTo>
                    <a:cubicBezTo>
                      <a:pt x="39" y="68"/>
                      <a:pt x="39" y="68"/>
                      <a:pt x="39" y="68"/>
                    </a:cubicBezTo>
                    <a:cubicBezTo>
                      <a:pt x="39" y="68"/>
                      <a:pt x="39" y="68"/>
                      <a:pt x="39" y="68"/>
                    </a:cubicBezTo>
                    <a:cubicBezTo>
                      <a:pt x="39" y="68"/>
                      <a:pt x="39" y="68"/>
                      <a:pt x="39" y="68"/>
                    </a:cubicBezTo>
                    <a:cubicBezTo>
                      <a:pt x="39" y="67"/>
                      <a:pt x="39" y="67"/>
                      <a:pt x="39" y="67"/>
                    </a:cubicBezTo>
                    <a:cubicBezTo>
                      <a:pt x="39" y="67"/>
                      <a:pt x="39" y="67"/>
                      <a:pt x="39" y="67"/>
                    </a:cubicBezTo>
                    <a:cubicBezTo>
                      <a:pt x="39" y="67"/>
                      <a:pt x="39" y="67"/>
                      <a:pt x="39" y="67"/>
                    </a:cubicBezTo>
                    <a:cubicBezTo>
                      <a:pt x="39" y="67"/>
                      <a:pt x="39" y="67"/>
                      <a:pt x="39" y="67"/>
                    </a:cubicBezTo>
                    <a:cubicBezTo>
                      <a:pt x="39" y="67"/>
                      <a:pt x="39" y="67"/>
                      <a:pt x="39" y="67"/>
                    </a:cubicBezTo>
                    <a:cubicBezTo>
                      <a:pt x="39" y="67"/>
                      <a:pt x="39" y="67"/>
                      <a:pt x="39" y="67"/>
                    </a:cubicBezTo>
                    <a:cubicBezTo>
                      <a:pt x="39" y="67"/>
                      <a:pt x="39" y="67"/>
                      <a:pt x="39" y="67"/>
                    </a:cubicBezTo>
                    <a:cubicBezTo>
                      <a:pt x="40" y="67"/>
                      <a:pt x="40" y="67"/>
                      <a:pt x="40" y="67"/>
                    </a:cubicBezTo>
                    <a:cubicBezTo>
                      <a:pt x="40" y="67"/>
                      <a:pt x="40" y="67"/>
                      <a:pt x="40" y="67"/>
                    </a:cubicBezTo>
                    <a:cubicBezTo>
                      <a:pt x="40" y="67"/>
                      <a:pt x="40" y="67"/>
                      <a:pt x="40" y="67"/>
                    </a:cubicBezTo>
                    <a:cubicBezTo>
                      <a:pt x="40" y="67"/>
                      <a:pt x="40" y="67"/>
                      <a:pt x="40" y="67"/>
                    </a:cubicBezTo>
                    <a:cubicBezTo>
                      <a:pt x="40" y="67"/>
                      <a:pt x="40" y="67"/>
                      <a:pt x="40" y="67"/>
                    </a:cubicBezTo>
                    <a:cubicBezTo>
                      <a:pt x="40" y="67"/>
                      <a:pt x="40" y="67"/>
                      <a:pt x="40" y="67"/>
                    </a:cubicBezTo>
                    <a:cubicBezTo>
                      <a:pt x="40" y="67"/>
                      <a:pt x="40" y="67"/>
                      <a:pt x="40" y="67"/>
                    </a:cubicBezTo>
                    <a:cubicBezTo>
                      <a:pt x="40" y="67"/>
                      <a:pt x="40" y="67"/>
                      <a:pt x="40" y="67"/>
                    </a:cubicBezTo>
                    <a:cubicBezTo>
                      <a:pt x="40" y="67"/>
                      <a:pt x="40" y="67"/>
                      <a:pt x="40" y="67"/>
                    </a:cubicBezTo>
                    <a:cubicBezTo>
                      <a:pt x="40" y="67"/>
                      <a:pt x="40" y="67"/>
                      <a:pt x="40" y="67"/>
                    </a:cubicBezTo>
                    <a:cubicBezTo>
                      <a:pt x="40" y="67"/>
                      <a:pt x="40" y="67"/>
                      <a:pt x="40" y="67"/>
                    </a:cubicBezTo>
                    <a:cubicBezTo>
                      <a:pt x="40" y="67"/>
                      <a:pt x="40" y="67"/>
                      <a:pt x="40" y="67"/>
                    </a:cubicBezTo>
                    <a:cubicBezTo>
                      <a:pt x="40" y="67"/>
                      <a:pt x="40" y="67"/>
                      <a:pt x="40" y="67"/>
                    </a:cubicBezTo>
                    <a:cubicBezTo>
                      <a:pt x="40" y="67"/>
                      <a:pt x="40" y="67"/>
                      <a:pt x="40" y="67"/>
                    </a:cubicBezTo>
                    <a:cubicBezTo>
                      <a:pt x="40" y="67"/>
                      <a:pt x="40" y="67"/>
                      <a:pt x="40" y="67"/>
                    </a:cubicBezTo>
                    <a:cubicBezTo>
                      <a:pt x="41" y="66"/>
                      <a:pt x="41" y="66"/>
                      <a:pt x="41" y="66"/>
                    </a:cubicBezTo>
                    <a:cubicBezTo>
                      <a:pt x="41" y="66"/>
                      <a:pt x="41" y="66"/>
                      <a:pt x="41" y="66"/>
                    </a:cubicBezTo>
                    <a:cubicBezTo>
                      <a:pt x="41" y="66"/>
                      <a:pt x="41" y="66"/>
                      <a:pt x="41" y="66"/>
                    </a:cubicBezTo>
                    <a:cubicBezTo>
                      <a:pt x="41" y="66"/>
                      <a:pt x="41" y="66"/>
                      <a:pt x="41" y="66"/>
                    </a:cubicBezTo>
                    <a:cubicBezTo>
                      <a:pt x="41" y="66"/>
                      <a:pt x="41" y="66"/>
                      <a:pt x="41" y="66"/>
                    </a:cubicBezTo>
                    <a:cubicBezTo>
                      <a:pt x="41" y="66"/>
                      <a:pt x="41" y="66"/>
                      <a:pt x="41" y="66"/>
                    </a:cubicBezTo>
                    <a:cubicBezTo>
                      <a:pt x="41" y="66"/>
                      <a:pt x="41" y="66"/>
                      <a:pt x="41" y="66"/>
                    </a:cubicBezTo>
                    <a:cubicBezTo>
                      <a:pt x="41" y="66"/>
                      <a:pt x="41" y="66"/>
                      <a:pt x="41" y="66"/>
                    </a:cubicBezTo>
                    <a:cubicBezTo>
                      <a:pt x="41" y="66"/>
                      <a:pt x="41" y="66"/>
                      <a:pt x="41" y="66"/>
                    </a:cubicBezTo>
                    <a:cubicBezTo>
                      <a:pt x="41" y="66"/>
                      <a:pt x="41" y="66"/>
                      <a:pt x="41" y="66"/>
                    </a:cubicBezTo>
                    <a:cubicBezTo>
                      <a:pt x="41" y="66"/>
                      <a:pt x="41" y="66"/>
                      <a:pt x="41" y="66"/>
                    </a:cubicBezTo>
                    <a:cubicBezTo>
                      <a:pt x="41" y="66"/>
                      <a:pt x="41" y="66"/>
                      <a:pt x="41" y="66"/>
                    </a:cubicBezTo>
                    <a:cubicBezTo>
                      <a:pt x="42" y="66"/>
                      <a:pt x="42" y="66"/>
                      <a:pt x="42" y="66"/>
                    </a:cubicBezTo>
                    <a:cubicBezTo>
                      <a:pt x="42" y="66"/>
                      <a:pt x="42" y="66"/>
                      <a:pt x="42" y="66"/>
                    </a:cubicBezTo>
                    <a:cubicBezTo>
                      <a:pt x="42" y="66"/>
                      <a:pt x="42" y="66"/>
                      <a:pt x="42" y="66"/>
                    </a:cubicBezTo>
                    <a:cubicBezTo>
                      <a:pt x="42" y="66"/>
                      <a:pt x="42" y="66"/>
                      <a:pt x="42" y="66"/>
                    </a:cubicBezTo>
                    <a:cubicBezTo>
                      <a:pt x="42" y="66"/>
                      <a:pt x="42" y="66"/>
                      <a:pt x="42" y="66"/>
                    </a:cubicBezTo>
                    <a:cubicBezTo>
                      <a:pt x="42" y="66"/>
                      <a:pt x="42" y="66"/>
                      <a:pt x="42" y="66"/>
                    </a:cubicBezTo>
                    <a:cubicBezTo>
                      <a:pt x="42" y="65"/>
                      <a:pt x="42" y="65"/>
                      <a:pt x="42" y="65"/>
                    </a:cubicBezTo>
                    <a:cubicBezTo>
                      <a:pt x="42" y="65"/>
                      <a:pt x="42" y="65"/>
                      <a:pt x="42" y="65"/>
                    </a:cubicBezTo>
                    <a:cubicBezTo>
                      <a:pt x="42" y="65"/>
                      <a:pt x="42" y="65"/>
                      <a:pt x="42" y="65"/>
                    </a:cubicBezTo>
                    <a:cubicBezTo>
                      <a:pt x="42" y="65"/>
                      <a:pt x="42" y="65"/>
                      <a:pt x="42" y="65"/>
                    </a:cubicBezTo>
                    <a:cubicBezTo>
                      <a:pt x="42" y="65"/>
                      <a:pt x="42" y="65"/>
                      <a:pt x="42" y="65"/>
                    </a:cubicBezTo>
                    <a:cubicBezTo>
                      <a:pt x="42" y="65"/>
                      <a:pt x="42" y="65"/>
                      <a:pt x="42" y="65"/>
                    </a:cubicBezTo>
                    <a:cubicBezTo>
                      <a:pt x="42" y="65"/>
                      <a:pt x="42" y="65"/>
                      <a:pt x="42" y="65"/>
                    </a:cubicBezTo>
                    <a:cubicBezTo>
                      <a:pt x="42" y="65"/>
                      <a:pt x="42" y="65"/>
                      <a:pt x="42" y="65"/>
                    </a:cubicBezTo>
                    <a:cubicBezTo>
                      <a:pt x="42" y="65"/>
                      <a:pt x="42" y="65"/>
                      <a:pt x="42" y="65"/>
                    </a:cubicBezTo>
                    <a:cubicBezTo>
                      <a:pt x="43" y="65"/>
                      <a:pt x="43" y="65"/>
                      <a:pt x="43" y="65"/>
                    </a:cubicBezTo>
                    <a:cubicBezTo>
                      <a:pt x="43" y="65"/>
                      <a:pt x="43" y="65"/>
                      <a:pt x="43" y="65"/>
                    </a:cubicBezTo>
                    <a:cubicBezTo>
                      <a:pt x="43" y="65"/>
                      <a:pt x="43" y="65"/>
                      <a:pt x="43" y="65"/>
                    </a:cubicBezTo>
                    <a:cubicBezTo>
                      <a:pt x="43" y="65"/>
                      <a:pt x="43" y="65"/>
                      <a:pt x="43" y="65"/>
                    </a:cubicBezTo>
                    <a:cubicBezTo>
                      <a:pt x="43" y="65"/>
                      <a:pt x="43" y="65"/>
                      <a:pt x="43" y="65"/>
                    </a:cubicBezTo>
                    <a:cubicBezTo>
                      <a:pt x="43" y="65"/>
                      <a:pt x="43" y="65"/>
                      <a:pt x="43" y="65"/>
                    </a:cubicBezTo>
                    <a:cubicBezTo>
                      <a:pt x="43" y="65"/>
                      <a:pt x="43" y="65"/>
                      <a:pt x="43" y="65"/>
                    </a:cubicBezTo>
                    <a:cubicBezTo>
                      <a:pt x="43" y="65"/>
                      <a:pt x="43" y="65"/>
                      <a:pt x="43" y="65"/>
                    </a:cubicBezTo>
                    <a:cubicBezTo>
                      <a:pt x="43" y="65"/>
                      <a:pt x="43" y="65"/>
                      <a:pt x="43" y="65"/>
                    </a:cubicBezTo>
                    <a:cubicBezTo>
                      <a:pt x="43" y="65"/>
                      <a:pt x="43" y="65"/>
                      <a:pt x="43" y="65"/>
                    </a:cubicBezTo>
                    <a:cubicBezTo>
                      <a:pt x="43" y="65"/>
                      <a:pt x="43" y="65"/>
                      <a:pt x="43" y="65"/>
                    </a:cubicBezTo>
                    <a:cubicBezTo>
                      <a:pt x="43" y="64"/>
                      <a:pt x="43" y="64"/>
                      <a:pt x="43" y="64"/>
                    </a:cubicBezTo>
                    <a:cubicBezTo>
                      <a:pt x="43" y="64"/>
                      <a:pt x="43" y="64"/>
                      <a:pt x="43" y="64"/>
                    </a:cubicBezTo>
                    <a:cubicBezTo>
                      <a:pt x="43" y="64"/>
                      <a:pt x="43" y="64"/>
                      <a:pt x="43" y="64"/>
                    </a:cubicBezTo>
                    <a:cubicBezTo>
                      <a:pt x="44" y="64"/>
                      <a:pt x="44" y="64"/>
                      <a:pt x="44" y="64"/>
                    </a:cubicBezTo>
                    <a:cubicBezTo>
                      <a:pt x="44" y="64"/>
                      <a:pt x="44" y="64"/>
                      <a:pt x="44" y="64"/>
                    </a:cubicBezTo>
                    <a:cubicBezTo>
                      <a:pt x="44" y="64"/>
                      <a:pt x="44" y="64"/>
                      <a:pt x="44" y="64"/>
                    </a:cubicBezTo>
                    <a:cubicBezTo>
                      <a:pt x="44" y="64"/>
                      <a:pt x="44" y="64"/>
                      <a:pt x="44" y="64"/>
                    </a:cubicBezTo>
                    <a:cubicBezTo>
                      <a:pt x="44" y="64"/>
                      <a:pt x="44" y="64"/>
                      <a:pt x="44" y="64"/>
                    </a:cubicBezTo>
                    <a:cubicBezTo>
                      <a:pt x="44" y="64"/>
                      <a:pt x="44" y="64"/>
                      <a:pt x="44" y="64"/>
                    </a:cubicBezTo>
                    <a:cubicBezTo>
                      <a:pt x="44" y="64"/>
                      <a:pt x="44" y="64"/>
                      <a:pt x="44" y="64"/>
                    </a:cubicBezTo>
                    <a:cubicBezTo>
                      <a:pt x="44" y="64"/>
                      <a:pt x="44" y="64"/>
                      <a:pt x="44" y="64"/>
                    </a:cubicBezTo>
                    <a:cubicBezTo>
                      <a:pt x="44" y="64"/>
                      <a:pt x="44" y="64"/>
                      <a:pt x="44" y="64"/>
                    </a:cubicBezTo>
                    <a:cubicBezTo>
                      <a:pt x="44" y="64"/>
                      <a:pt x="44" y="64"/>
                      <a:pt x="44" y="64"/>
                    </a:cubicBezTo>
                    <a:cubicBezTo>
                      <a:pt x="44" y="64"/>
                      <a:pt x="44" y="64"/>
                      <a:pt x="44" y="64"/>
                    </a:cubicBezTo>
                    <a:cubicBezTo>
                      <a:pt x="44" y="64"/>
                      <a:pt x="44" y="64"/>
                      <a:pt x="44" y="64"/>
                    </a:cubicBezTo>
                    <a:cubicBezTo>
                      <a:pt x="45" y="64"/>
                      <a:pt x="45" y="64"/>
                      <a:pt x="45" y="64"/>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6" y="63"/>
                      <a:pt x="46" y="63"/>
                      <a:pt x="46" y="63"/>
                    </a:cubicBezTo>
                    <a:cubicBezTo>
                      <a:pt x="46" y="63"/>
                      <a:pt x="46" y="63"/>
                      <a:pt x="46" y="63"/>
                    </a:cubicBezTo>
                    <a:cubicBezTo>
                      <a:pt x="46" y="63"/>
                      <a:pt x="46" y="63"/>
                      <a:pt x="46" y="63"/>
                    </a:cubicBezTo>
                    <a:cubicBezTo>
                      <a:pt x="46" y="63"/>
                      <a:pt x="46" y="63"/>
                      <a:pt x="46" y="63"/>
                    </a:cubicBezTo>
                    <a:cubicBezTo>
                      <a:pt x="46" y="63"/>
                      <a:pt x="46" y="63"/>
                      <a:pt x="46" y="63"/>
                    </a:cubicBezTo>
                    <a:cubicBezTo>
                      <a:pt x="46" y="63"/>
                      <a:pt x="46" y="63"/>
                      <a:pt x="46" y="63"/>
                    </a:cubicBezTo>
                    <a:cubicBezTo>
                      <a:pt x="46" y="62"/>
                      <a:pt x="46" y="62"/>
                      <a:pt x="46" y="62"/>
                    </a:cubicBezTo>
                    <a:cubicBezTo>
                      <a:pt x="46" y="62"/>
                      <a:pt x="46" y="62"/>
                      <a:pt x="46" y="62"/>
                    </a:cubicBezTo>
                    <a:cubicBezTo>
                      <a:pt x="46" y="62"/>
                      <a:pt x="46" y="62"/>
                      <a:pt x="46" y="62"/>
                    </a:cubicBezTo>
                    <a:cubicBezTo>
                      <a:pt x="46" y="62"/>
                      <a:pt x="46" y="62"/>
                      <a:pt x="46" y="62"/>
                    </a:cubicBezTo>
                    <a:cubicBezTo>
                      <a:pt x="47" y="62"/>
                      <a:pt x="47" y="62"/>
                      <a:pt x="47" y="62"/>
                    </a:cubicBezTo>
                    <a:cubicBezTo>
                      <a:pt x="47" y="62"/>
                      <a:pt x="47" y="62"/>
                      <a:pt x="47" y="62"/>
                    </a:cubicBezTo>
                    <a:cubicBezTo>
                      <a:pt x="47" y="62"/>
                      <a:pt x="47" y="62"/>
                      <a:pt x="47" y="62"/>
                    </a:cubicBezTo>
                    <a:cubicBezTo>
                      <a:pt x="47" y="62"/>
                      <a:pt x="47" y="62"/>
                      <a:pt x="47" y="62"/>
                    </a:cubicBezTo>
                    <a:cubicBezTo>
                      <a:pt x="47" y="62"/>
                      <a:pt x="47" y="62"/>
                      <a:pt x="47" y="62"/>
                    </a:cubicBezTo>
                    <a:cubicBezTo>
                      <a:pt x="47" y="62"/>
                      <a:pt x="47" y="62"/>
                      <a:pt x="47" y="62"/>
                    </a:cubicBezTo>
                    <a:cubicBezTo>
                      <a:pt x="47" y="62"/>
                      <a:pt x="47" y="62"/>
                      <a:pt x="47" y="62"/>
                    </a:cubicBezTo>
                    <a:cubicBezTo>
                      <a:pt x="47" y="62"/>
                      <a:pt x="47" y="62"/>
                      <a:pt x="47" y="62"/>
                    </a:cubicBezTo>
                    <a:cubicBezTo>
                      <a:pt x="47" y="62"/>
                      <a:pt x="47" y="62"/>
                      <a:pt x="47" y="62"/>
                    </a:cubicBezTo>
                    <a:cubicBezTo>
                      <a:pt x="47" y="62"/>
                      <a:pt x="47" y="62"/>
                      <a:pt x="47" y="62"/>
                    </a:cubicBezTo>
                    <a:cubicBezTo>
                      <a:pt x="47" y="62"/>
                      <a:pt x="47" y="62"/>
                      <a:pt x="47" y="62"/>
                    </a:cubicBezTo>
                    <a:cubicBezTo>
                      <a:pt x="47" y="62"/>
                      <a:pt x="47" y="62"/>
                      <a:pt x="47" y="62"/>
                    </a:cubicBezTo>
                    <a:cubicBezTo>
                      <a:pt x="47" y="62"/>
                      <a:pt x="47" y="62"/>
                      <a:pt x="47" y="62"/>
                    </a:cubicBezTo>
                    <a:cubicBezTo>
                      <a:pt x="47" y="62"/>
                      <a:pt x="47" y="62"/>
                      <a:pt x="47" y="62"/>
                    </a:cubicBezTo>
                    <a:cubicBezTo>
                      <a:pt x="47" y="61"/>
                      <a:pt x="47" y="61"/>
                      <a:pt x="47" y="61"/>
                    </a:cubicBezTo>
                    <a:cubicBezTo>
                      <a:pt x="47" y="61"/>
                      <a:pt x="47" y="61"/>
                      <a:pt x="47" y="61"/>
                    </a:cubicBezTo>
                    <a:cubicBezTo>
                      <a:pt x="48" y="61"/>
                      <a:pt x="48"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9" y="61"/>
                      <a:pt x="49" y="61"/>
                      <a:pt x="49" y="61"/>
                    </a:cubicBezTo>
                    <a:cubicBezTo>
                      <a:pt x="49" y="61"/>
                      <a:pt x="49" y="61"/>
                      <a:pt x="49" y="61"/>
                    </a:cubicBezTo>
                    <a:cubicBezTo>
                      <a:pt x="49" y="61"/>
                      <a:pt x="49" y="61"/>
                      <a:pt x="49" y="61"/>
                    </a:cubicBezTo>
                    <a:cubicBezTo>
                      <a:pt x="49" y="60"/>
                      <a:pt x="49" y="60"/>
                      <a:pt x="49" y="60"/>
                    </a:cubicBezTo>
                    <a:cubicBezTo>
                      <a:pt x="49" y="60"/>
                      <a:pt x="49" y="60"/>
                      <a:pt x="49" y="60"/>
                    </a:cubicBezTo>
                    <a:cubicBezTo>
                      <a:pt x="49" y="60"/>
                      <a:pt x="49" y="60"/>
                      <a:pt x="49" y="60"/>
                    </a:cubicBezTo>
                    <a:cubicBezTo>
                      <a:pt x="49" y="60"/>
                      <a:pt x="49" y="60"/>
                      <a:pt x="49" y="60"/>
                    </a:cubicBezTo>
                    <a:cubicBezTo>
                      <a:pt x="49" y="60"/>
                      <a:pt x="49" y="60"/>
                      <a:pt x="49" y="60"/>
                    </a:cubicBezTo>
                    <a:cubicBezTo>
                      <a:pt x="49" y="60"/>
                      <a:pt x="49" y="60"/>
                      <a:pt x="49" y="60"/>
                    </a:cubicBezTo>
                    <a:cubicBezTo>
                      <a:pt x="49" y="60"/>
                      <a:pt x="49" y="60"/>
                      <a:pt x="49" y="60"/>
                    </a:cubicBezTo>
                    <a:cubicBezTo>
                      <a:pt x="49" y="60"/>
                      <a:pt x="49" y="60"/>
                      <a:pt x="49" y="60"/>
                    </a:cubicBezTo>
                    <a:cubicBezTo>
                      <a:pt x="49" y="60"/>
                      <a:pt x="49" y="60"/>
                      <a:pt x="49" y="60"/>
                    </a:cubicBezTo>
                    <a:cubicBezTo>
                      <a:pt x="49" y="60"/>
                      <a:pt x="49" y="60"/>
                      <a:pt x="49" y="60"/>
                    </a:cubicBezTo>
                    <a:cubicBezTo>
                      <a:pt x="50" y="60"/>
                      <a:pt x="50" y="60"/>
                      <a:pt x="50" y="60"/>
                    </a:cubicBezTo>
                    <a:cubicBezTo>
                      <a:pt x="50" y="60"/>
                      <a:pt x="50" y="60"/>
                      <a:pt x="50" y="60"/>
                    </a:cubicBezTo>
                    <a:cubicBezTo>
                      <a:pt x="50" y="60"/>
                      <a:pt x="50" y="60"/>
                      <a:pt x="50" y="60"/>
                    </a:cubicBezTo>
                    <a:cubicBezTo>
                      <a:pt x="50" y="60"/>
                      <a:pt x="50" y="60"/>
                      <a:pt x="50" y="60"/>
                    </a:cubicBezTo>
                    <a:cubicBezTo>
                      <a:pt x="50" y="60"/>
                      <a:pt x="50" y="60"/>
                      <a:pt x="50" y="60"/>
                    </a:cubicBezTo>
                    <a:cubicBezTo>
                      <a:pt x="50" y="60"/>
                      <a:pt x="50" y="60"/>
                      <a:pt x="50" y="60"/>
                    </a:cubicBezTo>
                    <a:cubicBezTo>
                      <a:pt x="50" y="59"/>
                      <a:pt x="50" y="59"/>
                      <a:pt x="50" y="59"/>
                    </a:cubicBezTo>
                    <a:cubicBezTo>
                      <a:pt x="50" y="59"/>
                      <a:pt x="50" y="59"/>
                      <a:pt x="50" y="59"/>
                    </a:cubicBezTo>
                    <a:cubicBezTo>
                      <a:pt x="50" y="59"/>
                      <a:pt x="50" y="59"/>
                      <a:pt x="50" y="59"/>
                    </a:cubicBezTo>
                    <a:cubicBezTo>
                      <a:pt x="50" y="59"/>
                      <a:pt x="50" y="59"/>
                      <a:pt x="50" y="59"/>
                    </a:cubicBezTo>
                    <a:cubicBezTo>
                      <a:pt x="51" y="59"/>
                      <a:pt x="51" y="59"/>
                      <a:pt x="51" y="59"/>
                    </a:cubicBezTo>
                    <a:cubicBezTo>
                      <a:pt x="51" y="59"/>
                      <a:pt x="51" y="59"/>
                      <a:pt x="51" y="59"/>
                    </a:cubicBezTo>
                    <a:cubicBezTo>
                      <a:pt x="51" y="59"/>
                      <a:pt x="51" y="59"/>
                      <a:pt x="51" y="59"/>
                    </a:cubicBezTo>
                    <a:cubicBezTo>
                      <a:pt x="51" y="59"/>
                      <a:pt x="51" y="59"/>
                      <a:pt x="51" y="59"/>
                    </a:cubicBezTo>
                    <a:cubicBezTo>
                      <a:pt x="51" y="59"/>
                      <a:pt x="51" y="59"/>
                      <a:pt x="51" y="59"/>
                    </a:cubicBezTo>
                    <a:cubicBezTo>
                      <a:pt x="51" y="59"/>
                      <a:pt x="51" y="59"/>
                      <a:pt x="51" y="59"/>
                    </a:cubicBezTo>
                    <a:cubicBezTo>
                      <a:pt x="51" y="59"/>
                      <a:pt x="51" y="59"/>
                      <a:pt x="51" y="59"/>
                    </a:cubicBezTo>
                    <a:cubicBezTo>
                      <a:pt x="51" y="59"/>
                      <a:pt x="51" y="59"/>
                      <a:pt x="51" y="59"/>
                    </a:cubicBezTo>
                    <a:cubicBezTo>
                      <a:pt x="51" y="59"/>
                      <a:pt x="51" y="59"/>
                      <a:pt x="51" y="59"/>
                    </a:cubicBezTo>
                    <a:cubicBezTo>
                      <a:pt x="51" y="58"/>
                      <a:pt x="51" y="58"/>
                      <a:pt x="51" y="58"/>
                    </a:cubicBezTo>
                    <a:cubicBezTo>
                      <a:pt x="51" y="58"/>
                      <a:pt x="51" y="58"/>
                      <a:pt x="51"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3" y="57"/>
                      <a:pt x="53" y="57"/>
                      <a:pt x="53" y="57"/>
                    </a:cubicBezTo>
                    <a:cubicBezTo>
                      <a:pt x="53" y="57"/>
                      <a:pt x="53" y="57"/>
                      <a:pt x="53" y="57"/>
                    </a:cubicBezTo>
                    <a:cubicBezTo>
                      <a:pt x="53" y="57"/>
                      <a:pt x="53" y="57"/>
                      <a:pt x="53" y="57"/>
                    </a:cubicBezTo>
                    <a:cubicBezTo>
                      <a:pt x="53" y="57"/>
                      <a:pt x="53" y="57"/>
                      <a:pt x="53" y="57"/>
                    </a:cubicBezTo>
                    <a:cubicBezTo>
                      <a:pt x="53" y="57"/>
                      <a:pt x="53" y="57"/>
                      <a:pt x="53" y="57"/>
                    </a:cubicBezTo>
                    <a:cubicBezTo>
                      <a:pt x="53" y="57"/>
                      <a:pt x="53" y="57"/>
                      <a:pt x="53" y="57"/>
                    </a:cubicBezTo>
                    <a:cubicBezTo>
                      <a:pt x="53" y="57"/>
                      <a:pt x="53" y="57"/>
                      <a:pt x="53" y="57"/>
                    </a:cubicBezTo>
                    <a:cubicBezTo>
                      <a:pt x="53" y="57"/>
                      <a:pt x="53" y="57"/>
                      <a:pt x="53" y="57"/>
                    </a:cubicBezTo>
                    <a:cubicBezTo>
                      <a:pt x="53" y="57"/>
                      <a:pt x="53" y="57"/>
                      <a:pt x="53" y="57"/>
                    </a:cubicBezTo>
                    <a:cubicBezTo>
                      <a:pt x="54" y="57"/>
                      <a:pt x="54" y="57"/>
                      <a:pt x="54" y="57"/>
                    </a:cubicBezTo>
                    <a:cubicBezTo>
                      <a:pt x="54" y="57"/>
                      <a:pt x="54" y="57"/>
                      <a:pt x="54" y="57"/>
                    </a:cubicBezTo>
                    <a:cubicBezTo>
                      <a:pt x="54" y="57"/>
                      <a:pt x="54" y="57"/>
                      <a:pt x="54" y="57"/>
                    </a:cubicBezTo>
                    <a:cubicBezTo>
                      <a:pt x="54" y="56"/>
                      <a:pt x="54" y="56"/>
                      <a:pt x="54" y="56"/>
                    </a:cubicBezTo>
                    <a:cubicBezTo>
                      <a:pt x="54" y="56"/>
                      <a:pt x="54" y="56"/>
                      <a:pt x="54" y="56"/>
                    </a:cubicBezTo>
                    <a:cubicBezTo>
                      <a:pt x="54" y="56"/>
                      <a:pt x="54" y="56"/>
                      <a:pt x="54" y="56"/>
                    </a:cubicBezTo>
                    <a:cubicBezTo>
                      <a:pt x="54" y="56"/>
                      <a:pt x="54" y="56"/>
                      <a:pt x="54" y="56"/>
                    </a:cubicBezTo>
                    <a:cubicBezTo>
                      <a:pt x="54" y="56"/>
                      <a:pt x="54" y="56"/>
                      <a:pt x="54" y="56"/>
                    </a:cubicBezTo>
                    <a:cubicBezTo>
                      <a:pt x="54" y="56"/>
                      <a:pt x="54" y="56"/>
                      <a:pt x="54" y="56"/>
                    </a:cubicBezTo>
                    <a:cubicBezTo>
                      <a:pt x="55" y="56"/>
                      <a:pt x="55" y="56"/>
                      <a:pt x="55" y="56"/>
                    </a:cubicBezTo>
                    <a:cubicBezTo>
                      <a:pt x="55" y="56"/>
                      <a:pt x="55" y="56"/>
                      <a:pt x="55" y="56"/>
                    </a:cubicBezTo>
                    <a:cubicBezTo>
                      <a:pt x="55" y="56"/>
                      <a:pt x="55" y="56"/>
                      <a:pt x="55" y="56"/>
                    </a:cubicBezTo>
                    <a:cubicBezTo>
                      <a:pt x="55" y="56"/>
                      <a:pt x="55" y="56"/>
                      <a:pt x="55" y="56"/>
                    </a:cubicBezTo>
                    <a:cubicBezTo>
                      <a:pt x="55" y="56"/>
                      <a:pt x="55" y="56"/>
                      <a:pt x="55" y="56"/>
                    </a:cubicBezTo>
                    <a:cubicBezTo>
                      <a:pt x="55" y="56"/>
                      <a:pt x="55" y="56"/>
                      <a:pt x="55" y="56"/>
                    </a:cubicBezTo>
                    <a:cubicBezTo>
                      <a:pt x="55" y="55"/>
                      <a:pt x="55" y="55"/>
                      <a:pt x="55" y="55"/>
                    </a:cubicBezTo>
                    <a:cubicBezTo>
                      <a:pt x="55" y="55"/>
                      <a:pt x="55" y="55"/>
                      <a:pt x="55" y="55"/>
                    </a:cubicBezTo>
                    <a:cubicBezTo>
                      <a:pt x="55" y="55"/>
                      <a:pt x="55" y="55"/>
                      <a:pt x="55" y="55"/>
                    </a:cubicBezTo>
                    <a:cubicBezTo>
                      <a:pt x="55" y="55"/>
                      <a:pt x="55" y="55"/>
                      <a:pt x="55" y="55"/>
                    </a:cubicBezTo>
                    <a:cubicBezTo>
                      <a:pt x="56" y="55"/>
                      <a:pt x="56" y="55"/>
                      <a:pt x="56" y="55"/>
                    </a:cubicBezTo>
                    <a:cubicBezTo>
                      <a:pt x="56" y="55"/>
                      <a:pt x="56" y="55"/>
                      <a:pt x="56" y="55"/>
                    </a:cubicBezTo>
                    <a:cubicBezTo>
                      <a:pt x="56" y="55"/>
                      <a:pt x="56" y="55"/>
                      <a:pt x="56" y="55"/>
                    </a:cubicBezTo>
                    <a:cubicBezTo>
                      <a:pt x="56" y="55"/>
                      <a:pt x="56" y="55"/>
                      <a:pt x="56" y="55"/>
                    </a:cubicBezTo>
                    <a:cubicBezTo>
                      <a:pt x="56" y="54"/>
                      <a:pt x="56" y="54"/>
                      <a:pt x="56" y="54"/>
                    </a:cubicBezTo>
                    <a:cubicBezTo>
                      <a:pt x="56" y="54"/>
                      <a:pt x="56" y="54"/>
                      <a:pt x="56" y="54"/>
                    </a:cubicBezTo>
                    <a:cubicBezTo>
                      <a:pt x="57" y="54"/>
                      <a:pt x="57" y="54"/>
                      <a:pt x="57" y="54"/>
                    </a:cubicBezTo>
                    <a:cubicBezTo>
                      <a:pt x="57" y="54"/>
                      <a:pt x="57" y="54"/>
                      <a:pt x="57" y="54"/>
                    </a:cubicBezTo>
                    <a:cubicBezTo>
                      <a:pt x="57" y="54"/>
                      <a:pt x="57" y="54"/>
                      <a:pt x="57" y="54"/>
                    </a:cubicBezTo>
                    <a:cubicBezTo>
                      <a:pt x="57" y="54"/>
                      <a:pt x="57" y="54"/>
                      <a:pt x="57" y="54"/>
                    </a:cubicBezTo>
                    <a:cubicBezTo>
                      <a:pt x="58" y="53"/>
                      <a:pt x="58" y="53"/>
                      <a:pt x="58" y="53"/>
                    </a:cubicBezTo>
                    <a:cubicBezTo>
                      <a:pt x="67" y="45"/>
                      <a:pt x="76" y="36"/>
                      <a:pt x="83" y="25"/>
                    </a:cubicBezTo>
                    <a:cubicBezTo>
                      <a:pt x="49" y="0"/>
                      <a:pt x="49" y="0"/>
                      <a:pt x="49" y="0"/>
                    </a:cubicBezTo>
                    <a:cubicBezTo>
                      <a:pt x="36" y="18"/>
                      <a:pt x="19" y="32"/>
                      <a:pt x="0" y="4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1" name="Google Shape;1381;p19"/>
              <p:cNvSpPr/>
              <p:nvPr/>
            </p:nvSpPr>
            <p:spPr>
              <a:xfrm>
                <a:off x="8358188" y="3419475"/>
                <a:ext cx="247650" cy="160338"/>
              </a:xfrm>
              <a:custGeom>
                <a:avLst/>
                <a:gdLst/>
                <a:ahLst/>
                <a:cxnLst/>
                <a:rect l="l" t="t" r="r" b="b"/>
                <a:pathLst>
                  <a:path w="83" h="54" extrusionOk="0">
                    <a:moveTo>
                      <a:pt x="10" y="11"/>
                    </a:moveTo>
                    <a:cubicBezTo>
                      <a:pt x="7" y="11"/>
                      <a:pt x="5" y="11"/>
                      <a:pt x="3" y="11"/>
                    </a:cubicBezTo>
                    <a:cubicBezTo>
                      <a:pt x="0" y="53"/>
                      <a:pt x="0" y="53"/>
                      <a:pt x="0" y="53"/>
                    </a:cubicBezTo>
                    <a:cubicBezTo>
                      <a:pt x="0" y="53"/>
                      <a:pt x="0" y="53"/>
                      <a:pt x="0" y="53"/>
                    </a:cubicBezTo>
                    <a:cubicBezTo>
                      <a:pt x="0" y="53"/>
                      <a:pt x="0" y="53"/>
                      <a:pt x="0" y="53"/>
                    </a:cubicBezTo>
                    <a:cubicBezTo>
                      <a:pt x="1" y="53"/>
                      <a:pt x="1" y="53"/>
                      <a:pt x="1" y="53"/>
                    </a:cubicBezTo>
                    <a:cubicBezTo>
                      <a:pt x="1" y="53"/>
                      <a:pt x="1" y="53"/>
                      <a:pt x="1" y="53"/>
                    </a:cubicBezTo>
                    <a:cubicBezTo>
                      <a:pt x="1" y="53"/>
                      <a:pt x="1" y="53"/>
                      <a:pt x="1" y="53"/>
                    </a:cubicBezTo>
                    <a:cubicBezTo>
                      <a:pt x="1" y="53"/>
                      <a:pt x="1" y="53"/>
                      <a:pt x="1" y="53"/>
                    </a:cubicBezTo>
                    <a:cubicBezTo>
                      <a:pt x="1" y="53"/>
                      <a:pt x="1" y="53"/>
                      <a:pt x="1" y="53"/>
                    </a:cubicBezTo>
                    <a:cubicBezTo>
                      <a:pt x="3" y="54"/>
                      <a:pt x="5" y="54"/>
                      <a:pt x="7" y="54"/>
                    </a:cubicBezTo>
                    <a:cubicBezTo>
                      <a:pt x="7" y="54"/>
                      <a:pt x="7" y="54"/>
                      <a:pt x="7" y="54"/>
                    </a:cubicBezTo>
                    <a:cubicBezTo>
                      <a:pt x="7" y="54"/>
                      <a:pt x="7" y="54"/>
                      <a:pt x="7" y="54"/>
                    </a:cubicBezTo>
                    <a:cubicBezTo>
                      <a:pt x="7" y="54"/>
                      <a:pt x="7" y="54"/>
                      <a:pt x="7" y="54"/>
                    </a:cubicBezTo>
                    <a:cubicBezTo>
                      <a:pt x="7" y="54"/>
                      <a:pt x="7" y="54"/>
                      <a:pt x="7" y="54"/>
                    </a:cubicBezTo>
                    <a:cubicBezTo>
                      <a:pt x="7" y="54"/>
                      <a:pt x="7" y="54"/>
                      <a:pt x="7" y="54"/>
                    </a:cubicBezTo>
                    <a:cubicBezTo>
                      <a:pt x="7" y="54"/>
                      <a:pt x="7" y="54"/>
                      <a:pt x="7" y="54"/>
                    </a:cubicBezTo>
                    <a:cubicBezTo>
                      <a:pt x="7" y="54"/>
                      <a:pt x="7" y="54"/>
                      <a:pt x="7" y="54"/>
                    </a:cubicBezTo>
                    <a:cubicBezTo>
                      <a:pt x="7" y="54"/>
                      <a:pt x="7" y="54"/>
                      <a:pt x="7" y="54"/>
                    </a:cubicBezTo>
                    <a:cubicBezTo>
                      <a:pt x="8" y="54"/>
                      <a:pt x="8" y="54"/>
                      <a:pt x="8" y="54"/>
                    </a:cubicBezTo>
                    <a:cubicBezTo>
                      <a:pt x="8" y="54"/>
                      <a:pt x="8" y="54"/>
                      <a:pt x="8" y="54"/>
                    </a:cubicBezTo>
                    <a:cubicBezTo>
                      <a:pt x="8" y="54"/>
                      <a:pt x="8" y="54"/>
                      <a:pt x="8" y="54"/>
                    </a:cubicBezTo>
                    <a:cubicBezTo>
                      <a:pt x="8" y="54"/>
                      <a:pt x="8" y="54"/>
                      <a:pt x="8" y="54"/>
                    </a:cubicBezTo>
                    <a:cubicBezTo>
                      <a:pt x="8" y="54"/>
                      <a:pt x="8" y="54"/>
                      <a:pt x="8" y="54"/>
                    </a:cubicBezTo>
                    <a:cubicBezTo>
                      <a:pt x="8" y="54"/>
                      <a:pt x="8" y="54"/>
                      <a:pt x="8" y="54"/>
                    </a:cubicBezTo>
                    <a:cubicBezTo>
                      <a:pt x="8" y="54"/>
                      <a:pt x="8" y="54"/>
                      <a:pt x="8" y="54"/>
                    </a:cubicBezTo>
                    <a:cubicBezTo>
                      <a:pt x="8" y="54"/>
                      <a:pt x="8" y="54"/>
                      <a:pt x="8" y="54"/>
                    </a:cubicBezTo>
                    <a:cubicBezTo>
                      <a:pt x="8" y="54"/>
                      <a:pt x="8" y="54"/>
                      <a:pt x="8" y="54"/>
                    </a:cubicBezTo>
                    <a:cubicBezTo>
                      <a:pt x="8" y="54"/>
                      <a:pt x="8" y="54"/>
                      <a:pt x="8" y="54"/>
                    </a:cubicBezTo>
                    <a:cubicBezTo>
                      <a:pt x="8" y="54"/>
                      <a:pt x="8" y="54"/>
                      <a:pt x="8" y="54"/>
                    </a:cubicBezTo>
                    <a:cubicBezTo>
                      <a:pt x="8" y="54"/>
                      <a:pt x="8" y="54"/>
                      <a:pt x="8" y="54"/>
                    </a:cubicBezTo>
                    <a:cubicBezTo>
                      <a:pt x="9" y="54"/>
                      <a:pt x="9" y="54"/>
                      <a:pt x="9" y="54"/>
                    </a:cubicBezTo>
                    <a:cubicBezTo>
                      <a:pt x="9" y="54"/>
                      <a:pt x="9" y="54"/>
                      <a:pt x="9" y="54"/>
                    </a:cubicBezTo>
                    <a:cubicBezTo>
                      <a:pt x="9" y="54"/>
                      <a:pt x="9" y="54"/>
                      <a:pt x="9" y="54"/>
                    </a:cubicBezTo>
                    <a:cubicBezTo>
                      <a:pt x="9" y="54"/>
                      <a:pt x="9" y="54"/>
                      <a:pt x="9" y="54"/>
                    </a:cubicBezTo>
                    <a:cubicBezTo>
                      <a:pt x="9" y="54"/>
                      <a:pt x="9" y="54"/>
                      <a:pt x="9" y="54"/>
                    </a:cubicBezTo>
                    <a:cubicBezTo>
                      <a:pt x="9" y="54"/>
                      <a:pt x="9" y="54"/>
                      <a:pt x="9" y="54"/>
                    </a:cubicBezTo>
                    <a:cubicBezTo>
                      <a:pt x="9" y="54"/>
                      <a:pt x="9" y="54"/>
                      <a:pt x="9" y="54"/>
                    </a:cubicBezTo>
                    <a:cubicBezTo>
                      <a:pt x="9" y="54"/>
                      <a:pt x="9" y="54"/>
                      <a:pt x="9" y="54"/>
                    </a:cubicBezTo>
                    <a:cubicBezTo>
                      <a:pt x="9" y="54"/>
                      <a:pt x="9" y="54"/>
                      <a:pt x="9" y="54"/>
                    </a:cubicBezTo>
                    <a:cubicBezTo>
                      <a:pt x="9" y="54"/>
                      <a:pt x="9" y="54"/>
                      <a:pt x="9" y="54"/>
                    </a:cubicBezTo>
                    <a:cubicBezTo>
                      <a:pt x="9" y="54"/>
                      <a:pt x="9" y="54"/>
                      <a:pt x="9" y="54"/>
                    </a:cubicBezTo>
                    <a:cubicBezTo>
                      <a:pt x="9" y="54"/>
                      <a:pt x="9" y="54"/>
                      <a:pt x="9" y="54"/>
                    </a:cubicBezTo>
                    <a:cubicBezTo>
                      <a:pt x="9" y="54"/>
                      <a:pt x="9" y="54"/>
                      <a:pt x="9" y="54"/>
                    </a:cubicBezTo>
                    <a:cubicBezTo>
                      <a:pt x="9" y="54"/>
                      <a:pt x="9" y="54"/>
                      <a:pt x="9" y="54"/>
                    </a:cubicBezTo>
                    <a:cubicBezTo>
                      <a:pt x="10" y="54"/>
                      <a:pt x="10" y="54"/>
                      <a:pt x="10" y="54"/>
                    </a:cubicBezTo>
                    <a:cubicBezTo>
                      <a:pt x="10" y="54"/>
                      <a:pt x="10" y="54"/>
                      <a:pt x="10" y="54"/>
                    </a:cubicBezTo>
                    <a:cubicBezTo>
                      <a:pt x="10" y="54"/>
                      <a:pt x="10" y="54"/>
                      <a:pt x="10" y="54"/>
                    </a:cubicBezTo>
                    <a:cubicBezTo>
                      <a:pt x="10" y="54"/>
                      <a:pt x="10" y="54"/>
                      <a:pt x="10" y="54"/>
                    </a:cubicBezTo>
                    <a:cubicBezTo>
                      <a:pt x="10" y="54"/>
                      <a:pt x="10" y="54"/>
                      <a:pt x="10" y="54"/>
                    </a:cubicBezTo>
                    <a:cubicBezTo>
                      <a:pt x="10" y="54"/>
                      <a:pt x="10" y="54"/>
                      <a:pt x="10" y="54"/>
                    </a:cubicBezTo>
                    <a:cubicBezTo>
                      <a:pt x="10" y="54"/>
                      <a:pt x="10" y="54"/>
                      <a:pt x="10" y="54"/>
                    </a:cubicBezTo>
                    <a:cubicBezTo>
                      <a:pt x="10" y="54"/>
                      <a:pt x="10" y="54"/>
                      <a:pt x="10" y="54"/>
                    </a:cubicBezTo>
                    <a:cubicBezTo>
                      <a:pt x="10" y="54"/>
                      <a:pt x="10" y="54"/>
                      <a:pt x="10" y="54"/>
                    </a:cubicBezTo>
                    <a:cubicBezTo>
                      <a:pt x="10" y="54"/>
                      <a:pt x="10" y="54"/>
                      <a:pt x="10" y="54"/>
                    </a:cubicBezTo>
                    <a:cubicBezTo>
                      <a:pt x="10" y="54"/>
                      <a:pt x="10" y="54"/>
                      <a:pt x="10" y="54"/>
                    </a:cubicBezTo>
                    <a:cubicBezTo>
                      <a:pt x="11" y="54"/>
                      <a:pt x="11" y="54"/>
                      <a:pt x="11" y="54"/>
                    </a:cubicBezTo>
                    <a:cubicBezTo>
                      <a:pt x="11" y="54"/>
                      <a:pt x="11" y="54"/>
                      <a:pt x="11" y="54"/>
                    </a:cubicBezTo>
                    <a:cubicBezTo>
                      <a:pt x="11" y="54"/>
                      <a:pt x="11" y="54"/>
                      <a:pt x="11" y="54"/>
                    </a:cubicBezTo>
                    <a:cubicBezTo>
                      <a:pt x="11" y="54"/>
                      <a:pt x="11" y="54"/>
                      <a:pt x="11" y="54"/>
                    </a:cubicBezTo>
                    <a:cubicBezTo>
                      <a:pt x="11" y="54"/>
                      <a:pt x="11" y="54"/>
                      <a:pt x="11" y="54"/>
                    </a:cubicBezTo>
                    <a:cubicBezTo>
                      <a:pt x="11" y="54"/>
                      <a:pt x="11" y="54"/>
                      <a:pt x="11" y="54"/>
                    </a:cubicBezTo>
                    <a:cubicBezTo>
                      <a:pt x="11" y="54"/>
                      <a:pt x="11" y="54"/>
                      <a:pt x="11" y="54"/>
                    </a:cubicBezTo>
                    <a:cubicBezTo>
                      <a:pt x="11" y="54"/>
                      <a:pt x="11" y="54"/>
                      <a:pt x="11" y="54"/>
                    </a:cubicBezTo>
                    <a:cubicBezTo>
                      <a:pt x="11" y="54"/>
                      <a:pt x="11" y="54"/>
                      <a:pt x="11" y="54"/>
                    </a:cubicBezTo>
                    <a:cubicBezTo>
                      <a:pt x="11" y="54"/>
                      <a:pt x="11" y="54"/>
                      <a:pt x="11" y="54"/>
                    </a:cubicBezTo>
                    <a:cubicBezTo>
                      <a:pt x="11" y="54"/>
                      <a:pt x="11" y="54"/>
                      <a:pt x="11" y="54"/>
                    </a:cubicBezTo>
                    <a:cubicBezTo>
                      <a:pt x="11" y="54"/>
                      <a:pt x="11" y="54"/>
                      <a:pt x="11" y="54"/>
                    </a:cubicBezTo>
                    <a:cubicBezTo>
                      <a:pt x="11" y="54"/>
                      <a:pt x="11" y="54"/>
                      <a:pt x="11" y="54"/>
                    </a:cubicBezTo>
                    <a:cubicBezTo>
                      <a:pt x="11" y="54"/>
                      <a:pt x="11" y="54"/>
                      <a:pt x="11" y="54"/>
                    </a:cubicBezTo>
                    <a:cubicBezTo>
                      <a:pt x="12" y="54"/>
                      <a:pt x="12" y="54"/>
                      <a:pt x="12" y="54"/>
                    </a:cubicBezTo>
                    <a:cubicBezTo>
                      <a:pt x="12" y="54"/>
                      <a:pt x="12" y="54"/>
                      <a:pt x="12" y="54"/>
                    </a:cubicBezTo>
                    <a:cubicBezTo>
                      <a:pt x="12" y="54"/>
                      <a:pt x="12" y="54"/>
                      <a:pt x="12" y="54"/>
                    </a:cubicBezTo>
                    <a:cubicBezTo>
                      <a:pt x="12" y="54"/>
                      <a:pt x="12" y="54"/>
                      <a:pt x="12" y="54"/>
                    </a:cubicBezTo>
                    <a:cubicBezTo>
                      <a:pt x="12" y="54"/>
                      <a:pt x="12" y="54"/>
                      <a:pt x="12" y="54"/>
                    </a:cubicBezTo>
                    <a:cubicBezTo>
                      <a:pt x="12" y="54"/>
                      <a:pt x="12" y="54"/>
                      <a:pt x="12" y="54"/>
                    </a:cubicBezTo>
                    <a:cubicBezTo>
                      <a:pt x="12" y="54"/>
                      <a:pt x="12" y="54"/>
                      <a:pt x="12" y="54"/>
                    </a:cubicBezTo>
                    <a:cubicBezTo>
                      <a:pt x="12" y="54"/>
                      <a:pt x="12" y="54"/>
                      <a:pt x="12" y="54"/>
                    </a:cubicBezTo>
                    <a:cubicBezTo>
                      <a:pt x="12" y="54"/>
                      <a:pt x="12" y="54"/>
                      <a:pt x="12" y="54"/>
                    </a:cubicBezTo>
                    <a:cubicBezTo>
                      <a:pt x="12" y="54"/>
                      <a:pt x="12" y="54"/>
                      <a:pt x="12" y="54"/>
                    </a:cubicBezTo>
                    <a:cubicBezTo>
                      <a:pt x="12" y="54"/>
                      <a:pt x="12" y="54"/>
                      <a:pt x="12" y="54"/>
                    </a:cubicBezTo>
                    <a:cubicBezTo>
                      <a:pt x="12" y="54"/>
                      <a:pt x="12" y="54"/>
                      <a:pt x="12" y="54"/>
                    </a:cubicBezTo>
                    <a:cubicBezTo>
                      <a:pt x="12" y="54"/>
                      <a:pt x="12" y="54"/>
                      <a:pt x="12" y="54"/>
                    </a:cubicBezTo>
                    <a:cubicBezTo>
                      <a:pt x="13" y="54"/>
                      <a:pt x="13" y="54"/>
                      <a:pt x="13" y="54"/>
                    </a:cubicBezTo>
                    <a:cubicBezTo>
                      <a:pt x="13" y="54"/>
                      <a:pt x="13" y="54"/>
                      <a:pt x="13" y="54"/>
                    </a:cubicBezTo>
                    <a:cubicBezTo>
                      <a:pt x="13" y="54"/>
                      <a:pt x="13" y="54"/>
                      <a:pt x="13" y="54"/>
                    </a:cubicBezTo>
                    <a:cubicBezTo>
                      <a:pt x="13" y="54"/>
                      <a:pt x="13" y="54"/>
                      <a:pt x="13" y="54"/>
                    </a:cubicBezTo>
                    <a:cubicBezTo>
                      <a:pt x="13" y="54"/>
                      <a:pt x="13" y="54"/>
                      <a:pt x="13" y="54"/>
                    </a:cubicBezTo>
                    <a:cubicBezTo>
                      <a:pt x="13" y="54"/>
                      <a:pt x="13" y="54"/>
                      <a:pt x="13" y="54"/>
                    </a:cubicBezTo>
                    <a:cubicBezTo>
                      <a:pt x="13" y="54"/>
                      <a:pt x="13" y="54"/>
                      <a:pt x="13" y="54"/>
                    </a:cubicBezTo>
                    <a:cubicBezTo>
                      <a:pt x="13" y="54"/>
                      <a:pt x="13" y="54"/>
                      <a:pt x="13" y="54"/>
                    </a:cubicBezTo>
                    <a:cubicBezTo>
                      <a:pt x="13" y="54"/>
                      <a:pt x="13" y="54"/>
                      <a:pt x="13" y="54"/>
                    </a:cubicBezTo>
                    <a:cubicBezTo>
                      <a:pt x="13" y="54"/>
                      <a:pt x="13" y="54"/>
                      <a:pt x="13" y="54"/>
                    </a:cubicBezTo>
                    <a:cubicBezTo>
                      <a:pt x="13" y="54"/>
                      <a:pt x="13" y="54"/>
                      <a:pt x="13" y="54"/>
                    </a:cubicBezTo>
                    <a:cubicBezTo>
                      <a:pt x="13" y="54"/>
                      <a:pt x="13" y="54"/>
                      <a:pt x="13" y="54"/>
                    </a:cubicBezTo>
                    <a:cubicBezTo>
                      <a:pt x="13" y="54"/>
                      <a:pt x="13" y="54"/>
                      <a:pt x="13" y="54"/>
                    </a:cubicBezTo>
                    <a:cubicBezTo>
                      <a:pt x="14" y="54"/>
                      <a:pt x="14" y="54"/>
                      <a:pt x="14" y="54"/>
                    </a:cubicBezTo>
                    <a:cubicBezTo>
                      <a:pt x="14" y="54"/>
                      <a:pt x="14" y="54"/>
                      <a:pt x="14" y="54"/>
                    </a:cubicBezTo>
                    <a:cubicBezTo>
                      <a:pt x="14" y="54"/>
                      <a:pt x="14" y="54"/>
                      <a:pt x="14" y="54"/>
                    </a:cubicBezTo>
                    <a:cubicBezTo>
                      <a:pt x="14" y="54"/>
                      <a:pt x="14" y="54"/>
                      <a:pt x="14" y="54"/>
                    </a:cubicBezTo>
                    <a:cubicBezTo>
                      <a:pt x="14" y="54"/>
                      <a:pt x="14" y="54"/>
                      <a:pt x="14" y="54"/>
                    </a:cubicBezTo>
                    <a:cubicBezTo>
                      <a:pt x="14" y="54"/>
                      <a:pt x="14" y="54"/>
                      <a:pt x="14" y="54"/>
                    </a:cubicBezTo>
                    <a:cubicBezTo>
                      <a:pt x="14" y="54"/>
                      <a:pt x="14" y="54"/>
                      <a:pt x="14" y="54"/>
                    </a:cubicBezTo>
                    <a:cubicBezTo>
                      <a:pt x="14" y="54"/>
                      <a:pt x="14" y="54"/>
                      <a:pt x="14" y="54"/>
                    </a:cubicBezTo>
                    <a:cubicBezTo>
                      <a:pt x="14" y="54"/>
                      <a:pt x="14" y="54"/>
                      <a:pt x="14" y="54"/>
                    </a:cubicBezTo>
                    <a:cubicBezTo>
                      <a:pt x="14" y="54"/>
                      <a:pt x="14" y="54"/>
                      <a:pt x="14" y="54"/>
                    </a:cubicBezTo>
                    <a:cubicBezTo>
                      <a:pt x="14" y="54"/>
                      <a:pt x="14" y="54"/>
                      <a:pt x="14" y="54"/>
                    </a:cubicBezTo>
                    <a:cubicBezTo>
                      <a:pt x="14" y="54"/>
                      <a:pt x="14" y="54"/>
                      <a:pt x="14" y="54"/>
                    </a:cubicBezTo>
                    <a:cubicBezTo>
                      <a:pt x="14" y="54"/>
                      <a:pt x="14" y="54"/>
                      <a:pt x="14" y="54"/>
                    </a:cubicBezTo>
                    <a:cubicBezTo>
                      <a:pt x="15" y="54"/>
                      <a:pt x="15" y="54"/>
                      <a:pt x="15" y="54"/>
                    </a:cubicBezTo>
                    <a:cubicBezTo>
                      <a:pt x="15" y="54"/>
                      <a:pt x="15" y="54"/>
                      <a:pt x="15" y="54"/>
                    </a:cubicBezTo>
                    <a:cubicBezTo>
                      <a:pt x="15" y="54"/>
                      <a:pt x="15" y="54"/>
                      <a:pt x="15" y="54"/>
                    </a:cubicBezTo>
                    <a:cubicBezTo>
                      <a:pt x="15" y="54"/>
                      <a:pt x="15" y="54"/>
                      <a:pt x="15" y="54"/>
                    </a:cubicBezTo>
                    <a:cubicBezTo>
                      <a:pt x="15" y="54"/>
                      <a:pt x="15" y="54"/>
                      <a:pt x="15" y="54"/>
                    </a:cubicBezTo>
                    <a:cubicBezTo>
                      <a:pt x="15" y="54"/>
                      <a:pt x="15" y="54"/>
                      <a:pt x="15" y="54"/>
                    </a:cubicBezTo>
                    <a:cubicBezTo>
                      <a:pt x="15" y="54"/>
                      <a:pt x="15" y="54"/>
                      <a:pt x="15" y="54"/>
                    </a:cubicBezTo>
                    <a:cubicBezTo>
                      <a:pt x="15" y="54"/>
                      <a:pt x="15" y="54"/>
                      <a:pt x="15" y="54"/>
                    </a:cubicBezTo>
                    <a:cubicBezTo>
                      <a:pt x="15" y="54"/>
                      <a:pt x="15" y="54"/>
                      <a:pt x="15" y="54"/>
                    </a:cubicBezTo>
                    <a:cubicBezTo>
                      <a:pt x="15" y="54"/>
                      <a:pt x="15" y="54"/>
                      <a:pt x="15" y="54"/>
                    </a:cubicBezTo>
                    <a:cubicBezTo>
                      <a:pt x="15" y="54"/>
                      <a:pt x="15" y="54"/>
                      <a:pt x="15" y="54"/>
                    </a:cubicBezTo>
                    <a:cubicBezTo>
                      <a:pt x="15" y="54"/>
                      <a:pt x="15" y="54"/>
                      <a:pt x="15" y="54"/>
                    </a:cubicBezTo>
                    <a:cubicBezTo>
                      <a:pt x="15" y="54"/>
                      <a:pt x="15" y="54"/>
                      <a:pt x="15" y="54"/>
                    </a:cubicBezTo>
                    <a:cubicBezTo>
                      <a:pt x="16" y="54"/>
                      <a:pt x="16" y="54"/>
                      <a:pt x="16" y="54"/>
                    </a:cubicBezTo>
                    <a:cubicBezTo>
                      <a:pt x="16" y="54"/>
                      <a:pt x="16" y="54"/>
                      <a:pt x="16" y="54"/>
                    </a:cubicBezTo>
                    <a:cubicBezTo>
                      <a:pt x="16" y="54"/>
                      <a:pt x="16" y="54"/>
                      <a:pt x="16" y="54"/>
                    </a:cubicBezTo>
                    <a:cubicBezTo>
                      <a:pt x="16" y="54"/>
                      <a:pt x="16" y="54"/>
                      <a:pt x="16" y="54"/>
                    </a:cubicBezTo>
                    <a:cubicBezTo>
                      <a:pt x="16" y="54"/>
                      <a:pt x="16" y="54"/>
                      <a:pt x="16" y="54"/>
                    </a:cubicBezTo>
                    <a:cubicBezTo>
                      <a:pt x="16" y="54"/>
                      <a:pt x="16" y="54"/>
                      <a:pt x="16" y="54"/>
                    </a:cubicBezTo>
                    <a:cubicBezTo>
                      <a:pt x="16" y="54"/>
                      <a:pt x="16" y="54"/>
                      <a:pt x="16" y="54"/>
                    </a:cubicBezTo>
                    <a:cubicBezTo>
                      <a:pt x="16" y="54"/>
                      <a:pt x="16" y="54"/>
                      <a:pt x="16" y="54"/>
                    </a:cubicBezTo>
                    <a:cubicBezTo>
                      <a:pt x="16" y="54"/>
                      <a:pt x="16" y="54"/>
                      <a:pt x="16" y="54"/>
                    </a:cubicBezTo>
                    <a:cubicBezTo>
                      <a:pt x="16" y="54"/>
                      <a:pt x="16" y="54"/>
                      <a:pt x="16" y="54"/>
                    </a:cubicBezTo>
                    <a:cubicBezTo>
                      <a:pt x="16" y="54"/>
                      <a:pt x="16" y="54"/>
                      <a:pt x="16" y="54"/>
                    </a:cubicBezTo>
                    <a:cubicBezTo>
                      <a:pt x="16" y="54"/>
                      <a:pt x="16" y="54"/>
                      <a:pt x="16" y="54"/>
                    </a:cubicBezTo>
                    <a:cubicBezTo>
                      <a:pt x="16" y="54"/>
                      <a:pt x="16" y="54"/>
                      <a:pt x="16" y="54"/>
                    </a:cubicBezTo>
                    <a:cubicBezTo>
                      <a:pt x="17" y="54"/>
                      <a:pt x="17" y="54"/>
                      <a:pt x="17" y="54"/>
                    </a:cubicBezTo>
                    <a:cubicBezTo>
                      <a:pt x="17" y="54"/>
                      <a:pt x="17" y="54"/>
                      <a:pt x="17" y="54"/>
                    </a:cubicBezTo>
                    <a:cubicBezTo>
                      <a:pt x="17" y="54"/>
                      <a:pt x="17" y="54"/>
                      <a:pt x="17" y="54"/>
                    </a:cubicBezTo>
                    <a:cubicBezTo>
                      <a:pt x="17" y="54"/>
                      <a:pt x="17" y="54"/>
                      <a:pt x="17" y="54"/>
                    </a:cubicBezTo>
                    <a:cubicBezTo>
                      <a:pt x="17" y="54"/>
                      <a:pt x="17" y="54"/>
                      <a:pt x="17" y="54"/>
                    </a:cubicBezTo>
                    <a:cubicBezTo>
                      <a:pt x="17" y="54"/>
                      <a:pt x="17" y="54"/>
                      <a:pt x="17" y="54"/>
                    </a:cubicBezTo>
                    <a:cubicBezTo>
                      <a:pt x="17" y="54"/>
                      <a:pt x="17" y="54"/>
                      <a:pt x="17" y="54"/>
                    </a:cubicBezTo>
                    <a:cubicBezTo>
                      <a:pt x="17" y="54"/>
                      <a:pt x="17" y="54"/>
                      <a:pt x="17" y="54"/>
                    </a:cubicBezTo>
                    <a:cubicBezTo>
                      <a:pt x="17" y="54"/>
                      <a:pt x="17" y="54"/>
                      <a:pt x="17" y="54"/>
                    </a:cubicBezTo>
                    <a:cubicBezTo>
                      <a:pt x="17" y="54"/>
                      <a:pt x="17" y="54"/>
                      <a:pt x="17" y="54"/>
                    </a:cubicBezTo>
                    <a:cubicBezTo>
                      <a:pt x="17" y="54"/>
                      <a:pt x="17" y="54"/>
                      <a:pt x="17" y="54"/>
                    </a:cubicBezTo>
                    <a:cubicBezTo>
                      <a:pt x="17" y="54"/>
                      <a:pt x="17" y="54"/>
                      <a:pt x="17" y="54"/>
                    </a:cubicBezTo>
                    <a:cubicBezTo>
                      <a:pt x="17" y="54"/>
                      <a:pt x="17" y="54"/>
                      <a:pt x="17" y="54"/>
                    </a:cubicBezTo>
                    <a:cubicBezTo>
                      <a:pt x="17" y="54"/>
                      <a:pt x="17" y="54"/>
                      <a:pt x="17" y="54"/>
                    </a:cubicBezTo>
                    <a:cubicBezTo>
                      <a:pt x="18" y="53"/>
                      <a:pt x="18" y="53"/>
                      <a:pt x="18" y="53"/>
                    </a:cubicBezTo>
                    <a:cubicBezTo>
                      <a:pt x="18" y="53"/>
                      <a:pt x="18" y="53"/>
                      <a:pt x="18" y="53"/>
                    </a:cubicBezTo>
                    <a:cubicBezTo>
                      <a:pt x="18" y="53"/>
                      <a:pt x="18" y="53"/>
                      <a:pt x="18" y="53"/>
                    </a:cubicBezTo>
                    <a:cubicBezTo>
                      <a:pt x="18" y="53"/>
                      <a:pt x="18" y="53"/>
                      <a:pt x="18" y="53"/>
                    </a:cubicBezTo>
                    <a:cubicBezTo>
                      <a:pt x="18" y="53"/>
                      <a:pt x="18" y="53"/>
                      <a:pt x="18" y="53"/>
                    </a:cubicBezTo>
                    <a:cubicBezTo>
                      <a:pt x="18" y="53"/>
                      <a:pt x="18" y="53"/>
                      <a:pt x="18" y="53"/>
                    </a:cubicBezTo>
                    <a:cubicBezTo>
                      <a:pt x="18" y="53"/>
                      <a:pt x="18" y="53"/>
                      <a:pt x="18" y="53"/>
                    </a:cubicBezTo>
                    <a:cubicBezTo>
                      <a:pt x="18" y="53"/>
                      <a:pt x="18" y="53"/>
                      <a:pt x="18" y="53"/>
                    </a:cubicBezTo>
                    <a:cubicBezTo>
                      <a:pt x="18" y="53"/>
                      <a:pt x="18" y="53"/>
                      <a:pt x="18" y="53"/>
                    </a:cubicBezTo>
                    <a:cubicBezTo>
                      <a:pt x="18" y="53"/>
                      <a:pt x="18" y="53"/>
                      <a:pt x="18" y="53"/>
                    </a:cubicBezTo>
                    <a:cubicBezTo>
                      <a:pt x="18" y="53"/>
                      <a:pt x="18" y="53"/>
                      <a:pt x="18" y="53"/>
                    </a:cubicBezTo>
                    <a:cubicBezTo>
                      <a:pt x="18" y="53"/>
                      <a:pt x="18" y="53"/>
                      <a:pt x="18" y="53"/>
                    </a:cubicBezTo>
                    <a:cubicBezTo>
                      <a:pt x="19" y="53"/>
                      <a:pt x="19" y="53"/>
                      <a:pt x="19" y="53"/>
                    </a:cubicBezTo>
                    <a:cubicBezTo>
                      <a:pt x="19" y="53"/>
                      <a:pt x="19" y="53"/>
                      <a:pt x="19" y="53"/>
                    </a:cubicBezTo>
                    <a:cubicBezTo>
                      <a:pt x="19" y="53"/>
                      <a:pt x="19" y="53"/>
                      <a:pt x="19" y="53"/>
                    </a:cubicBezTo>
                    <a:cubicBezTo>
                      <a:pt x="19" y="53"/>
                      <a:pt x="19" y="53"/>
                      <a:pt x="19" y="53"/>
                    </a:cubicBezTo>
                    <a:cubicBezTo>
                      <a:pt x="19" y="53"/>
                      <a:pt x="19" y="53"/>
                      <a:pt x="19" y="53"/>
                    </a:cubicBezTo>
                    <a:cubicBezTo>
                      <a:pt x="19" y="53"/>
                      <a:pt x="19" y="53"/>
                      <a:pt x="19" y="53"/>
                    </a:cubicBezTo>
                    <a:cubicBezTo>
                      <a:pt x="19" y="53"/>
                      <a:pt x="19" y="53"/>
                      <a:pt x="19" y="53"/>
                    </a:cubicBezTo>
                    <a:cubicBezTo>
                      <a:pt x="19" y="53"/>
                      <a:pt x="19" y="53"/>
                      <a:pt x="19" y="53"/>
                    </a:cubicBezTo>
                    <a:cubicBezTo>
                      <a:pt x="19" y="53"/>
                      <a:pt x="19" y="53"/>
                      <a:pt x="19" y="53"/>
                    </a:cubicBezTo>
                    <a:cubicBezTo>
                      <a:pt x="19" y="53"/>
                      <a:pt x="19" y="53"/>
                      <a:pt x="19" y="53"/>
                    </a:cubicBezTo>
                    <a:cubicBezTo>
                      <a:pt x="20" y="53"/>
                      <a:pt x="20" y="53"/>
                      <a:pt x="20" y="53"/>
                    </a:cubicBezTo>
                    <a:cubicBezTo>
                      <a:pt x="20" y="53"/>
                      <a:pt x="20" y="53"/>
                      <a:pt x="20" y="53"/>
                    </a:cubicBezTo>
                    <a:cubicBezTo>
                      <a:pt x="20" y="53"/>
                      <a:pt x="20" y="53"/>
                      <a:pt x="20" y="53"/>
                    </a:cubicBezTo>
                    <a:cubicBezTo>
                      <a:pt x="20" y="53"/>
                      <a:pt x="20" y="53"/>
                      <a:pt x="20" y="53"/>
                    </a:cubicBezTo>
                    <a:cubicBezTo>
                      <a:pt x="20" y="53"/>
                      <a:pt x="20" y="53"/>
                      <a:pt x="20" y="53"/>
                    </a:cubicBezTo>
                    <a:cubicBezTo>
                      <a:pt x="20" y="53"/>
                      <a:pt x="20" y="53"/>
                      <a:pt x="20" y="53"/>
                    </a:cubicBezTo>
                    <a:cubicBezTo>
                      <a:pt x="20" y="53"/>
                      <a:pt x="20" y="53"/>
                      <a:pt x="20" y="53"/>
                    </a:cubicBezTo>
                    <a:cubicBezTo>
                      <a:pt x="20" y="53"/>
                      <a:pt x="20" y="53"/>
                      <a:pt x="20" y="53"/>
                    </a:cubicBezTo>
                    <a:cubicBezTo>
                      <a:pt x="20" y="53"/>
                      <a:pt x="20" y="53"/>
                      <a:pt x="20" y="53"/>
                    </a:cubicBezTo>
                    <a:cubicBezTo>
                      <a:pt x="20" y="53"/>
                      <a:pt x="20" y="53"/>
                      <a:pt x="20" y="53"/>
                    </a:cubicBezTo>
                    <a:cubicBezTo>
                      <a:pt x="20" y="53"/>
                      <a:pt x="20" y="53"/>
                      <a:pt x="20" y="53"/>
                    </a:cubicBezTo>
                    <a:cubicBezTo>
                      <a:pt x="20" y="53"/>
                      <a:pt x="20" y="53"/>
                      <a:pt x="20" y="53"/>
                    </a:cubicBezTo>
                    <a:cubicBezTo>
                      <a:pt x="20" y="53"/>
                      <a:pt x="20" y="53"/>
                      <a:pt x="20" y="53"/>
                    </a:cubicBezTo>
                    <a:cubicBezTo>
                      <a:pt x="21" y="53"/>
                      <a:pt x="21" y="53"/>
                      <a:pt x="21" y="53"/>
                    </a:cubicBezTo>
                    <a:cubicBezTo>
                      <a:pt x="21" y="53"/>
                      <a:pt x="21" y="53"/>
                      <a:pt x="21" y="53"/>
                    </a:cubicBezTo>
                    <a:cubicBezTo>
                      <a:pt x="21" y="53"/>
                      <a:pt x="21" y="53"/>
                      <a:pt x="21" y="53"/>
                    </a:cubicBezTo>
                    <a:cubicBezTo>
                      <a:pt x="21" y="53"/>
                      <a:pt x="21" y="53"/>
                      <a:pt x="21" y="53"/>
                    </a:cubicBezTo>
                    <a:cubicBezTo>
                      <a:pt x="21" y="53"/>
                      <a:pt x="21" y="53"/>
                      <a:pt x="21" y="53"/>
                    </a:cubicBezTo>
                    <a:cubicBezTo>
                      <a:pt x="21" y="53"/>
                      <a:pt x="21" y="53"/>
                      <a:pt x="21" y="53"/>
                    </a:cubicBezTo>
                    <a:cubicBezTo>
                      <a:pt x="21" y="53"/>
                      <a:pt x="21" y="53"/>
                      <a:pt x="21" y="53"/>
                    </a:cubicBezTo>
                    <a:cubicBezTo>
                      <a:pt x="21" y="53"/>
                      <a:pt x="21" y="53"/>
                      <a:pt x="21" y="53"/>
                    </a:cubicBezTo>
                    <a:cubicBezTo>
                      <a:pt x="21" y="53"/>
                      <a:pt x="21" y="53"/>
                      <a:pt x="21" y="53"/>
                    </a:cubicBezTo>
                    <a:cubicBezTo>
                      <a:pt x="21" y="53"/>
                      <a:pt x="21" y="53"/>
                      <a:pt x="21" y="53"/>
                    </a:cubicBezTo>
                    <a:cubicBezTo>
                      <a:pt x="21" y="53"/>
                      <a:pt x="21" y="53"/>
                      <a:pt x="21" y="53"/>
                    </a:cubicBezTo>
                    <a:cubicBezTo>
                      <a:pt x="21" y="53"/>
                      <a:pt x="21" y="53"/>
                      <a:pt x="21" y="53"/>
                    </a:cubicBezTo>
                    <a:cubicBezTo>
                      <a:pt x="21" y="53"/>
                      <a:pt x="21" y="53"/>
                      <a:pt x="21" y="53"/>
                    </a:cubicBezTo>
                    <a:cubicBezTo>
                      <a:pt x="21" y="53"/>
                      <a:pt x="21" y="53"/>
                      <a:pt x="21" y="53"/>
                    </a:cubicBezTo>
                    <a:cubicBezTo>
                      <a:pt x="22" y="53"/>
                      <a:pt x="22" y="53"/>
                      <a:pt x="22" y="53"/>
                    </a:cubicBezTo>
                    <a:cubicBezTo>
                      <a:pt x="22" y="53"/>
                      <a:pt x="22" y="53"/>
                      <a:pt x="22" y="53"/>
                    </a:cubicBezTo>
                    <a:cubicBezTo>
                      <a:pt x="22" y="53"/>
                      <a:pt x="22" y="53"/>
                      <a:pt x="22" y="53"/>
                    </a:cubicBezTo>
                    <a:cubicBezTo>
                      <a:pt x="22" y="53"/>
                      <a:pt x="22" y="53"/>
                      <a:pt x="22" y="53"/>
                    </a:cubicBezTo>
                    <a:cubicBezTo>
                      <a:pt x="22" y="53"/>
                      <a:pt x="22" y="53"/>
                      <a:pt x="22" y="53"/>
                    </a:cubicBezTo>
                    <a:cubicBezTo>
                      <a:pt x="22" y="53"/>
                      <a:pt x="22" y="53"/>
                      <a:pt x="22" y="53"/>
                    </a:cubicBezTo>
                    <a:cubicBezTo>
                      <a:pt x="22" y="53"/>
                      <a:pt x="22" y="53"/>
                      <a:pt x="22" y="53"/>
                    </a:cubicBezTo>
                    <a:cubicBezTo>
                      <a:pt x="22" y="53"/>
                      <a:pt x="22" y="53"/>
                      <a:pt x="22" y="53"/>
                    </a:cubicBezTo>
                    <a:cubicBezTo>
                      <a:pt x="22" y="53"/>
                      <a:pt x="22" y="53"/>
                      <a:pt x="22" y="53"/>
                    </a:cubicBezTo>
                    <a:cubicBezTo>
                      <a:pt x="22" y="53"/>
                      <a:pt x="22" y="53"/>
                      <a:pt x="22" y="53"/>
                    </a:cubicBezTo>
                    <a:cubicBezTo>
                      <a:pt x="22" y="53"/>
                      <a:pt x="22" y="53"/>
                      <a:pt x="22" y="53"/>
                    </a:cubicBezTo>
                    <a:cubicBezTo>
                      <a:pt x="22" y="53"/>
                      <a:pt x="22" y="53"/>
                      <a:pt x="22" y="53"/>
                    </a:cubicBezTo>
                    <a:cubicBezTo>
                      <a:pt x="22" y="53"/>
                      <a:pt x="22" y="53"/>
                      <a:pt x="22" y="53"/>
                    </a:cubicBezTo>
                    <a:cubicBezTo>
                      <a:pt x="23" y="53"/>
                      <a:pt x="23" y="53"/>
                      <a:pt x="23" y="53"/>
                    </a:cubicBezTo>
                    <a:cubicBezTo>
                      <a:pt x="23" y="53"/>
                      <a:pt x="23" y="53"/>
                      <a:pt x="23" y="53"/>
                    </a:cubicBezTo>
                    <a:cubicBezTo>
                      <a:pt x="23" y="53"/>
                      <a:pt x="23" y="53"/>
                      <a:pt x="23" y="53"/>
                    </a:cubicBezTo>
                    <a:cubicBezTo>
                      <a:pt x="23" y="53"/>
                      <a:pt x="23" y="53"/>
                      <a:pt x="23" y="53"/>
                    </a:cubicBezTo>
                    <a:cubicBezTo>
                      <a:pt x="23" y="53"/>
                      <a:pt x="23" y="53"/>
                      <a:pt x="23" y="53"/>
                    </a:cubicBezTo>
                    <a:cubicBezTo>
                      <a:pt x="24" y="53"/>
                      <a:pt x="24" y="53"/>
                      <a:pt x="24" y="53"/>
                    </a:cubicBezTo>
                    <a:cubicBezTo>
                      <a:pt x="24" y="53"/>
                      <a:pt x="24" y="53"/>
                      <a:pt x="24" y="53"/>
                    </a:cubicBezTo>
                    <a:cubicBezTo>
                      <a:pt x="24" y="53"/>
                      <a:pt x="24" y="53"/>
                      <a:pt x="24" y="53"/>
                    </a:cubicBezTo>
                    <a:cubicBezTo>
                      <a:pt x="24" y="53"/>
                      <a:pt x="24" y="53"/>
                      <a:pt x="24" y="53"/>
                    </a:cubicBezTo>
                    <a:cubicBezTo>
                      <a:pt x="24" y="53"/>
                      <a:pt x="24" y="53"/>
                      <a:pt x="24" y="53"/>
                    </a:cubicBezTo>
                    <a:cubicBezTo>
                      <a:pt x="24" y="53"/>
                      <a:pt x="24" y="53"/>
                      <a:pt x="24" y="53"/>
                    </a:cubicBezTo>
                    <a:cubicBezTo>
                      <a:pt x="24" y="53"/>
                      <a:pt x="24" y="53"/>
                      <a:pt x="24" y="53"/>
                    </a:cubicBezTo>
                    <a:cubicBezTo>
                      <a:pt x="24" y="53"/>
                      <a:pt x="24" y="53"/>
                      <a:pt x="24" y="53"/>
                    </a:cubicBezTo>
                    <a:cubicBezTo>
                      <a:pt x="24" y="53"/>
                      <a:pt x="24" y="53"/>
                      <a:pt x="24" y="53"/>
                    </a:cubicBezTo>
                    <a:cubicBezTo>
                      <a:pt x="24" y="53"/>
                      <a:pt x="24" y="53"/>
                      <a:pt x="24" y="53"/>
                    </a:cubicBezTo>
                    <a:cubicBezTo>
                      <a:pt x="24" y="53"/>
                      <a:pt x="24" y="53"/>
                      <a:pt x="24" y="53"/>
                    </a:cubicBezTo>
                    <a:cubicBezTo>
                      <a:pt x="24" y="53"/>
                      <a:pt x="24" y="53"/>
                      <a:pt x="24" y="53"/>
                    </a:cubicBezTo>
                    <a:cubicBezTo>
                      <a:pt x="24" y="53"/>
                      <a:pt x="24" y="53"/>
                      <a:pt x="24" y="53"/>
                    </a:cubicBezTo>
                    <a:cubicBezTo>
                      <a:pt x="24" y="53"/>
                      <a:pt x="24" y="53"/>
                      <a:pt x="24" y="53"/>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6" y="53"/>
                      <a:pt x="26" y="53"/>
                      <a:pt x="26" y="53"/>
                    </a:cubicBezTo>
                    <a:cubicBezTo>
                      <a:pt x="26" y="53"/>
                      <a:pt x="26" y="53"/>
                      <a:pt x="26" y="53"/>
                    </a:cubicBezTo>
                    <a:cubicBezTo>
                      <a:pt x="26" y="53"/>
                      <a:pt x="26" y="53"/>
                      <a:pt x="26" y="53"/>
                    </a:cubicBezTo>
                    <a:cubicBezTo>
                      <a:pt x="26" y="53"/>
                      <a:pt x="26" y="53"/>
                      <a:pt x="26" y="53"/>
                    </a:cubicBezTo>
                    <a:cubicBezTo>
                      <a:pt x="26" y="53"/>
                      <a:pt x="26" y="53"/>
                      <a:pt x="26" y="53"/>
                    </a:cubicBezTo>
                    <a:cubicBezTo>
                      <a:pt x="26" y="53"/>
                      <a:pt x="26" y="53"/>
                      <a:pt x="26" y="53"/>
                    </a:cubicBezTo>
                    <a:cubicBezTo>
                      <a:pt x="26" y="53"/>
                      <a:pt x="26" y="53"/>
                      <a:pt x="26" y="53"/>
                    </a:cubicBezTo>
                    <a:cubicBezTo>
                      <a:pt x="26" y="53"/>
                      <a:pt x="26" y="53"/>
                      <a:pt x="26" y="53"/>
                    </a:cubicBezTo>
                    <a:cubicBezTo>
                      <a:pt x="26" y="53"/>
                      <a:pt x="26" y="53"/>
                      <a:pt x="26" y="53"/>
                    </a:cubicBezTo>
                    <a:cubicBezTo>
                      <a:pt x="26" y="53"/>
                      <a:pt x="26" y="53"/>
                      <a:pt x="26" y="53"/>
                    </a:cubicBezTo>
                    <a:cubicBezTo>
                      <a:pt x="26" y="53"/>
                      <a:pt x="26" y="53"/>
                      <a:pt x="26" y="53"/>
                    </a:cubicBezTo>
                    <a:cubicBezTo>
                      <a:pt x="26" y="53"/>
                      <a:pt x="26" y="53"/>
                      <a:pt x="26" y="53"/>
                    </a:cubicBezTo>
                    <a:cubicBezTo>
                      <a:pt x="26" y="53"/>
                      <a:pt x="26" y="53"/>
                      <a:pt x="26" y="53"/>
                    </a:cubicBezTo>
                    <a:cubicBezTo>
                      <a:pt x="26" y="53"/>
                      <a:pt x="26" y="53"/>
                      <a:pt x="26" y="53"/>
                    </a:cubicBezTo>
                    <a:cubicBezTo>
                      <a:pt x="27" y="53"/>
                      <a:pt x="27" y="53"/>
                      <a:pt x="27" y="53"/>
                    </a:cubicBezTo>
                    <a:cubicBezTo>
                      <a:pt x="27" y="53"/>
                      <a:pt x="27" y="53"/>
                      <a:pt x="27" y="53"/>
                    </a:cubicBezTo>
                    <a:cubicBezTo>
                      <a:pt x="27" y="53"/>
                      <a:pt x="27" y="53"/>
                      <a:pt x="27" y="53"/>
                    </a:cubicBezTo>
                    <a:cubicBezTo>
                      <a:pt x="27" y="53"/>
                      <a:pt x="27" y="53"/>
                      <a:pt x="27" y="53"/>
                    </a:cubicBezTo>
                    <a:cubicBezTo>
                      <a:pt x="28" y="53"/>
                      <a:pt x="28" y="53"/>
                      <a:pt x="28" y="53"/>
                    </a:cubicBezTo>
                    <a:cubicBezTo>
                      <a:pt x="28" y="53"/>
                      <a:pt x="28" y="53"/>
                      <a:pt x="28" y="53"/>
                    </a:cubicBezTo>
                    <a:cubicBezTo>
                      <a:pt x="28" y="53"/>
                      <a:pt x="28" y="53"/>
                      <a:pt x="28" y="53"/>
                    </a:cubicBezTo>
                    <a:cubicBezTo>
                      <a:pt x="28" y="53"/>
                      <a:pt x="28" y="53"/>
                      <a:pt x="28" y="53"/>
                    </a:cubicBezTo>
                    <a:cubicBezTo>
                      <a:pt x="28" y="53"/>
                      <a:pt x="28" y="53"/>
                      <a:pt x="28" y="53"/>
                    </a:cubicBezTo>
                    <a:cubicBezTo>
                      <a:pt x="28" y="53"/>
                      <a:pt x="28" y="53"/>
                      <a:pt x="28" y="53"/>
                    </a:cubicBezTo>
                    <a:cubicBezTo>
                      <a:pt x="28" y="53"/>
                      <a:pt x="28" y="53"/>
                      <a:pt x="28" y="53"/>
                    </a:cubicBezTo>
                    <a:cubicBezTo>
                      <a:pt x="28" y="53"/>
                      <a:pt x="28" y="53"/>
                      <a:pt x="28" y="53"/>
                    </a:cubicBezTo>
                    <a:cubicBezTo>
                      <a:pt x="28" y="53"/>
                      <a:pt x="28" y="53"/>
                      <a:pt x="28" y="53"/>
                    </a:cubicBezTo>
                    <a:cubicBezTo>
                      <a:pt x="28" y="53"/>
                      <a:pt x="28" y="53"/>
                      <a:pt x="28" y="53"/>
                    </a:cubicBezTo>
                    <a:cubicBezTo>
                      <a:pt x="28" y="53"/>
                      <a:pt x="28" y="53"/>
                      <a:pt x="28" y="53"/>
                    </a:cubicBezTo>
                    <a:cubicBezTo>
                      <a:pt x="28" y="53"/>
                      <a:pt x="28" y="53"/>
                      <a:pt x="28" y="53"/>
                    </a:cubicBezTo>
                    <a:cubicBezTo>
                      <a:pt x="29" y="53"/>
                      <a:pt x="29" y="53"/>
                      <a:pt x="29" y="53"/>
                    </a:cubicBezTo>
                    <a:cubicBezTo>
                      <a:pt x="29" y="53"/>
                      <a:pt x="29" y="53"/>
                      <a:pt x="29" y="53"/>
                    </a:cubicBezTo>
                    <a:cubicBezTo>
                      <a:pt x="29" y="53"/>
                      <a:pt x="29" y="53"/>
                      <a:pt x="29" y="53"/>
                    </a:cubicBezTo>
                    <a:cubicBezTo>
                      <a:pt x="29" y="53"/>
                      <a:pt x="29" y="53"/>
                      <a:pt x="29" y="53"/>
                    </a:cubicBezTo>
                    <a:cubicBezTo>
                      <a:pt x="29" y="53"/>
                      <a:pt x="29" y="53"/>
                      <a:pt x="29" y="53"/>
                    </a:cubicBezTo>
                    <a:cubicBezTo>
                      <a:pt x="29" y="53"/>
                      <a:pt x="29" y="53"/>
                      <a:pt x="29" y="53"/>
                    </a:cubicBezTo>
                    <a:cubicBezTo>
                      <a:pt x="29" y="53"/>
                      <a:pt x="29" y="53"/>
                      <a:pt x="29" y="53"/>
                    </a:cubicBezTo>
                    <a:cubicBezTo>
                      <a:pt x="29" y="53"/>
                      <a:pt x="29" y="53"/>
                      <a:pt x="29" y="53"/>
                    </a:cubicBezTo>
                    <a:cubicBezTo>
                      <a:pt x="29" y="53"/>
                      <a:pt x="29" y="53"/>
                      <a:pt x="29" y="53"/>
                    </a:cubicBezTo>
                    <a:cubicBezTo>
                      <a:pt x="29" y="53"/>
                      <a:pt x="29" y="53"/>
                      <a:pt x="29" y="53"/>
                    </a:cubicBezTo>
                    <a:cubicBezTo>
                      <a:pt x="29" y="53"/>
                      <a:pt x="29" y="53"/>
                      <a:pt x="29" y="53"/>
                    </a:cubicBezTo>
                    <a:cubicBezTo>
                      <a:pt x="29" y="53"/>
                      <a:pt x="29" y="53"/>
                      <a:pt x="29" y="53"/>
                    </a:cubicBezTo>
                    <a:cubicBezTo>
                      <a:pt x="29" y="53"/>
                      <a:pt x="29" y="53"/>
                      <a:pt x="29" y="53"/>
                    </a:cubicBezTo>
                    <a:cubicBezTo>
                      <a:pt x="29" y="53"/>
                      <a:pt x="29" y="53"/>
                      <a:pt x="29" y="53"/>
                    </a:cubicBezTo>
                    <a:cubicBezTo>
                      <a:pt x="30" y="53"/>
                      <a:pt x="30" y="53"/>
                      <a:pt x="30" y="53"/>
                    </a:cubicBezTo>
                    <a:cubicBezTo>
                      <a:pt x="30" y="53"/>
                      <a:pt x="30" y="53"/>
                      <a:pt x="30" y="53"/>
                    </a:cubicBezTo>
                    <a:cubicBezTo>
                      <a:pt x="30" y="53"/>
                      <a:pt x="30" y="53"/>
                      <a:pt x="30" y="53"/>
                    </a:cubicBezTo>
                    <a:cubicBezTo>
                      <a:pt x="30" y="53"/>
                      <a:pt x="30" y="53"/>
                      <a:pt x="30" y="53"/>
                    </a:cubicBezTo>
                    <a:cubicBezTo>
                      <a:pt x="30" y="53"/>
                      <a:pt x="30" y="53"/>
                      <a:pt x="30" y="53"/>
                    </a:cubicBezTo>
                    <a:cubicBezTo>
                      <a:pt x="30" y="53"/>
                      <a:pt x="30" y="53"/>
                      <a:pt x="30" y="53"/>
                    </a:cubicBezTo>
                    <a:cubicBezTo>
                      <a:pt x="30" y="53"/>
                      <a:pt x="30" y="53"/>
                      <a:pt x="30" y="53"/>
                    </a:cubicBezTo>
                    <a:cubicBezTo>
                      <a:pt x="30" y="53"/>
                      <a:pt x="30" y="53"/>
                      <a:pt x="30" y="53"/>
                    </a:cubicBezTo>
                    <a:cubicBezTo>
                      <a:pt x="30" y="53"/>
                      <a:pt x="30" y="53"/>
                      <a:pt x="30" y="53"/>
                    </a:cubicBezTo>
                    <a:cubicBezTo>
                      <a:pt x="30" y="53"/>
                      <a:pt x="30" y="53"/>
                      <a:pt x="30" y="53"/>
                    </a:cubicBezTo>
                    <a:cubicBezTo>
                      <a:pt x="30" y="53"/>
                      <a:pt x="30" y="53"/>
                      <a:pt x="30" y="53"/>
                    </a:cubicBezTo>
                    <a:cubicBezTo>
                      <a:pt x="30" y="53"/>
                      <a:pt x="30" y="53"/>
                      <a:pt x="30" y="53"/>
                    </a:cubicBezTo>
                    <a:cubicBezTo>
                      <a:pt x="30" y="53"/>
                      <a:pt x="30" y="53"/>
                      <a:pt x="30" y="53"/>
                    </a:cubicBezTo>
                    <a:cubicBezTo>
                      <a:pt x="30" y="53"/>
                      <a:pt x="30" y="53"/>
                      <a:pt x="30" y="53"/>
                    </a:cubicBezTo>
                    <a:cubicBezTo>
                      <a:pt x="31" y="52"/>
                      <a:pt x="31" y="52"/>
                      <a:pt x="31" y="52"/>
                    </a:cubicBezTo>
                    <a:cubicBezTo>
                      <a:pt x="31" y="52"/>
                      <a:pt x="31" y="52"/>
                      <a:pt x="31" y="52"/>
                    </a:cubicBezTo>
                    <a:cubicBezTo>
                      <a:pt x="31" y="52"/>
                      <a:pt x="31" y="52"/>
                      <a:pt x="31" y="52"/>
                    </a:cubicBezTo>
                    <a:cubicBezTo>
                      <a:pt x="31" y="52"/>
                      <a:pt x="31" y="52"/>
                      <a:pt x="31" y="52"/>
                    </a:cubicBezTo>
                    <a:cubicBezTo>
                      <a:pt x="31" y="52"/>
                      <a:pt x="31" y="52"/>
                      <a:pt x="31" y="52"/>
                    </a:cubicBezTo>
                    <a:cubicBezTo>
                      <a:pt x="31" y="52"/>
                      <a:pt x="31" y="52"/>
                      <a:pt x="31" y="52"/>
                    </a:cubicBezTo>
                    <a:cubicBezTo>
                      <a:pt x="31" y="52"/>
                      <a:pt x="32" y="52"/>
                      <a:pt x="32" y="52"/>
                    </a:cubicBezTo>
                    <a:cubicBezTo>
                      <a:pt x="32" y="52"/>
                      <a:pt x="32" y="52"/>
                      <a:pt x="32" y="52"/>
                    </a:cubicBezTo>
                    <a:cubicBezTo>
                      <a:pt x="32" y="52"/>
                      <a:pt x="32" y="52"/>
                      <a:pt x="32" y="52"/>
                    </a:cubicBezTo>
                    <a:cubicBezTo>
                      <a:pt x="32" y="52"/>
                      <a:pt x="32" y="52"/>
                      <a:pt x="32" y="52"/>
                    </a:cubicBezTo>
                    <a:cubicBezTo>
                      <a:pt x="33" y="52"/>
                      <a:pt x="33" y="52"/>
                      <a:pt x="33" y="52"/>
                    </a:cubicBezTo>
                    <a:cubicBezTo>
                      <a:pt x="33" y="52"/>
                      <a:pt x="33" y="52"/>
                      <a:pt x="33" y="52"/>
                    </a:cubicBezTo>
                    <a:cubicBezTo>
                      <a:pt x="33" y="52"/>
                      <a:pt x="33" y="52"/>
                      <a:pt x="33" y="52"/>
                    </a:cubicBezTo>
                    <a:cubicBezTo>
                      <a:pt x="33" y="52"/>
                      <a:pt x="33" y="52"/>
                      <a:pt x="33" y="52"/>
                    </a:cubicBezTo>
                    <a:cubicBezTo>
                      <a:pt x="33" y="52"/>
                      <a:pt x="33" y="52"/>
                      <a:pt x="33" y="52"/>
                    </a:cubicBezTo>
                    <a:cubicBezTo>
                      <a:pt x="33" y="52"/>
                      <a:pt x="33" y="52"/>
                      <a:pt x="33" y="52"/>
                    </a:cubicBezTo>
                    <a:cubicBezTo>
                      <a:pt x="33" y="52"/>
                      <a:pt x="33" y="52"/>
                      <a:pt x="33" y="52"/>
                    </a:cubicBezTo>
                    <a:cubicBezTo>
                      <a:pt x="33" y="52"/>
                      <a:pt x="33" y="52"/>
                      <a:pt x="33" y="52"/>
                    </a:cubicBezTo>
                    <a:cubicBezTo>
                      <a:pt x="33" y="52"/>
                      <a:pt x="33" y="52"/>
                      <a:pt x="33" y="52"/>
                    </a:cubicBezTo>
                    <a:cubicBezTo>
                      <a:pt x="33" y="52"/>
                      <a:pt x="33" y="52"/>
                      <a:pt x="33" y="52"/>
                    </a:cubicBezTo>
                    <a:cubicBezTo>
                      <a:pt x="33" y="52"/>
                      <a:pt x="33" y="52"/>
                      <a:pt x="33" y="52"/>
                    </a:cubicBezTo>
                    <a:cubicBezTo>
                      <a:pt x="33" y="52"/>
                      <a:pt x="33" y="52"/>
                      <a:pt x="33" y="52"/>
                    </a:cubicBezTo>
                    <a:cubicBezTo>
                      <a:pt x="33" y="52"/>
                      <a:pt x="33" y="52"/>
                      <a:pt x="33" y="52"/>
                    </a:cubicBezTo>
                    <a:cubicBezTo>
                      <a:pt x="33" y="52"/>
                      <a:pt x="33" y="52"/>
                      <a:pt x="33" y="52"/>
                    </a:cubicBezTo>
                    <a:cubicBezTo>
                      <a:pt x="34" y="52"/>
                      <a:pt x="34" y="52"/>
                      <a:pt x="34" y="52"/>
                    </a:cubicBezTo>
                    <a:cubicBezTo>
                      <a:pt x="34" y="52"/>
                      <a:pt x="34" y="52"/>
                      <a:pt x="34" y="52"/>
                    </a:cubicBezTo>
                    <a:cubicBezTo>
                      <a:pt x="34" y="52"/>
                      <a:pt x="34" y="52"/>
                      <a:pt x="34" y="52"/>
                    </a:cubicBezTo>
                    <a:cubicBezTo>
                      <a:pt x="34" y="52"/>
                      <a:pt x="34" y="52"/>
                      <a:pt x="34" y="52"/>
                    </a:cubicBezTo>
                    <a:cubicBezTo>
                      <a:pt x="34" y="52"/>
                      <a:pt x="34" y="52"/>
                      <a:pt x="34" y="52"/>
                    </a:cubicBezTo>
                    <a:cubicBezTo>
                      <a:pt x="34" y="52"/>
                      <a:pt x="34" y="52"/>
                      <a:pt x="34" y="52"/>
                    </a:cubicBezTo>
                    <a:cubicBezTo>
                      <a:pt x="34" y="52"/>
                      <a:pt x="34" y="52"/>
                      <a:pt x="34" y="52"/>
                    </a:cubicBezTo>
                    <a:cubicBezTo>
                      <a:pt x="34" y="52"/>
                      <a:pt x="34" y="52"/>
                      <a:pt x="34" y="52"/>
                    </a:cubicBezTo>
                    <a:cubicBezTo>
                      <a:pt x="34" y="52"/>
                      <a:pt x="34" y="52"/>
                      <a:pt x="34" y="52"/>
                    </a:cubicBezTo>
                    <a:cubicBezTo>
                      <a:pt x="34" y="52"/>
                      <a:pt x="34" y="52"/>
                      <a:pt x="34" y="52"/>
                    </a:cubicBezTo>
                    <a:cubicBezTo>
                      <a:pt x="34" y="52"/>
                      <a:pt x="34" y="52"/>
                      <a:pt x="34" y="52"/>
                    </a:cubicBezTo>
                    <a:cubicBezTo>
                      <a:pt x="34" y="52"/>
                      <a:pt x="34" y="52"/>
                      <a:pt x="34" y="52"/>
                    </a:cubicBezTo>
                    <a:cubicBezTo>
                      <a:pt x="34" y="52"/>
                      <a:pt x="34" y="52"/>
                      <a:pt x="34" y="52"/>
                    </a:cubicBezTo>
                    <a:cubicBezTo>
                      <a:pt x="34" y="52"/>
                      <a:pt x="34" y="52"/>
                      <a:pt x="34" y="52"/>
                    </a:cubicBezTo>
                    <a:cubicBezTo>
                      <a:pt x="35" y="52"/>
                      <a:pt x="35" y="52"/>
                      <a:pt x="35" y="52"/>
                    </a:cubicBezTo>
                    <a:cubicBezTo>
                      <a:pt x="35" y="52"/>
                      <a:pt x="35" y="52"/>
                      <a:pt x="35" y="52"/>
                    </a:cubicBezTo>
                    <a:cubicBezTo>
                      <a:pt x="35" y="52"/>
                      <a:pt x="35" y="52"/>
                      <a:pt x="35" y="52"/>
                    </a:cubicBezTo>
                    <a:cubicBezTo>
                      <a:pt x="35" y="52"/>
                      <a:pt x="35" y="52"/>
                      <a:pt x="35" y="52"/>
                    </a:cubicBezTo>
                    <a:cubicBezTo>
                      <a:pt x="35" y="52"/>
                      <a:pt x="35" y="52"/>
                      <a:pt x="35" y="52"/>
                    </a:cubicBezTo>
                    <a:cubicBezTo>
                      <a:pt x="35" y="52"/>
                      <a:pt x="35" y="52"/>
                      <a:pt x="35" y="52"/>
                    </a:cubicBezTo>
                    <a:cubicBezTo>
                      <a:pt x="35" y="52"/>
                      <a:pt x="35" y="52"/>
                      <a:pt x="35" y="52"/>
                    </a:cubicBezTo>
                    <a:cubicBezTo>
                      <a:pt x="35" y="52"/>
                      <a:pt x="35" y="52"/>
                      <a:pt x="35" y="52"/>
                    </a:cubicBezTo>
                    <a:cubicBezTo>
                      <a:pt x="36" y="52"/>
                      <a:pt x="36" y="52"/>
                      <a:pt x="37" y="52"/>
                    </a:cubicBezTo>
                    <a:cubicBezTo>
                      <a:pt x="37" y="52"/>
                      <a:pt x="37" y="52"/>
                      <a:pt x="37" y="52"/>
                    </a:cubicBezTo>
                    <a:cubicBezTo>
                      <a:pt x="37" y="52"/>
                      <a:pt x="37" y="52"/>
                      <a:pt x="37" y="52"/>
                    </a:cubicBezTo>
                    <a:cubicBezTo>
                      <a:pt x="37" y="52"/>
                      <a:pt x="37" y="52"/>
                      <a:pt x="37" y="52"/>
                    </a:cubicBezTo>
                    <a:cubicBezTo>
                      <a:pt x="37" y="52"/>
                      <a:pt x="37" y="52"/>
                      <a:pt x="37" y="52"/>
                    </a:cubicBezTo>
                    <a:cubicBezTo>
                      <a:pt x="37" y="52"/>
                      <a:pt x="37" y="52"/>
                      <a:pt x="37" y="52"/>
                    </a:cubicBezTo>
                    <a:cubicBezTo>
                      <a:pt x="37" y="52"/>
                      <a:pt x="37" y="52"/>
                      <a:pt x="37" y="52"/>
                    </a:cubicBezTo>
                    <a:cubicBezTo>
                      <a:pt x="37" y="52"/>
                      <a:pt x="37" y="52"/>
                      <a:pt x="37" y="52"/>
                    </a:cubicBezTo>
                    <a:cubicBezTo>
                      <a:pt x="37" y="52"/>
                      <a:pt x="37" y="52"/>
                      <a:pt x="37" y="52"/>
                    </a:cubicBezTo>
                    <a:cubicBezTo>
                      <a:pt x="37" y="52"/>
                      <a:pt x="37" y="52"/>
                      <a:pt x="37" y="52"/>
                    </a:cubicBezTo>
                    <a:cubicBezTo>
                      <a:pt x="37" y="52"/>
                      <a:pt x="37" y="52"/>
                      <a:pt x="37" y="52"/>
                    </a:cubicBezTo>
                    <a:cubicBezTo>
                      <a:pt x="37" y="52"/>
                      <a:pt x="37" y="52"/>
                      <a:pt x="37" y="52"/>
                    </a:cubicBezTo>
                    <a:cubicBezTo>
                      <a:pt x="37" y="52"/>
                      <a:pt x="37" y="52"/>
                      <a:pt x="37" y="52"/>
                    </a:cubicBezTo>
                    <a:cubicBezTo>
                      <a:pt x="37" y="52"/>
                      <a:pt x="37" y="52"/>
                      <a:pt x="37" y="52"/>
                    </a:cubicBezTo>
                    <a:cubicBezTo>
                      <a:pt x="38" y="52"/>
                      <a:pt x="38" y="52"/>
                      <a:pt x="38" y="52"/>
                    </a:cubicBezTo>
                    <a:cubicBezTo>
                      <a:pt x="38" y="52"/>
                      <a:pt x="38" y="52"/>
                      <a:pt x="38" y="52"/>
                    </a:cubicBezTo>
                    <a:cubicBezTo>
                      <a:pt x="38" y="52"/>
                      <a:pt x="38" y="52"/>
                      <a:pt x="38" y="52"/>
                    </a:cubicBezTo>
                    <a:cubicBezTo>
                      <a:pt x="38" y="52"/>
                      <a:pt x="38" y="52"/>
                      <a:pt x="38" y="52"/>
                    </a:cubicBezTo>
                    <a:cubicBezTo>
                      <a:pt x="38" y="52"/>
                      <a:pt x="38" y="52"/>
                      <a:pt x="38" y="52"/>
                    </a:cubicBezTo>
                    <a:cubicBezTo>
                      <a:pt x="38" y="52"/>
                      <a:pt x="38" y="52"/>
                      <a:pt x="38" y="52"/>
                    </a:cubicBezTo>
                    <a:cubicBezTo>
                      <a:pt x="38" y="52"/>
                      <a:pt x="38" y="52"/>
                      <a:pt x="38" y="52"/>
                    </a:cubicBezTo>
                    <a:cubicBezTo>
                      <a:pt x="38" y="52"/>
                      <a:pt x="38" y="52"/>
                      <a:pt x="38" y="52"/>
                    </a:cubicBezTo>
                    <a:cubicBezTo>
                      <a:pt x="38" y="51"/>
                      <a:pt x="38" y="51"/>
                      <a:pt x="38" y="51"/>
                    </a:cubicBezTo>
                    <a:cubicBezTo>
                      <a:pt x="38" y="51"/>
                      <a:pt x="38" y="51"/>
                      <a:pt x="38" y="51"/>
                    </a:cubicBezTo>
                    <a:cubicBezTo>
                      <a:pt x="38" y="51"/>
                      <a:pt x="38" y="51"/>
                      <a:pt x="38" y="51"/>
                    </a:cubicBezTo>
                    <a:cubicBezTo>
                      <a:pt x="38" y="51"/>
                      <a:pt x="38" y="51"/>
                      <a:pt x="38" y="51"/>
                    </a:cubicBezTo>
                    <a:cubicBezTo>
                      <a:pt x="38" y="51"/>
                      <a:pt x="38" y="51"/>
                      <a:pt x="38" y="51"/>
                    </a:cubicBezTo>
                    <a:cubicBezTo>
                      <a:pt x="38" y="51"/>
                      <a:pt x="38" y="51"/>
                      <a:pt x="38" y="51"/>
                    </a:cubicBezTo>
                    <a:cubicBezTo>
                      <a:pt x="39" y="51"/>
                      <a:pt x="39" y="51"/>
                      <a:pt x="39" y="51"/>
                    </a:cubicBezTo>
                    <a:cubicBezTo>
                      <a:pt x="39" y="51"/>
                      <a:pt x="39" y="51"/>
                      <a:pt x="39" y="51"/>
                    </a:cubicBezTo>
                    <a:cubicBezTo>
                      <a:pt x="39" y="51"/>
                      <a:pt x="39" y="51"/>
                      <a:pt x="39" y="51"/>
                    </a:cubicBezTo>
                    <a:cubicBezTo>
                      <a:pt x="39" y="51"/>
                      <a:pt x="39" y="51"/>
                      <a:pt x="39" y="51"/>
                    </a:cubicBezTo>
                    <a:cubicBezTo>
                      <a:pt x="39" y="51"/>
                      <a:pt x="39" y="51"/>
                      <a:pt x="39" y="51"/>
                    </a:cubicBezTo>
                    <a:cubicBezTo>
                      <a:pt x="39" y="51"/>
                      <a:pt x="39" y="51"/>
                      <a:pt x="39" y="51"/>
                    </a:cubicBezTo>
                    <a:cubicBezTo>
                      <a:pt x="39" y="51"/>
                      <a:pt x="39" y="51"/>
                      <a:pt x="39" y="51"/>
                    </a:cubicBezTo>
                    <a:cubicBezTo>
                      <a:pt x="39" y="51"/>
                      <a:pt x="39" y="51"/>
                      <a:pt x="39" y="51"/>
                    </a:cubicBezTo>
                    <a:cubicBezTo>
                      <a:pt x="39" y="51"/>
                      <a:pt x="39" y="51"/>
                      <a:pt x="39" y="51"/>
                    </a:cubicBezTo>
                    <a:cubicBezTo>
                      <a:pt x="39" y="51"/>
                      <a:pt x="39" y="51"/>
                      <a:pt x="39" y="51"/>
                    </a:cubicBezTo>
                    <a:cubicBezTo>
                      <a:pt x="40" y="51"/>
                      <a:pt x="40" y="51"/>
                      <a:pt x="41" y="51"/>
                    </a:cubicBezTo>
                    <a:cubicBezTo>
                      <a:pt x="41" y="51"/>
                      <a:pt x="41" y="51"/>
                      <a:pt x="41" y="51"/>
                    </a:cubicBezTo>
                    <a:cubicBezTo>
                      <a:pt x="41" y="51"/>
                      <a:pt x="41" y="51"/>
                      <a:pt x="41" y="51"/>
                    </a:cubicBezTo>
                    <a:cubicBezTo>
                      <a:pt x="41" y="51"/>
                      <a:pt x="41" y="51"/>
                      <a:pt x="41" y="51"/>
                    </a:cubicBezTo>
                    <a:cubicBezTo>
                      <a:pt x="41" y="51"/>
                      <a:pt x="41" y="51"/>
                      <a:pt x="41" y="51"/>
                    </a:cubicBezTo>
                    <a:cubicBezTo>
                      <a:pt x="41" y="51"/>
                      <a:pt x="41" y="51"/>
                      <a:pt x="41" y="51"/>
                    </a:cubicBezTo>
                    <a:cubicBezTo>
                      <a:pt x="42" y="51"/>
                      <a:pt x="42" y="51"/>
                      <a:pt x="42" y="51"/>
                    </a:cubicBezTo>
                    <a:cubicBezTo>
                      <a:pt x="42" y="51"/>
                      <a:pt x="42" y="51"/>
                      <a:pt x="42" y="51"/>
                    </a:cubicBezTo>
                    <a:cubicBezTo>
                      <a:pt x="42" y="51"/>
                      <a:pt x="42" y="51"/>
                      <a:pt x="42" y="51"/>
                    </a:cubicBezTo>
                    <a:cubicBezTo>
                      <a:pt x="42" y="51"/>
                      <a:pt x="42" y="51"/>
                      <a:pt x="42" y="51"/>
                    </a:cubicBezTo>
                    <a:cubicBezTo>
                      <a:pt x="42" y="51"/>
                      <a:pt x="42" y="51"/>
                      <a:pt x="42" y="51"/>
                    </a:cubicBezTo>
                    <a:cubicBezTo>
                      <a:pt x="42" y="51"/>
                      <a:pt x="42" y="51"/>
                      <a:pt x="42" y="51"/>
                    </a:cubicBezTo>
                    <a:cubicBezTo>
                      <a:pt x="42" y="51"/>
                      <a:pt x="42" y="51"/>
                      <a:pt x="42" y="51"/>
                    </a:cubicBezTo>
                    <a:cubicBezTo>
                      <a:pt x="42" y="51"/>
                      <a:pt x="42" y="51"/>
                      <a:pt x="42" y="51"/>
                    </a:cubicBezTo>
                    <a:cubicBezTo>
                      <a:pt x="42" y="51"/>
                      <a:pt x="42" y="51"/>
                      <a:pt x="42" y="51"/>
                    </a:cubicBezTo>
                    <a:cubicBezTo>
                      <a:pt x="42" y="51"/>
                      <a:pt x="42" y="51"/>
                      <a:pt x="42" y="51"/>
                    </a:cubicBezTo>
                    <a:cubicBezTo>
                      <a:pt x="42" y="51"/>
                      <a:pt x="42" y="51"/>
                      <a:pt x="42" y="51"/>
                    </a:cubicBezTo>
                    <a:cubicBezTo>
                      <a:pt x="42" y="51"/>
                      <a:pt x="42" y="51"/>
                      <a:pt x="42" y="51"/>
                    </a:cubicBezTo>
                    <a:cubicBezTo>
                      <a:pt x="42" y="51"/>
                      <a:pt x="42" y="51"/>
                      <a:pt x="42" y="51"/>
                    </a:cubicBezTo>
                    <a:cubicBezTo>
                      <a:pt x="42" y="51"/>
                      <a:pt x="42" y="51"/>
                      <a:pt x="42"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3" y="51"/>
                      <a:pt x="43" y="51"/>
                    </a:cubicBezTo>
                    <a:cubicBezTo>
                      <a:pt x="44" y="51"/>
                      <a:pt x="44" y="50"/>
                      <a:pt x="45" y="50"/>
                    </a:cubicBezTo>
                    <a:cubicBezTo>
                      <a:pt x="45" y="50"/>
                      <a:pt x="45" y="50"/>
                      <a:pt x="45" y="50"/>
                    </a:cubicBezTo>
                    <a:cubicBezTo>
                      <a:pt x="45" y="50"/>
                      <a:pt x="45" y="50"/>
                      <a:pt x="45" y="50"/>
                    </a:cubicBezTo>
                    <a:cubicBezTo>
                      <a:pt x="45" y="50"/>
                      <a:pt x="45" y="50"/>
                      <a:pt x="45" y="50"/>
                    </a:cubicBezTo>
                    <a:cubicBezTo>
                      <a:pt x="45" y="50"/>
                      <a:pt x="45" y="50"/>
                      <a:pt x="45" y="50"/>
                    </a:cubicBezTo>
                    <a:cubicBezTo>
                      <a:pt x="45" y="50"/>
                      <a:pt x="45" y="50"/>
                      <a:pt x="45" y="50"/>
                    </a:cubicBezTo>
                    <a:cubicBezTo>
                      <a:pt x="45" y="50"/>
                      <a:pt x="45" y="50"/>
                      <a:pt x="45" y="50"/>
                    </a:cubicBezTo>
                    <a:cubicBezTo>
                      <a:pt x="45" y="50"/>
                      <a:pt x="45" y="50"/>
                      <a:pt x="45" y="50"/>
                    </a:cubicBezTo>
                    <a:cubicBezTo>
                      <a:pt x="45" y="50"/>
                      <a:pt x="45" y="50"/>
                      <a:pt x="45" y="50"/>
                    </a:cubicBezTo>
                    <a:cubicBezTo>
                      <a:pt x="46" y="50"/>
                      <a:pt x="46" y="50"/>
                      <a:pt x="46" y="50"/>
                    </a:cubicBezTo>
                    <a:cubicBezTo>
                      <a:pt x="46" y="50"/>
                      <a:pt x="46" y="50"/>
                      <a:pt x="46" y="50"/>
                    </a:cubicBezTo>
                    <a:cubicBezTo>
                      <a:pt x="46" y="50"/>
                      <a:pt x="46" y="50"/>
                      <a:pt x="46" y="50"/>
                    </a:cubicBezTo>
                    <a:cubicBezTo>
                      <a:pt x="46" y="50"/>
                      <a:pt x="46" y="50"/>
                      <a:pt x="46" y="50"/>
                    </a:cubicBezTo>
                    <a:cubicBezTo>
                      <a:pt x="46" y="50"/>
                      <a:pt x="46" y="50"/>
                      <a:pt x="46" y="50"/>
                    </a:cubicBezTo>
                    <a:cubicBezTo>
                      <a:pt x="46" y="50"/>
                      <a:pt x="46" y="50"/>
                      <a:pt x="46" y="50"/>
                    </a:cubicBezTo>
                    <a:cubicBezTo>
                      <a:pt x="46" y="50"/>
                      <a:pt x="46" y="50"/>
                      <a:pt x="46" y="50"/>
                    </a:cubicBezTo>
                    <a:cubicBezTo>
                      <a:pt x="46" y="50"/>
                      <a:pt x="46" y="50"/>
                      <a:pt x="46" y="50"/>
                    </a:cubicBezTo>
                    <a:cubicBezTo>
                      <a:pt x="46" y="50"/>
                      <a:pt x="46" y="50"/>
                      <a:pt x="46" y="50"/>
                    </a:cubicBezTo>
                    <a:cubicBezTo>
                      <a:pt x="46" y="50"/>
                      <a:pt x="46" y="50"/>
                      <a:pt x="46" y="50"/>
                    </a:cubicBezTo>
                    <a:cubicBezTo>
                      <a:pt x="46" y="50"/>
                      <a:pt x="46" y="50"/>
                      <a:pt x="46" y="50"/>
                    </a:cubicBezTo>
                    <a:cubicBezTo>
                      <a:pt x="46" y="50"/>
                      <a:pt x="46" y="50"/>
                      <a:pt x="46" y="50"/>
                    </a:cubicBezTo>
                    <a:cubicBezTo>
                      <a:pt x="46" y="50"/>
                      <a:pt x="46" y="50"/>
                      <a:pt x="46" y="50"/>
                    </a:cubicBezTo>
                    <a:cubicBezTo>
                      <a:pt x="46" y="50"/>
                      <a:pt x="46" y="50"/>
                      <a:pt x="46" y="50"/>
                    </a:cubicBezTo>
                    <a:cubicBezTo>
                      <a:pt x="47" y="50"/>
                      <a:pt x="47" y="50"/>
                      <a:pt x="47" y="50"/>
                    </a:cubicBezTo>
                    <a:cubicBezTo>
                      <a:pt x="47" y="50"/>
                      <a:pt x="47" y="50"/>
                      <a:pt x="47" y="50"/>
                    </a:cubicBezTo>
                    <a:cubicBezTo>
                      <a:pt x="47" y="50"/>
                      <a:pt x="47" y="50"/>
                      <a:pt x="47" y="50"/>
                    </a:cubicBezTo>
                    <a:cubicBezTo>
                      <a:pt x="47" y="50"/>
                      <a:pt x="47" y="50"/>
                      <a:pt x="47" y="50"/>
                    </a:cubicBezTo>
                    <a:cubicBezTo>
                      <a:pt x="47" y="50"/>
                      <a:pt x="47" y="50"/>
                      <a:pt x="47" y="50"/>
                    </a:cubicBezTo>
                    <a:cubicBezTo>
                      <a:pt x="47" y="50"/>
                      <a:pt x="47" y="50"/>
                      <a:pt x="47" y="50"/>
                    </a:cubicBezTo>
                    <a:cubicBezTo>
                      <a:pt x="47" y="50"/>
                      <a:pt x="47" y="50"/>
                      <a:pt x="47" y="50"/>
                    </a:cubicBezTo>
                    <a:cubicBezTo>
                      <a:pt x="47" y="50"/>
                      <a:pt x="47" y="50"/>
                      <a:pt x="47" y="50"/>
                    </a:cubicBezTo>
                    <a:cubicBezTo>
                      <a:pt x="47" y="50"/>
                      <a:pt x="47" y="50"/>
                      <a:pt x="47" y="50"/>
                    </a:cubicBezTo>
                    <a:cubicBezTo>
                      <a:pt x="47" y="50"/>
                      <a:pt x="47" y="50"/>
                      <a:pt x="47" y="50"/>
                    </a:cubicBezTo>
                    <a:cubicBezTo>
                      <a:pt x="47" y="50"/>
                      <a:pt x="47" y="50"/>
                      <a:pt x="47" y="50"/>
                    </a:cubicBezTo>
                    <a:cubicBezTo>
                      <a:pt x="47" y="50"/>
                      <a:pt x="47" y="50"/>
                      <a:pt x="47" y="50"/>
                    </a:cubicBezTo>
                    <a:cubicBezTo>
                      <a:pt x="47" y="50"/>
                      <a:pt x="47" y="50"/>
                      <a:pt x="47" y="50"/>
                    </a:cubicBezTo>
                    <a:cubicBezTo>
                      <a:pt x="47" y="50"/>
                      <a:pt x="47" y="50"/>
                      <a:pt x="47" y="50"/>
                    </a:cubicBezTo>
                    <a:cubicBezTo>
                      <a:pt x="48" y="50"/>
                      <a:pt x="48" y="50"/>
                      <a:pt x="48" y="50"/>
                    </a:cubicBezTo>
                    <a:cubicBezTo>
                      <a:pt x="48" y="50"/>
                      <a:pt x="48" y="50"/>
                      <a:pt x="48" y="50"/>
                    </a:cubicBezTo>
                    <a:cubicBezTo>
                      <a:pt x="48" y="50"/>
                      <a:pt x="49" y="50"/>
                      <a:pt x="49" y="49"/>
                    </a:cubicBezTo>
                    <a:cubicBezTo>
                      <a:pt x="49" y="49"/>
                      <a:pt x="49" y="49"/>
                      <a:pt x="49" y="49"/>
                    </a:cubicBezTo>
                    <a:cubicBezTo>
                      <a:pt x="49" y="49"/>
                      <a:pt x="49" y="49"/>
                      <a:pt x="49" y="49"/>
                    </a:cubicBezTo>
                    <a:cubicBezTo>
                      <a:pt x="49" y="49"/>
                      <a:pt x="49" y="49"/>
                      <a:pt x="49" y="49"/>
                    </a:cubicBezTo>
                    <a:cubicBezTo>
                      <a:pt x="49" y="49"/>
                      <a:pt x="49" y="49"/>
                      <a:pt x="49" y="49"/>
                    </a:cubicBezTo>
                    <a:cubicBezTo>
                      <a:pt x="50" y="49"/>
                      <a:pt x="50" y="49"/>
                      <a:pt x="50" y="49"/>
                    </a:cubicBezTo>
                    <a:cubicBezTo>
                      <a:pt x="50" y="49"/>
                      <a:pt x="50" y="49"/>
                      <a:pt x="50" y="49"/>
                    </a:cubicBezTo>
                    <a:cubicBezTo>
                      <a:pt x="50" y="49"/>
                      <a:pt x="50" y="49"/>
                      <a:pt x="50" y="49"/>
                    </a:cubicBezTo>
                    <a:cubicBezTo>
                      <a:pt x="50" y="49"/>
                      <a:pt x="50" y="49"/>
                      <a:pt x="50" y="49"/>
                    </a:cubicBezTo>
                    <a:cubicBezTo>
                      <a:pt x="50" y="49"/>
                      <a:pt x="50" y="49"/>
                      <a:pt x="50" y="49"/>
                    </a:cubicBezTo>
                    <a:cubicBezTo>
                      <a:pt x="50" y="49"/>
                      <a:pt x="50" y="49"/>
                      <a:pt x="50" y="49"/>
                    </a:cubicBezTo>
                    <a:cubicBezTo>
                      <a:pt x="50" y="49"/>
                      <a:pt x="50" y="49"/>
                      <a:pt x="50" y="49"/>
                    </a:cubicBezTo>
                    <a:cubicBezTo>
                      <a:pt x="50" y="49"/>
                      <a:pt x="50" y="49"/>
                      <a:pt x="50" y="49"/>
                    </a:cubicBezTo>
                    <a:cubicBezTo>
                      <a:pt x="50" y="49"/>
                      <a:pt x="50" y="49"/>
                      <a:pt x="50" y="49"/>
                    </a:cubicBezTo>
                    <a:cubicBezTo>
                      <a:pt x="50" y="49"/>
                      <a:pt x="50" y="49"/>
                      <a:pt x="50" y="49"/>
                    </a:cubicBezTo>
                    <a:cubicBezTo>
                      <a:pt x="50" y="49"/>
                      <a:pt x="50" y="49"/>
                      <a:pt x="50" y="49"/>
                    </a:cubicBezTo>
                    <a:cubicBezTo>
                      <a:pt x="50" y="49"/>
                      <a:pt x="50" y="49"/>
                      <a:pt x="50" y="49"/>
                    </a:cubicBezTo>
                    <a:cubicBezTo>
                      <a:pt x="50" y="49"/>
                      <a:pt x="50" y="49"/>
                      <a:pt x="50" y="49"/>
                    </a:cubicBezTo>
                    <a:cubicBezTo>
                      <a:pt x="50" y="49"/>
                      <a:pt x="50" y="49"/>
                      <a:pt x="50" y="49"/>
                    </a:cubicBezTo>
                    <a:cubicBezTo>
                      <a:pt x="50" y="49"/>
                      <a:pt x="50" y="49"/>
                      <a:pt x="50" y="49"/>
                    </a:cubicBezTo>
                    <a:cubicBezTo>
                      <a:pt x="51" y="49"/>
                      <a:pt x="51" y="49"/>
                      <a:pt x="51" y="49"/>
                    </a:cubicBezTo>
                    <a:cubicBezTo>
                      <a:pt x="51" y="49"/>
                      <a:pt x="51" y="49"/>
                      <a:pt x="51" y="49"/>
                    </a:cubicBezTo>
                    <a:cubicBezTo>
                      <a:pt x="51" y="49"/>
                      <a:pt x="51" y="49"/>
                      <a:pt x="51" y="49"/>
                    </a:cubicBezTo>
                    <a:cubicBezTo>
                      <a:pt x="51" y="49"/>
                      <a:pt x="51" y="49"/>
                      <a:pt x="51" y="49"/>
                    </a:cubicBezTo>
                    <a:cubicBezTo>
                      <a:pt x="51" y="49"/>
                      <a:pt x="51" y="49"/>
                      <a:pt x="51" y="49"/>
                    </a:cubicBezTo>
                    <a:cubicBezTo>
                      <a:pt x="51" y="49"/>
                      <a:pt x="51" y="49"/>
                      <a:pt x="51" y="49"/>
                    </a:cubicBezTo>
                    <a:cubicBezTo>
                      <a:pt x="51" y="49"/>
                      <a:pt x="51" y="49"/>
                      <a:pt x="51" y="49"/>
                    </a:cubicBezTo>
                    <a:cubicBezTo>
                      <a:pt x="51" y="49"/>
                      <a:pt x="51" y="49"/>
                      <a:pt x="51" y="49"/>
                    </a:cubicBezTo>
                    <a:cubicBezTo>
                      <a:pt x="51" y="49"/>
                      <a:pt x="51" y="49"/>
                      <a:pt x="51" y="49"/>
                    </a:cubicBezTo>
                    <a:cubicBezTo>
                      <a:pt x="51" y="49"/>
                      <a:pt x="51" y="49"/>
                      <a:pt x="51" y="49"/>
                    </a:cubicBezTo>
                    <a:cubicBezTo>
                      <a:pt x="51" y="49"/>
                      <a:pt x="51" y="49"/>
                      <a:pt x="51" y="49"/>
                    </a:cubicBezTo>
                    <a:cubicBezTo>
                      <a:pt x="51" y="49"/>
                      <a:pt x="51" y="49"/>
                      <a:pt x="51" y="49"/>
                    </a:cubicBezTo>
                    <a:cubicBezTo>
                      <a:pt x="51" y="49"/>
                      <a:pt x="51" y="49"/>
                      <a:pt x="51" y="49"/>
                    </a:cubicBezTo>
                    <a:cubicBezTo>
                      <a:pt x="51" y="49"/>
                      <a:pt x="51" y="49"/>
                      <a:pt x="51" y="49"/>
                    </a:cubicBezTo>
                    <a:cubicBezTo>
                      <a:pt x="52" y="49"/>
                      <a:pt x="52" y="49"/>
                      <a:pt x="52" y="49"/>
                    </a:cubicBezTo>
                    <a:cubicBezTo>
                      <a:pt x="52" y="49"/>
                      <a:pt x="52" y="49"/>
                      <a:pt x="52" y="49"/>
                    </a:cubicBezTo>
                    <a:cubicBezTo>
                      <a:pt x="52" y="49"/>
                      <a:pt x="52" y="49"/>
                      <a:pt x="52" y="49"/>
                    </a:cubicBezTo>
                    <a:cubicBezTo>
                      <a:pt x="52" y="49"/>
                      <a:pt x="52" y="49"/>
                      <a:pt x="52" y="49"/>
                    </a:cubicBezTo>
                    <a:cubicBezTo>
                      <a:pt x="52" y="49"/>
                      <a:pt x="52" y="49"/>
                      <a:pt x="52" y="49"/>
                    </a:cubicBezTo>
                    <a:cubicBezTo>
                      <a:pt x="52" y="49"/>
                      <a:pt x="52" y="49"/>
                      <a:pt x="52" y="49"/>
                    </a:cubicBezTo>
                    <a:cubicBezTo>
                      <a:pt x="52" y="49"/>
                      <a:pt x="53" y="49"/>
                      <a:pt x="53" y="49"/>
                    </a:cubicBezTo>
                    <a:cubicBezTo>
                      <a:pt x="53" y="49"/>
                      <a:pt x="53" y="49"/>
                      <a:pt x="53" y="49"/>
                    </a:cubicBezTo>
                    <a:cubicBezTo>
                      <a:pt x="53" y="48"/>
                      <a:pt x="53" y="48"/>
                      <a:pt x="53" y="48"/>
                    </a:cubicBezTo>
                    <a:cubicBezTo>
                      <a:pt x="53" y="48"/>
                      <a:pt x="53" y="48"/>
                      <a:pt x="53" y="48"/>
                    </a:cubicBezTo>
                    <a:cubicBezTo>
                      <a:pt x="53" y="48"/>
                      <a:pt x="53" y="48"/>
                      <a:pt x="53" y="48"/>
                    </a:cubicBezTo>
                    <a:cubicBezTo>
                      <a:pt x="53" y="48"/>
                      <a:pt x="53" y="48"/>
                      <a:pt x="53" y="48"/>
                    </a:cubicBezTo>
                    <a:cubicBezTo>
                      <a:pt x="53" y="48"/>
                      <a:pt x="53" y="48"/>
                      <a:pt x="53" y="48"/>
                    </a:cubicBezTo>
                    <a:cubicBezTo>
                      <a:pt x="54" y="48"/>
                      <a:pt x="54" y="48"/>
                      <a:pt x="54" y="48"/>
                    </a:cubicBezTo>
                    <a:cubicBezTo>
                      <a:pt x="54" y="48"/>
                      <a:pt x="54" y="48"/>
                      <a:pt x="54" y="48"/>
                    </a:cubicBezTo>
                    <a:cubicBezTo>
                      <a:pt x="54" y="48"/>
                      <a:pt x="54" y="48"/>
                      <a:pt x="54" y="48"/>
                    </a:cubicBezTo>
                    <a:cubicBezTo>
                      <a:pt x="54" y="48"/>
                      <a:pt x="54" y="48"/>
                      <a:pt x="54" y="48"/>
                    </a:cubicBezTo>
                    <a:cubicBezTo>
                      <a:pt x="54" y="48"/>
                      <a:pt x="54" y="48"/>
                      <a:pt x="54" y="48"/>
                    </a:cubicBezTo>
                    <a:cubicBezTo>
                      <a:pt x="54" y="48"/>
                      <a:pt x="54" y="48"/>
                      <a:pt x="54" y="48"/>
                    </a:cubicBezTo>
                    <a:cubicBezTo>
                      <a:pt x="54" y="48"/>
                      <a:pt x="54" y="48"/>
                      <a:pt x="54" y="48"/>
                    </a:cubicBezTo>
                    <a:cubicBezTo>
                      <a:pt x="54" y="48"/>
                      <a:pt x="54" y="48"/>
                      <a:pt x="54" y="48"/>
                    </a:cubicBezTo>
                    <a:cubicBezTo>
                      <a:pt x="54" y="48"/>
                      <a:pt x="54" y="48"/>
                      <a:pt x="54" y="48"/>
                    </a:cubicBezTo>
                    <a:cubicBezTo>
                      <a:pt x="54" y="48"/>
                      <a:pt x="54" y="48"/>
                      <a:pt x="54" y="48"/>
                    </a:cubicBezTo>
                    <a:cubicBezTo>
                      <a:pt x="54" y="48"/>
                      <a:pt x="54" y="48"/>
                      <a:pt x="54" y="48"/>
                    </a:cubicBezTo>
                    <a:cubicBezTo>
                      <a:pt x="54" y="48"/>
                      <a:pt x="54" y="48"/>
                      <a:pt x="54" y="48"/>
                    </a:cubicBezTo>
                    <a:cubicBezTo>
                      <a:pt x="54" y="48"/>
                      <a:pt x="54" y="48"/>
                      <a:pt x="54" y="48"/>
                    </a:cubicBezTo>
                    <a:cubicBezTo>
                      <a:pt x="54" y="48"/>
                      <a:pt x="54" y="48"/>
                      <a:pt x="54" y="48"/>
                    </a:cubicBezTo>
                    <a:cubicBezTo>
                      <a:pt x="55" y="48"/>
                      <a:pt x="55" y="48"/>
                      <a:pt x="55" y="48"/>
                    </a:cubicBezTo>
                    <a:cubicBezTo>
                      <a:pt x="55" y="48"/>
                      <a:pt x="55" y="48"/>
                      <a:pt x="55" y="48"/>
                    </a:cubicBezTo>
                    <a:cubicBezTo>
                      <a:pt x="55" y="48"/>
                      <a:pt x="55" y="48"/>
                      <a:pt x="55" y="48"/>
                    </a:cubicBezTo>
                    <a:cubicBezTo>
                      <a:pt x="55" y="48"/>
                      <a:pt x="55" y="48"/>
                      <a:pt x="55" y="48"/>
                    </a:cubicBezTo>
                    <a:cubicBezTo>
                      <a:pt x="55" y="48"/>
                      <a:pt x="55" y="48"/>
                      <a:pt x="55" y="48"/>
                    </a:cubicBezTo>
                    <a:cubicBezTo>
                      <a:pt x="55" y="48"/>
                      <a:pt x="55" y="48"/>
                      <a:pt x="55" y="48"/>
                    </a:cubicBezTo>
                    <a:cubicBezTo>
                      <a:pt x="55" y="48"/>
                      <a:pt x="55" y="48"/>
                      <a:pt x="55" y="48"/>
                    </a:cubicBezTo>
                    <a:cubicBezTo>
                      <a:pt x="55" y="48"/>
                      <a:pt x="55" y="48"/>
                      <a:pt x="55" y="48"/>
                    </a:cubicBezTo>
                    <a:cubicBezTo>
                      <a:pt x="55" y="48"/>
                      <a:pt x="55" y="48"/>
                      <a:pt x="55" y="48"/>
                    </a:cubicBezTo>
                    <a:cubicBezTo>
                      <a:pt x="55" y="48"/>
                      <a:pt x="55" y="48"/>
                      <a:pt x="55" y="48"/>
                    </a:cubicBezTo>
                    <a:cubicBezTo>
                      <a:pt x="55" y="48"/>
                      <a:pt x="55" y="48"/>
                      <a:pt x="55" y="48"/>
                    </a:cubicBezTo>
                    <a:cubicBezTo>
                      <a:pt x="55" y="48"/>
                      <a:pt x="55" y="48"/>
                      <a:pt x="55" y="48"/>
                    </a:cubicBezTo>
                    <a:cubicBezTo>
                      <a:pt x="55" y="48"/>
                      <a:pt x="55" y="48"/>
                      <a:pt x="55" y="48"/>
                    </a:cubicBezTo>
                    <a:cubicBezTo>
                      <a:pt x="55" y="48"/>
                      <a:pt x="55" y="48"/>
                      <a:pt x="55" y="48"/>
                    </a:cubicBezTo>
                    <a:cubicBezTo>
                      <a:pt x="55" y="48"/>
                      <a:pt x="55" y="48"/>
                      <a:pt x="55" y="48"/>
                    </a:cubicBezTo>
                    <a:cubicBezTo>
                      <a:pt x="56" y="48"/>
                      <a:pt x="56" y="48"/>
                      <a:pt x="56" y="48"/>
                    </a:cubicBezTo>
                    <a:cubicBezTo>
                      <a:pt x="56" y="48"/>
                      <a:pt x="56" y="48"/>
                      <a:pt x="56" y="48"/>
                    </a:cubicBezTo>
                    <a:cubicBezTo>
                      <a:pt x="56" y="48"/>
                      <a:pt x="56" y="48"/>
                      <a:pt x="56" y="48"/>
                    </a:cubicBezTo>
                    <a:cubicBezTo>
                      <a:pt x="56" y="48"/>
                      <a:pt x="56" y="48"/>
                      <a:pt x="56" y="48"/>
                    </a:cubicBezTo>
                    <a:cubicBezTo>
                      <a:pt x="56" y="48"/>
                      <a:pt x="56" y="48"/>
                      <a:pt x="56" y="48"/>
                    </a:cubicBezTo>
                    <a:cubicBezTo>
                      <a:pt x="56" y="48"/>
                      <a:pt x="56" y="48"/>
                      <a:pt x="56" y="48"/>
                    </a:cubicBezTo>
                    <a:cubicBezTo>
                      <a:pt x="56" y="48"/>
                      <a:pt x="56" y="48"/>
                      <a:pt x="56" y="48"/>
                    </a:cubicBezTo>
                    <a:cubicBezTo>
                      <a:pt x="56" y="48"/>
                      <a:pt x="56" y="48"/>
                      <a:pt x="56" y="48"/>
                    </a:cubicBezTo>
                    <a:cubicBezTo>
                      <a:pt x="56" y="48"/>
                      <a:pt x="56" y="48"/>
                      <a:pt x="56" y="48"/>
                    </a:cubicBezTo>
                    <a:cubicBezTo>
                      <a:pt x="56" y="48"/>
                      <a:pt x="56" y="48"/>
                      <a:pt x="56" y="48"/>
                    </a:cubicBezTo>
                    <a:cubicBezTo>
                      <a:pt x="56" y="48"/>
                      <a:pt x="56" y="48"/>
                      <a:pt x="56" y="48"/>
                    </a:cubicBezTo>
                    <a:cubicBezTo>
                      <a:pt x="56" y="48"/>
                      <a:pt x="56" y="48"/>
                      <a:pt x="56" y="48"/>
                    </a:cubicBezTo>
                    <a:cubicBezTo>
                      <a:pt x="56" y="48"/>
                      <a:pt x="56" y="48"/>
                      <a:pt x="56" y="48"/>
                    </a:cubicBezTo>
                    <a:cubicBezTo>
                      <a:pt x="56" y="48"/>
                      <a:pt x="56" y="48"/>
                      <a:pt x="56" y="48"/>
                    </a:cubicBezTo>
                    <a:cubicBezTo>
                      <a:pt x="57" y="48"/>
                      <a:pt x="57" y="48"/>
                      <a:pt x="57" y="48"/>
                    </a:cubicBezTo>
                    <a:cubicBezTo>
                      <a:pt x="57" y="48"/>
                      <a:pt x="57" y="48"/>
                      <a:pt x="57" y="48"/>
                    </a:cubicBezTo>
                    <a:cubicBezTo>
                      <a:pt x="57" y="48"/>
                      <a:pt x="57" y="48"/>
                      <a:pt x="57" y="48"/>
                    </a:cubicBezTo>
                    <a:cubicBezTo>
                      <a:pt x="57" y="48"/>
                      <a:pt x="57" y="48"/>
                      <a:pt x="57" y="48"/>
                    </a:cubicBezTo>
                    <a:cubicBezTo>
                      <a:pt x="57" y="47"/>
                      <a:pt x="57" y="47"/>
                      <a:pt x="57" y="47"/>
                    </a:cubicBezTo>
                    <a:cubicBezTo>
                      <a:pt x="57" y="47"/>
                      <a:pt x="57" y="47"/>
                      <a:pt x="57" y="47"/>
                    </a:cubicBezTo>
                    <a:cubicBezTo>
                      <a:pt x="57" y="47"/>
                      <a:pt x="57" y="47"/>
                      <a:pt x="57" y="47"/>
                    </a:cubicBezTo>
                    <a:cubicBezTo>
                      <a:pt x="57" y="47"/>
                      <a:pt x="57" y="47"/>
                      <a:pt x="57" y="47"/>
                    </a:cubicBezTo>
                    <a:cubicBezTo>
                      <a:pt x="57" y="47"/>
                      <a:pt x="57" y="47"/>
                      <a:pt x="57" y="47"/>
                    </a:cubicBezTo>
                    <a:cubicBezTo>
                      <a:pt x="57" y="47"/>
                      <a:pt x="57" y="47"/>
                      <a:pt x="57" y="47"/>
                    </a:cubicBezTo>
                    <a:cubicBezTo>
                      <a:pt x="58" y="47"/>
                      <a:pt x="58" y="47"/>
                      <a:pt x="58" y="47"/>
                    </a:cubicBezTo>
                    <a:cubicBezTo>
                      <a:pt x="58" y="47"/>
                      <a:pt x="58" y="47"/>
                      <a:pt x="58" y="47"/>
                    </a:cubicBezTo>
                    <a:cubicBezTo>
                      <a:pt x="58" y="47"/>
                      <a:pt x="58" y="47"/>
                      <a:pt x="58" y="47"/>
                    </a:cubicBezTo>
                    <a:cubicBezTo>
                      <a:pt x="58" y="47"/>
                      <a:pt x="58" y="47"/>
                      <a:pt x="58" y="47"/>
                    </a:cubicBezTo>
                    <a:cubicBezTo>
                      <a:pt x="58" y="47"/>
                      <a:pt x="58" y="47"/>
                      <a:pt x="58" y="47"/>
                    </a:cubicBezTo>
                    <a:cubicBezTo>
                      <a:pt x="58" y="47"/>
                      <a:pt x="58" y="47"/>
                      <a:pt x="58" y="47"/>
                    </a:cubicBezTo>
                    <a:cubicBezTo>
                      <a:pt x="58" y="47"/>
                      <a:pt x="58" y="47"/>
                      <a:pt x="58" y="47"/>
                    </a:cubicBezTo>
                    <a:cubicBezTo>
                      <a:pt x="58" y="47"/>
                      <a:pt x="58" y="47"/>
                      <a:pt x="58" y="47"/>
                    </a:cubicBezTo>
                    <a:cubicBezTo>
                      <a:pt x="58" y="47"/>
                      <a:pt x="58" y="47"/>
                      <a:pt x="58" y="47"/>
                    </a:cubicBezTo>
                    <a:cubicBezTo>
                      <a:pt x="58" y="47"/>
                      <a:pt x="58" y="47"/>
                      <a:pt x="58" y="47"/>
                    </a:cubicBezTo>
                    <a:cubicBezTo>
                      <a:pt x="58" y="47"/>
                      <a:pt x="58" y="47"/>
                      <a:pt x="58" y="47"/>
                    </a:cubicBezTo>
                    <a:cubicBezTo>
                      <a:pt x="58" y="47"/>
                      <a:pt x="58" y="47"/>
                      <a:pt x="58" y="47"/>
                    </a:cubicBezTo>
                    <a:cubicBezTo>
                      <a:pt x="58" y="47"/>
                      <a:pt x="58" y="47"/>
                      <a:pt x="58" y="47"/>
                    </a:cubicBezTo>
                    <a:cubicBezTo>
                      <a:pt x="58" y="47"/>
                      <a:pt x="58" y="47"/>
                      <a:pt x="58" y="47"/>
                    </a:cubicBezTo>
                    <a:cubicBezTo>
                      <a:pt x="59" y="47"/>
                      <a:pt x="59" y="47"/>
                      <a:pt x="59" y="47"/>
                    </a:cubicBezTo>
                    <a:cubicBezTo>
                      <a:pt x="59" y="47"/>
                      <a:pt x="59" y="47"/>
                      <a:pt x="59" y="47"/>
                    </a:cubicBezTo>
                    <a:cubicBezTo>
                      <a:pt x="59" y="47"/>
                      <a:pt x="59" y="47"/>
                      <a:pt x="59" y="47"/>
                    </a:cubicBezTo>
                    <a:cubicBezTo>
                      <a:pt x="59" y="47"/>
                      <a:pt x="59" y="47"/>
                      <a:pt x="59" y="47"/>
                    </a:cubicBezTo>
                    <a:cubicBezTo>
                      <a:pt x="59" y="47"/>
                      <a:pt x="59" y="47"/>
                      <a:pt x="59" y="47"/>
                    </a:cubicBezTo>
                    <a:cubicBezTo>
                      <a:pt x="59" y="47"/>
                      <a:pt x="59" y="47"/>
                      <a:pt x="59" y="47"/>
                    </a:cubicBezTo>
                    <a:cubicBezTo>
                      <a:pt x="59" y="47"/>
                      <a:pt x="59" y="47"/>
                      <a:pt x="59" y="47"/>
                    </a:cubicBezTo>
                    <a:cubicBezTo>
                      <a:pt x="59" y="47"/>
                      <a:pt x="59" y="47"/>
                      <a:pt x="59" y="47"/>
                    </a:cubicBezTo>
                    <a:cubicBezTo>
                      <a:pt x="59" y="47"/>
                      <a:pt x="59" y="47"/>
                      <a:pt x="59" y="47"/>
                    </a:cubicBezTo>
                    <a:cubicBezTo>
                      <a:pt x="59" y="47"/>
                      <a:pt x="59" y="47"/>
                      <a:pt x="59" y="47"/>
                    </a:cubicBezTo>
                    <a:cubicBezTo>
                      <a:pt x="59" y="47"/>
                      <a:pt x="59" y="47"/>
                      <a:pt x="59" y="47"/>
                    </a:cubicBezTo>
                    <a:cubicBezTo>
                      <a:pt x="59" y="47"/>
                      <a:pt x="59" y="47"/>
                      <a:pt x="59" y="47"/>
                    </a:cubicBezTo>
                    <a:cubicBezTo>
                      <a:pt x="59" y="47"/>
                      <a:pt x="59" y="47"/>
                      <a:pt x="59" y="47"/>
                    </a:cubicBezTo>
                    <a:cubicBezTo>
                      <a:pt x="59" y="47"/>
                      <a:pt x="59" y="47"/>
                      <a:pt x="59"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1" y="46"/>
                      <a:pt x="61" y="46"/>
                      <a:pt x="61" y="46"/>
                    </a:cubicBezTo>
                    <a:cubicBezTo>
                      <a:pt x="61" y="46"/>
                      <a:pt x="61" y="46"/>
                      <a:pt x="61" y="46"/>
                    </a:cubicBezTo>
                    <a:cubicBezTo>
                      <a:pt x="61" y="46"/>
                      <a:pt x="61" y="46"/>
                      <a:pt x="61" y="46"/>
                    </a:cubicBezTo>
                    <a:cubicBezTo>
                      <a:pt x="61" y="46"/>
                      <a:pt x="61" y="46"/>
                      <a:pt x="61" y="46"/>
                    </a:cubicBezTo>
                    <a:cubicBezTo>
                      <a:pt x="61" y="46"/>
                      <a:pt x="61" y="46"/>
                      <a:pt x="61" y="46"/>
                    </a:cubicBezTo>
                    <a:cubicBezTo>
                      <a:pt x="61" y="46"/>
                      <a:pt x="61" y="46"/>
                      <a:pt x="61" y="46"/>
                    </a:cubicBezTo>
                    <a:cubicBezTo>
                      <a:pt x="61" y="46"/>
                      <a:pt x="61" y="46"/>
                      <a:pt x="61" y="46"/>
                    </a:cubicBezTo>
                    <a:cubicBezTo>
                      <a:pt x="61" y="46"/>
                      <a:pt x="61" y="46"/>
                      <a:pt x="61" y="46"/>
                    </a:cubicBezTo>
                    <a:cubicBezTo>
                      <a:pt x="61" y="46"/>
                      <a:pt x="61" y="46"/>
                      <a:pt x="61" y="46"/>
                    </a:cubicBezTo>
                    <a:cubicBezTo>
                      <a:pt x="62" y="46"/>
                      <a:pt x="62" y="46"/>
                      <a:pt x="62" y="46"/>
                    </a:cubicBezTo>
                    <a:cubicBezTo>
                      <a:pt x="62" y="46"/>
                      <a:pt x="62" y="46"/>
                      <a:pt x="62" y="46"/>
                    </a:cubicBezTo>
                    <a:cubicBezTo>
                      <a:pt x="62" y="46"/>
                      <a:pt x="62" y="46"/>
                      <a:pt x="62" y="46"/>
                    </a:cubicBezTo>
                    <a:cubicBezTo>
                      <a:pt x="62" y="46"/>
                      <a:pt x="62" y="46"/>
                      <a:pt x="62" y="46"/>
                    </a:cubicBezTo>
                    <a:cubicBezTo>
                      <a:pt x="62" y="46"/>
                      <a:pt x="62" y="46"/>
                      <a:pt x="62" y="46"/>
                    </a:cubicBezTo>
                    <a:cubicBezTo>
                      <a:pt x="62" y="46"/>
                      <a:pt x="62" y="46"/>
                      <a:pt x="62" y="46"/>
                    </a:cubicBezTo>
                    <a:cubicBezTo>
                      <a:pt x="62" y="46"/>
                      <a:pt x="62" y="46"/>
                      <a:pt x="62" y="46"/>
                    </a:cubicBezTo>
                    <a:cubicBezTo>
                      <a:pt x="62" y="46"/>
                      <a:pt x="62" y="46"/>
                      <a:pt x="62" y="46"/>
                    </a:cubicBezTo>
                    <a:cubicBezTo>
                      <a:pt x="62" y="46"/>
                      <a:pt x="62" y="46"/>
                      <a:pt x="62" y="46"/>
                    </a:cubicBezTo>
                    <a:cubicBezTo>
                      <a:pt x="62" y="46"/>
                      <a:pt x="62" y="46"/>
                      <a:pt x="62" y="46"/>
                    </a:cubicBezTo>
                    <a:cubicBezTo>
                      <a:pt x="62" y="46"/>
                      <a:pt x="62" y="46"/>
                      <a:pt x="62" y="46"/>
                    </a:cubicBezTo>
                    <a:cubicBezTo>
                      <a:pt x="62" y="46"/>
                      <a:pt x="62" y="46"/>
                      <a:pt x="62" y="46"/>
                    </a:cubicBezTo>
                    <a:cubicBezTo>
                      <a:pt x="62" y="46"/>
                      <a:pt x="62" y="46"/>
                      <a:pt x="62" y="46"/>
                    </a:cubicBezTo>
                    <a:cubicBezTo>
                      <a:pt x="62" y="46"/>
                      <a:pt x="62" y="46"/>
                      <a:pt x="62" y="46"/>
                    </a:cubicBezTo>
                    <a:cubicBezTo>
                      <a:pt x="63" y="46"/>
                      <a:pt x="63" y="46"/>
                      <a:pt x="63" y="46"/>
                    </a:cubicBezTo>
                    <a:cubicBezTo>
                      <a:pt x="63" y="46"/>
                      <a:pt x="63" y="46"/>
                      <a:pt x="63" y="46"/>
                    </a:cubicBezTo>
                    <a:cubicBezTo>
                      <a:pt x="63" y="46"/>
                      <a:pt x="63" y="46"/>
                      <a:pt x="63" y="46"/>
                    </a:cubicBezTo>
                    <a:cubicBezTo>
                      <a:pt x="63" y="46"/>
                      <a:pt x="63" y="46"/>
                      <a:pt x="63" y="46"/>
                    </a:cubicBezTo>
                    <a:cubicBezTo>
                      <a:pt x="63" y="46"/>
                      <a:pt x="63" y="46"/>
                      <a:pt x="63" y="46"/>
                    </a:cubicBezTo>
                    <a:cubicBezTo>
                      <a:pt x="63" y="46"/>
                      <a:pt x="63" y="46"/>
                      <a:pt x="63" y="46"/>
                    </a:cubicBezTo>
                    <a:cubicBezTo>
                      <a:pt x="63" y="46"/>
                      <a:pt x="63" y="46"/>
                      <a:pt x="63" y="46"/>
                    </a:cubicBezTo>
                    <a:cubicBezTo>
                      <a:pt x="63" y="46"/>
                      <a:pt x="63" y="46"/>
                      <a:pt x="63" y="46"/>
                    </a:cubicBezTo>
                    <a:cubicBezTo>
                      <a:pt x="63" y="46"/>
                      <a:pt x="63" y="46"/>
                      <a:pt x="63" y="46"/>
                    </a:cubicBezTo>
                    <a:cubicBezTo>
                      <a:pt x="63" y="46"/>
                      <a:pt x="63" y="46"/>
                      <a:pt x="63" y="46"/>
                    </a:cubicBezTo>
                    <a:cubicBezTo>
                      <a:pt x="63" y="46"/>
                      <a:pt x="63" y="46"/>
                      <a:pt x="63" y="46"/>
                    </a:cubicBezTo>
                    <a:cubicBezTo>
                      <a:pt x="63" y="46"/>
                      <a:pt x="63" y="46"/>
                      <a:pt x="63" y="46"/>
                    </a:cubicBezTo>
                    <a:cubicBezTo>
                      <a:pt x="63" y="46"/>
                      <a:pt x="63" y="46"/>
                      <a:pt x="63" y="46"/>
                    </a:cubicBezTo>
                    <a:cubicBezTo>
                      <a:pt x="63" y="46"/>
                      <a:pt x="63" y="46"/>
                      <a:pt x="63" y="46"/>
                    </a:cubicBezTo>
                    <a:cubicBezTo>
                      <a:pt x="64" y="46"/>
                      <a:pt x="64" y="46"/>
                      <a:pt x="64" y="46"/>
                    </a:cubicBezTo>
                    <a:cubicBezTo>
                      <a:pt x="64" y="46"/>
                      <a:pt x="64" y="46"/>
                      <a:pt x="64" y="46"/>
                    </a:cubicBezTo>
                    <a:cubicBezTo>
                      <a:pt x="64" y="46"/>
                      <a:pt x="64" y="46"/>
                      <a:pt x="64" y="46"/>
                    </a:cubicBezTo>
                    <a:cubicBezTo>
                      <a:pt x="64" y="46"/>
                      <a:pt x="64" y="46"/>
                      <a:pt x="64" y="46"/>
                    </a:cubicBezTo>
                    <a:cubicBezTo>
                      <a:pt x="70" y="44"/>
                      <a:pt x="77" y="41"/>
                      <a:pt x="83" y="38"/>
                    </a:cubicBezTo>
                    <a:cubicBezTo>
                      <a:pt x="66" y="0"/>
                      <a:pt x="66" y="0"/>
                      <a:pt x="66" y="0"/>
                    </a:cubicBezTo>
                    <a:cubicBezTo>
                      <a:pt x="49" y="7"/>
                      <a:pt x="30" y="11"/>
                      <a:pt x="10" y="11"/>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2" name="Google Shape;1382;p19"/>
              <p:cNvSpPr/>
              <p:nvPr/>
            </p:nvSpPr>
            <p:spPr>
              <a:xfrm>
                <a:off x="8096250" y="3386138"/>
                <a:ext cx="250825" cy="190500"/>
              </a:xfrm>
              <a:custGeom>
                <a:avLst/>
                <a:gdLst/>
                <a:ahLst/>
                <a:cxnLst/>
                <a:rect l="l" t="t" r="r" b="b"/>
                <a:pathLst>
                  <a:path w="84" h="64" extrusionOk="0">
                    <a:moveTo>
                      <a:pt x="0" y="36"/>
                    </a:move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7"/>
                      <a:pt x="0" y="37"/>
                      <a:pt x="0"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2" y="37"/>
                      <a:pt x="2" y="37"/>
                      <a:pt x="2" y="37"/>
                    </a:cubicBezTo>
                    <a:cubicBezTo>
                      <a:pt x="2" y="37"/>
                      <a:pt x="2" y="37"/>
                      <a:pt x="2" y="37"/>
                    </a:cubicBezTo>
                    <a:cubicBezTo>
                      <a:pt x="2" y="37"/>
                      <a:pt x="2" y="37"/>
                      <a:pt x="2" y="37"/>
                    </a:cubicBezTo>
                    <a:cubicBezTo>
                      <a:pt x="2" y="37"/>
                      <a:pt x="2" y="37"/>
                      <a:pt x="2" y="37"/>
                    </a:cubicBezTo>
                    <a:cubicBezTo>
                      <a:pt x="2" y="37"/>
                      <a:pt x="2" y="37"/>
                      <a:pt x="2" y="37"/>
                    </a:cubicBezTo>
                    <a:cubicBezTo>
                      <a:pt x="2" y="37"/>
                      <a:pt x="2" y="37"/>
                      <a:pt x="2" y="37"/>
                    </a:cubicBezTo>
                    <a:cubicBezTo>
                      <a:pt x="2" y="37"/>
                      <a:pt x="2" y="37"/>
                      <a:pt x="2" y="37"/>
                    </a:cubicBezTo>
                    <a:cubicBezTo>
                      <a:pt x="2" y="37"/>
                      <a:pt x="2" y="37"/>
                      <a:pt x="2" y="37"/>
                    </a:cubicBezTo>
                    <a:cubicBezTo>
                      <a:pt x="2" y="38"/>
                      <a:pt x="2" y="38"/>
                      <a:pt x="2" y="38"/>
                    </a:cubicBezTo>
                    <a:cubicBezTo>
                      <a:pt x="2" y="38"/>
                      <a:pt x="2" y="38"/>
                      <a:pt x="2" y="38"/>
                    </a:cubicBezTo>
                    <a:cubicBezTo>
                      <a:pt x="2" y="38"/>
                      <a:pt x="2" y="38"/>
                      <a:pt x="2" y="38"/>
                    </a:cubicBezTo>
                    <a:cubicBezTo>
                      <a:pt x="2" y="38"/>
                      <a:pt x="2" y="38"/>
                      <a:pt x="2" y="38"/>
                    </a:cubicBezTo>
                    <a:cubicBezTo>
                      <a:pt x="2" y="38"/>
                      <a:pt x="2" y="38"/>
                      <a:pt x="2" y="38"/>
                    </a:cubicBezTo>
                    <a:cubicBezTo>
                      <a:pt x="2" y="38"/>
                      <a:pt x="2" y="38"/>
                      <a:pt x="2" y="38"/>
                    </a:cubicBezTo>
                    <a:cubicBezTo>
                      <a:pt x="2" y="38"/>
                      <a:pt x="2" y="38"/>
                      <a:pt x="2" y="38"/>
                    </a:cubicBezTo>
                    <a:cubicBezTo>
                      <a:pt x="2" y="38"/>
                      <a:pt x="2" y="38"/>
                      <a:pt x="2" y="38"/>
                    </a:cubicBezTo>
                    <a:cubicBezTo>
                      <a:pt x="3" y="38"/>
                      <a:pt x="3" y="38"/>
                      <a:pt x="3" y="38"/>
                    </a:cubicBezTo>
                    <a:cubicBezTo>
                      <a:pt x="3" y="38"/>
                      <a:pt x="3" y="38"/>
                      <a:pt x="3" y="38"/>
                    </a:cubicBezTo>
                    <a:cubicBezTo>
                      <a:pt x="3" y="38"/>
                      <a:pt x="3" y="38"/>
                      <a:pt x="3" y="38"/>
                    </a:cubicBezTo>
                    <a:cubicBezTo>
                      <a:pt x="3" y="38"/>
                      <a:pt x="3" y="38"/>
                      <a:pt x="3" y="38"/>
                    </a:cubicBezTo>
                    <a:cubicBezTo>
                      <a:pt x="3" y="38"/>
                      <a:pt x="3" y="38"/>
                      <a:pt x="3" y="38"/>
                    </a:cubicBezTo>
                    <a:cubicBezTo>
                      <a:pt x="3" y="38"/>
                      <a:pt x="3" y="38"/>
                      <a:pt x="3" y="38"/>
                    </a:cubicBezTo>
                    <a:cubicBezTo>
                      <a:pt x="3" y="38"/>
                      <a:pt x="3" y="38"/>
                      <a:pt x="3" y="38"/>
                    </a:cubicBezTo>
                    <a:cubicBezTo>
                      <a:pt x="3" y="38"/>
                      <a:pt x="3" y="38"/>
                      <a:pt x="3" y="38"/>
                    </a:cubicBezTo>
                    <a:cubicBezTo>
                      <a:pt x="3" y="38"/>
                      <a:pt x="3" y="38"/>
                      <a:pt x="3" y="38"/>
                    </a:cubicBezTo>
                    <a:cubicBezTo>
                      <a:pt x="3" y="38"/>
                      <a:pt x="3" y="38"/>
                      <a:pt x="3" y="38"/>
                    </a:cubicBezTo>
                    <a:cubicBezTo>
                      <a:pt x="3" y="38"/>
                      <a:pt x="3" y="38"/>
                      <a:pt x="3" y="38"/>
                    </a:cubicBezTo>
                    <a:cubicBezTo>
                      <a:pt x="3" y="38"/>
                      <a:pt x="3" y="38"/>
                      <a:pt x="3" y="38"/>
                    </a:cubicBezTo>
                    <a:cubicBezTo>
                      <a:pt x="3" y="38"/>
                      <a:pt x="3" y="38"/>
                      <a:pt x="3" y="38"/>
                    </a:cubicBezTo>
                    <a:cubicBezTo>
                      <a:pt x="3" y="38"/>
                      <a:pt x="3" y="38"/>
                      <a:pt x="3" y="38"/>
                    </a:cubicBezTo>
                    <a:cubicBezTo>
                      <a:pt x="3" y="38"/>
                      <a:pt x="3" y="38"/>
                      <a:pt x="3" y="38"/>
                    </a:cubicBezTo>
                    <a:cubicBezTo>
                      <a:pt x="3" y="38"/>
                      <a:pt x="3" y="38"/>
                      <a:pt x="3" y="38"/>
                    </a:cubicBezTo>
                    <a:cubicBezTo>
                      <a:pt x="4" y="38"/>
                      <a:pt x="4" y="38"/>
                      <a:pt x="4" y="38"/>
                    </a:cubicBezTo>
                    <a:cubicBezTo>
                      <a:pt x="4" y="38"/>
                      <a:pt x="4" y="38"/>
                      <a:pt x="4" y="38"/>
                    </a:cubicBezTo>
                    <a:cubicBezTo>
                      <a:pt x="4" y="38"/>
                      <a:pt x="4" y="38"/>
                      <a:pt x="4" y="38"/>
                    </a:cubicBezTo>
                    <a:cubicBezTo>
                      <a:pt x="4" y="39"/>
                      <a:pt x="4" y="39"/>
                      <a:pt x="4" y="39"/>
                    </a:cubicBezTo>
                    <a:cubicBezTo>
                      <a:pt x="4" y="39"/>
                      <a:pt x="4" y="39"/>
                      <a:pt x="4" y="39"/>
                    </a:cubicBezTo>
                    <a:cubicBezTo>
                      <a:pt x="4" y="39"/>
                      <a:pt x="4" y="39"/>
                      <a:pt x="4" y="39"/>
                    </a:cubicBezTo>
                    <a:cubicBezTo>
                      <a:pt x="5" y="39"/>
                      <a:pt x="5" y="39"/>
                      <a:pt x="5" y="39"/>
                    </a:cubicBezTo>
                    <a:cubicBezTo>
                      <a:pt x="5" y="39"/>
                      <a:pt x="5" y="39"/>
                      <a:pt x="5" y="39"/>
                    </a:cubicBezTo>
                    <a:cubicBezTo>
                      <a:pt x="5" y="39"/>
                      <a:pt x="5" y="39"/>
                      <a:pt x="5" y="39"/>
                    </a:cubicBezTo>
                    <a:cubicBezTo>
                      <a:pt x="13" y="44"/>
                      <a:pt x="22" y="48"/>
                      <a:pt x="31" y="52"/>
                    </a:cubicBezTo>
                    <a:cubicBezTo>
                      <a:pt x="31" y="52"/>
                      <a:pt x="31" y="52"/>
                      <a:pt x="31" y="52"/>
                    </a:cubicBezTo>
                    <a:cubicBezTo>
                      <a:pt x="32" y="52"/>
                      <a:pt x="32" y="52"/>
                      <a:pt x="32" y="52"/>
                    </a:cubicBezTo>
                    <a:cubicBezTo>
                      <a:pt x="32" y="52"/>
                      <a:pt x="32" y="52"/>
                      <a:pt x="32" y="52"/>
                    </a:cubicBezTo>
                    <a:cubicBezTo>
                      <a:pt x="33" y="53"/>
                      <a:pt x="33" y="53"/>
                      <a:pt x="33" y="53"/>
                    </a:cubicBezTo>
                    <a:cubicBezTo>
                      <a:pt x="33" y="53"/>
                      <a:pt x="33" y="53"/>
                      <a:pt x="33" y="53"/>
                    </a:cubicBezTo>
                    <a:cubicBezTo>
                      <a:pt x="33" y="53"/>
                      <a:pt x="33" y="53"/>
                      <a:pt x="33" y="53"/>
                    </a:cubicBezTo>
                    <a:cubicBezTo>
                      <a:pt x="33" y="53"/>
                      <a:pt x="33" y="53"/>
                      <a:pt x="33" y="53"/>
                    </a:cubicBezTo>
                    <a:cubicBezTo>
                      <a:pt x="33" y="53"/>
                      <a:pt x="33" y="53"/>
                      <a:pt x="33" y="53"/>
                    </a:cubicBezTo>
                    <a:cubicBezTo>
                      <a:pt x="33" y="53"/>
                      <a:pt x="33" y="53"/>
                      <a:pt x="33" y="53"/>
                    </a:cubicBezTo>
                    <a:cubicBezTo>
                      <a:pt x="33" y="53"/>
                      <a:pt x="33" y="53"/>
                      <a:pt x="33" y="53"/>
                    </a:cubicBezTo>
                    <a:cubicBezTo>
                      <a:pt x="34" y="53"/>
                      <a:pt x="34" y="53"/>
                      <a:pt x="34" y="53"/>
                    </a:cubicBezTo>
                    <a:cubicBezTo>
                      <a:pt x="34" y="53"/>
                      <a:pt x="34" y="53"/>
                      <a:pt x="34" y="53"/>
                    </a:cubicBezTo>
                    <a:cubicBezTo>
                      <a:pt x="34" y="53"/>
                      <a:pt x="34" y="53"/>
                      <a:pt x="34" y="53"/>
                    </a:cubicBezTo>
                    <a:cubicBezTo>
                      <a:pt x="34" y="53"/>
                      <a:pt x="34" y="53"/>
                      <a:pt x="34" y="53"/>
                    </a:cubicBezTo>
                    <a:cubicBezTo>
                      <a:pt x="34" y="53"/>
                      <a:pt x="34" y="53"/>
                      <a:pt x="34" y="53"/>
                    </a:cubicBezTo>
                    <a:cubicBezTo>
                      <a:pt x="34" y="53"/>
                      <a:pt x="34" y="53"/>
                      <a:pt x="34" y="53"/>
                    </a:cubicBezTo>
                    <a:cubicBezTo>
                      <a:pt x="34" y="53"/>
                      <a:pt x="34" y="53"/>
                      <a:pt x="34" y="53"/>
                    </a:cubicBezTo>
                    <a:cubicBezTo>
                      <a:pt x="34" y="53"/>
                      <a:pt x="34" y="53"/>
                      <a:pt x="34" y="53"/>
                    </a:cubicBezTo>
                    <a:cubicBezTo>
                      <a:pt x="34" y="53"/>
                      <a:pt x="34" y="53"/>
                      <a:pt x="34" y="53"/>
                    </a:cubicBezTo>
                    <a:cubicBezTo>
                      <a:pt x="35" y="53"/>
                      <a:pt x="35" y="53"/>
                      <a:pt x="35" y="53"/>
                    </a:cubicBezTo>
                    <a:cubicBezTo>
                      <a:pt x="35" y="53"/>
                      <a:pt x="35" y="53"/>
                      <a:pt x="35" y="53"/>
                    </a:cubicBezTo>
                    <a:cubicBezTo>
                      <a:pt x="35" y="53"/>
                      <a:pt x="35" y="53"/>
                      <a:pt x="35" y="53"/>
                    </a:cubicBezTo>
                    <a:cubicBezTo>
                      <a:pt x="35" y="53"/>
                      <a:pt x="35" y="53"/>
                      <a:pt x="35" y="53"/>
                    </a:cubicBezTo>
                    <a:cubicBezTo>
                      <a:pt x="35" y="53"/>
                      <a:pt x="35" y="53"/>
                      <a:pt x="35" y="53"/>
                    </a:cubicBezTo>
                    <a:cubicBezTo>
                      <a:pt x="35" y="54"/>
                      <a:pt x="35" y="54"/>
                      <a:pt x="35" y="54"/>
                    </a:cubicBezTo>
                    <a:cubicBezTo>
                      <a:pt x="35" y="54"/>
                      <a:pt x="35" y="54"/>
                      <a:pt x="35" y="54"/>
                    </a:cubicBezTo>
                    <a:cubicBezTo>
                      <a:pt x="35" y="54"/>
                      <a:pt x="35" y="54"/>
                      <a:pt x="35" y="54"/>
                    </a:cubicBezTo>
                    <a:cubicBezTo>
                      <a:pt x="35" y="54"/>
                      <a:pt x="35" y="54"/>
                      <a:pt x="35" y="54"/>
                    </a:cubicBezTo>
                    <a:cubicBezTo>
                      <a:pt x="35" y="54"/>
                      <a:pt x="35" y="54"/>
                      <a:pt x="35" y="54"/>
                    </a:cubicBezTo>
                    <a:cubicBezTo>
                      <a:pt x="35" y="54"/>
                      <a:pt x="35" y="54"/>
                      <a:pt x="35" y="54"/>
                    </a:cubicBezTo>
                    <a:cubicBezTo>
                      <a:pt x="35" y="54"/>
                      <a:pt x="35" y="54"/>
                      <a:pt x="35"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8" y="54"/>
                      <a:pt x="38" y="54"/>
                      <a:pt x="38" y="54"/>
                    </a:cubicBezTo>
                    <a:cubicBezTo>
                      <a:pt x="38" y="54"/>
                      <a:pt x="38" y="54"/>
                      <a:pt x="38" y="54"/>
                    </a:cubicBezTo>
                    <a:cubicBezTo>
                      <a:pt x="38" y="54"/>
                      <a:pt x="38" y="54"/>
                      <a:pt x="38" y="54"/>
                    </a:cubicBezTo>
                    <a:cubicBezTo>
                      <a:pt x="38" y="54"/>
                      <a:pt x="38" y="54"/>
                      <a:pt x="38" y="54"/>
                    </a:cubicBezTo>
                    <a:cubicBezTo>
                      <a:pt x="38" y="55"/>
                      <a:pt x="38" y="55"/>
                      <a:pt x="38" y="55"/>
                    </a:cubicBezTo>
                    <a:cubicBezTo>
                      <a:pt x="38" y="55"/>
                      <a:pt x="38" y="55"/>
                      <a:pt x="38" y="55"/>
                    </a:cubicBezTo>
                    <a:cubicBezTo>
                      <a:pt x="38" y="55"/>
                      <a:pt x="38" y="55"/>
                      <a:pt x="38" y="55"/>
                    </a:cubicBezTo>
                    <a:cubicBezTo>
                      <a:pt x="38" y="55"/>
                      <a:pt x="38" y="55"/>
                      <a:pt x="38" y="55"/>
                    </a:cubicBezTo>
                    <a:cubicBezTo>
                      <a:pt x="38" y="55"/>
                      <a:pt x="38" y="55"/>
                      <a:pt x="38" y="55"/>
                    </a:cubicBezTo>
                    <a:cubicBezTo>
                      <a:pt x="38" y="55"/>
                      <a:pt x="38" y="55"/>
                      <a:pt x="38" y="55"/>
                    </a:cubicBezTo>
                    <a:cubicBezTo>
                      <a:pt x="38" y="55"/>
                      <a:pt x="38" y="55"/>
                      <a:pt x="38" y="55"/>
                    </a:cubicBezTo>
                    <a:cubicBezTo>
                      <a:pt x="38" y="55"/>
                      <a:pt x="38" y="55"/>
                      <a:pt x="38" y="55"/>
                    </a:cubicBezTo>
                    <a:cubicBezTo>
                      <a:pt x="38" y="55"/>
                      <a:pt x="38" y="55"/>
                      <a:pt x="38" y="55"/>
                    </a:cubicBezTo>
                    <a:cubicBezTo>
                      <a:pt x="38" y="55"/>
                      <a:pt x="38" y="55"/>
                      <a:pt x="38" y="55"/>
                    </a:cubicBezTo>
                    <a:cubicBezTo>
                      <a:pt x="38" y="55"/>
                      <a:pt x="38" y="55"/>
                      <a:pt x="38" y="55"/>
                    </a:cubicBezTo>
                    <a:cubicBezTo>
                      <a:pt x="39" y="55"/>
                      <a:pt x="39" y="55"/>
                      <a:pt x="39" y="55"/>
                    </a:cubicBezTo>
                    <a:cubicBezTo>
                      <a:pt x="39" y="55"/>
                      <a:pt x="39" y="55"/>
                      <a:pt x="39" y="55"/>
                    </a:cubicBezTo>
                    <a:cubicBezTo>
                      <a:pt x="39" y="55"/>
                      <a:pt x="39" y="55"/>
                      <a:pt x="39" y="55"/>
                    </a:cubicBezTo>
                    <a:cubicBezTo>
                      <a:pt x="39" y="55"/>
                      <a:pt x="39" y="55"/>
                      <a:pt x="39" y="55"/>
                    </a:cubicBezTo>
                    <a:cubicBezTo>
                      <a:pt x="39" y="55"/>
                      <a:pt x="39" y="55"/>
                      <a:pt x="39" y="55"/>
                    </a:cubicBezTo>
                    <a:cubicBezTo>
                      <a:pt x="39" y="55"/>
                      <a:pt x="39" y="55"/>
                      <a:pt x="39" y="55"/>
                    </a:cubicBezTo>
                    <a:cubicBezTo>
                      <a:pt x="39" y="55"/>
                      <a:pt x="39" y="55"/>
                      <a:pt x="39" y="55"/>
                    </a:cubicBezTo>
                    <a:cubicBezTo>
                      <a:pt x="39" y="55"/>
                      <a:pt x="39" y="55"/>
                      <a:pt x="39" y="55"/>
                    </a:cubicBezTo>
                    <a:cubicBezTo>
                      <a:pt x="39" y="55"/>
                      <a:pt x="39" y="55"/>
                      <a:pt x="39" y="55"/>
                    </a:cubicBezTo>
                    <a:cubicBezTo>
                      <a:pt x="39" y="55"/>
                      <a:pt x="39" y="55"/>
                      <a:pt x="39" y="55"/>
                    </a:cubicBezTo>
                    <a:cubicBezTo>
                      <a:pt x="39" y="55"/>
                      <a:pt x="39" y="55"/>
                      <a:pt x="39" y="55"/>
                    </a:cubicBezTo>
                    <a:cubicBezTo>
                      <a:pt x="39" y="55"/>
                      <a:pt x="39" y="55"/>
                      <a:pt x="39" y="55"/>
                    </a:cubicBezTo>
                    <a:cubicBezTo>
                      <a:pt x="39" y="55"/>
                      <a:pt x="39" y="55"/>
                      <a:pt x="39" y="55"/>
                    </a:cubicBezTo>
                    <a:cubicBezTo>
                      <a:pt x="39" y="55"/>
                      <a:pt x="39" y="55"/>
                      <a:pt x="39" y="55"/>
                    </a:cubicBezTo>
                    <a:cubicBezTo>
                      <a:pt x="39" y="55"/>
                      <a:pt x="39" y="55"/>
                      <a:pt x="39" y="55"/>
                    </a:cubicBezTo>
                    <a:cubicBezTo>
                      <a:pt x="40" y="55"/>
                      <a:pt x="40" y="55"/>
                      <a:pt x="40" y="55"/>
                    </a:cubicBezTo>
                    <a:cubicBezTo>
                      <a:pt x="40" y="55"/>
                      <a:pt x="40" y="55"/>
                      <a:pt x="40" y="55"/>
                    </a:cubicBezTo>
                    <a:cubicBezTo>
                      <a:pt x="40" y="55"/>
                      <a:pt x="40" y="55"/>
                      <a:pt x="40" y="55"/>
                    </a:cubicBezTo>
                    <a:cubicBezTo>
                      <a:pt x="40" y="55"/>
                      <a:pt x="40" y="55"/>
                      <a:pt x="40" y="55"/>
                    </a:cubicBezTo>
                    <a:cubicBezTo>
                      <a:pt x="40" y="55"/>
                      <a:pt x="40" y="55"/>
                      <a:pt x="40" y="55"/>
                    </a:cubicBezTo>
                    <a:cubicBezTo>
                      <a:pt x="40" y="55"/>
                      <a:pt x="40" y="55"/>
                      <a:pt x="40" y="55"/>
                    </a:cubicBezTo>
                    <a:cubicBezTo>
                      <a:pt x="40" y="55"/>
                      <a:pt x="40" y="55"/>
                      <a:pt x="40" y="55"/>
                    </a:cubicBezTo>
                    <a:cubicBezTo>
                      <a:pt x="40" y="55"/>
                      <a:pt x="40" y="55"/>
                      <a:pt x="40" y="55"/>
                    </a:cubicBezTo>
                    <a:cubicBezTo>
                      <a:pt x="40" y="55"/>
                      <a:pt x="40" y="55"/>
                      <a:pt x="40" y="55"/>
                    </a:cubicBezTo>
                    <a:cubicBezTo>
                      <a:pt x="40" y="55"/>
                      <a:pt x="40" y="55"/>
                      <a:pt x="40" y="55"/>
                    </a:cubicBezTo>
                    <a:cubicBezTo>
                      <a:pt x="40" y="55"/>
                      <a:pt x="40" y="55"/>
                      <a:pt x="40" y="55"/>
                    </a:cubicBezTo>
                    <a:cubicBezTo>
                      <a:pt x="40" y="55"/>
                      <a:pt x="40" y="55"/>
                      <a:pt x="40" y="55"/>
                    </a:cubicBezTo>
                    <a:cubicBezTo>
                      <a:pt x="40" y="55"/>
                      <a:pt x="40" y="55"/>
                      <a:pt x="40" y="55"/>
                    </a:cubicBezTo>
                    <a:cubicBezTo>
                      <a:pt x="40" y="55"/>
                      <a:pt x="40" y="55"/>
                      <a:pt x="40" y="55"/>
                    </a:cubicBezTo>
                    <a:cubicBezTo>
                      <a:pt x="41" y="55"/>
                      <a:pt x="41" y="55"/>
                      <a:pt x="41" y="55"/>
                    </a:cubicBezTo>
                    <a:cubicBezTo>
                      <a:pt x="41" y="55"/>
                      <a:pt x="41" y="55"/>
                      <a:pt x="41" y="55"/>
                    </a:cubicBezTo>
                    <a:cubicBezTo>
                      <a:pt x="41" y="56"/>
                      <a:pt x="41" y="56"/>
                      <a:pt x="41" y="56"/>
                    </a:cubicBezTo>
                    <a:cubicBezTo>
                      <a:pt x="41" y="56"/>
                      <a:pt x="41" y="56"/>
                      <a:pt x="41" y="56"/>
                    </a:cubicBezTo>
                    <a:cubicBezTo>
                      <a:pt x="41" y="56"/>
                      <a:pt x="41" y="56"/>
                      <a:pt x="41" y="56"/>
                    </a:cubicBezTo>
                    <a:cubicBezTo>
                      <a:pt x="41" y="56"/>
                      <a:pt x="41" y="56"/>
                      <a:pt x="41" y="56"/>
                    </a:cubicBezTo>
                    <a:cubicBezTo>
                      <a:pt x="41" y="56"/>
                      <a:pt x="41" y="56"/>
                      <a:pt x="41" y="56"/>
                    </a:cubicBezTo>
                    <a:cubicBezTo>
                      <a:pt x="41" y="56"/>
                      <a:pt x="41" y="56"/>
                      <a:pt x="41" y="56"/>
                    </a:cubicBezTo>
                    <a:cubicBezTo>
                      <a:pt x="41" y="56"/>
                      <a:pt x="41" y="56"/>
                      <a:pt x="41" y="56"/>
                    </a:cubicBezTo>
                    <a:cubicBezTo>
                      <a:pt x="41" y="56"/>
                      <a:pt x="41" y="56"/>
                      <a:pt x="41" y="56"/>
                    </a:cubicBezTo>
                    <a:cubicBezTo>
                      <a:pt x="41" y="56"/>
                      <a:pt x="41" y="56"/>
                      <a:pt x="41" y="56"/>
                    </a:cubicBezTo>
                    <a:cubicBezTo>
                      <a:pt x="41" y="56"/>
                      <a:pt x="41" y="56"/>
                      <a:pt x="41" y="56"/>
                    </a:cubicBezTo>
                    <a:cubicBezTo>
                      <a:pt x="41" y="56"/>
                      <a:pt x="41" y="56"/>
                      <a:pt x="41" y="56"/>
                    </a:cubicBezTo>
                    <a:cubicBezTo>
                      <a:pt x="41" y="56"/>
                      <a:pt x="41" y="56"/>
                      <a:pt x="41" y="56"/>
                    </a:cubicBezTo>
                    <a:cubicBezTo>
                      <a:pt x="41" y="56"/>
                      <a:pt x="41" y="56"/>
                      <a:pt x="41" y="56"/>
                    </a:cubicBezTo>
                    <a:cubicBezTo>
                      <a:pt x="42" y="56"/>
                      <a:pt x="42" y="56"/>
                      <a:pt x="42" y="56"/>
                    </a:cubicBezTo>
                    <a:cubicBezTo>
                      <a:pt x="42" y="56"/>
                      <a:pt x="42" y="56"/>
                      <a:pt x="42" y="56"/>
                    </a:cubicBezTo>
                    <a:cubicBezTo>
                      <a:pt x="42" y="56"/>
                      <a:pt x="42" y="56"/>
                      <a:pt x="42" y="56"/>
                    </a:cubicBezTo>
                    <a:cubicBezTo>
                      <a:pt x="42" y="56"/>
                      <a:pt x="42" y="56"/>
                      <a:pt x="42" y="56"/>
                    </a:cubicBezTo>
                    <a:cubicBezTo>
                      <a:pt x="42" y="56"/>
                      <a:pt x="42" y="56"/>
                      <a:pt x="42" y="56"/>
                    </a:cubicBezTo>
                    <a:cubicBezTo>
                      <a:pt x="42" y="56"/>
                      <a:pt x="42" y="56"/>
                      <a:pt x="42" y="56"/>
                    </a:cubicBezTo>
                    <a:cubicBezTo>
                      <a:pt x="42" y="56"/>
                      <a:pt x="42" y="56"/>
                      <a:pt x="42" y="56"/>
                    </a:cubicBezTo>
                    <a:cubicBezTo>
                      <a:pt x="42" y="56"/>
                      <a:pt x="42" y="56"/>
                      <a:pt x="42" y="56"/>
                    </a:cubicBezTo>
                    <a:cubicBezTo>
                      <a:pt x="42" y="56"/>
                      <a:pt x="42" y="56"/>
                      <a:pt x="42" y="56"/>
                    </a:cubicBezTo>
                    <a:cubicBezTo>
                      <a:pt x="42" y="56"/>
                      <a:pt x="42" y="56"/>
                      <a:pt x="42" y="56"/>
                    </a:cubicBezTo>
                    <a:cubicBezTo>
                      <a:pt x="42" y="56"/>
                      <a:pt x="42" y="56"/>
                      <a:pt x="42" y="56"/>
                    </a:cubicBezTo>
                    <a:cubicBezTo>
                      <a:pt x="42" y="56"/>
                      <a:pt x="42" y="56"/>
                      <a:pt x="42" y="56"/>
                    </a:cubicBezTo>
                    <a:cubicBezTo>
                      <a:pt x="42" y="56"/>
                      <a:pt x="42" y="56"/>
                      <a:pt x="42" y="56"/>
                    </a:cubicBezTo>
                    <a:cubicBezTo>
                      <a:pt x="42" y="56"/>
                      <a:pt x="42" y="56"/>
                      <a:pt x="42" y="56"/>
                    </a:cubicBezTo>
                    <a:cubicBezTo>
                      <a:pt x="43" y="56"/>
                      <a:pt x="43" y="56"/>
                      <a:pt x="43" y="56"/>
                    </a:cubicBezTo>
                    <a:cubicBezTo>
                      <a:pt x="43" y="56"/>
                      <a:pt x="43" y="56"/>
                      <a:pt x="43" y="56"/>
                    </a:cubicBezTo>
                    <a:cubicBezTo>
                      <a:pt x="43" y="56"/>
                      <a:pt x="43" y="56"/>
                      <a:pt x="43" y="56"/>
                    </a:cubicBezTo>
                    <a:cubicBezTo>
                      <a:pt x="43" y="56"/>
                      <a:pt x="43" y="56"/>
                      <a:pt x="43" y="56"/>
                    </a:cubicBezTo>
                    <a:cubicBezTo>
                      <a:pt x="43" y="56"/>
                      <a:pt x="43" y="56"/>
                      <a:pt x="43" y="56"/>
                    </a:cubicBezTo>
                    <a:cubicBezTo>
                      <a:pt x="43" y="56"/>
                      <a:pt x="43" y="56"/>
                      <a:pt x="43" y="56"/>
                    </a:cubicBezTo>
                    <a:cubicBezTo>
                      <a:pt x="43" y="56"/>
                      <a:pt x="43" y="56"/>
                      <a:pt x="43" y="56"/>
                    </a:cubicBezTo>
                    <a:cubicBezTo>
                      <a:pt x="43" y="56"/>
                      <a:pt x="43" y="56"/>
                      <a:pt x="43" y="56"/>
                    </a:cubicBezTo>
                    <a:cubicBezTo>
                      <a:pt x="43" y="56"/>
                      <a:pt x="43" y="56"/>
                      <a:pt x="43" y="56"/>
                    </a:cubicBezTo>
                    <a:cubicBezTo>
                      <a:pt x="43" y="56"/>
                      <a:pt x="43" y="56"/>
                      <a:pt x="43" y="56"/>
                    </a:cubicBezTo>
                    <a:cubicBezTo>
                      <a:pt x="43" y="56"/>
                      <a:pt x="43" y="56"/>
                      <a:pt x="43" y="56"/>
                    </a:cubicBezTo>
                    <a:cubicBezTo>
                      <a:pt x="43" y="56"/>
                      <a:pt x="43" y="56"/>
                      <a:pt x="43" y="56"/>
                    </a:cubicBezTo>
                    <a:cubicBezTo>
                      <a:pt x="43" y="56"/>
                      <a:pt x="43" y="56"/>
                      <a:pt x="43" y="56"/>
                    </a:cubicBezTo>
                    <a:cubicBezTo>
                      <a:pt x="43" y="56"/>
                      <a:pt x="43" y="56"/>
                      <a:pt x="43" y="56"/>
                    </a:cubicBezTo>
                    <a:cubicBezTo>
                      <a:pt x="43" y="56"/>
                      <a:pt x="43" y="56"/>
                      <a:pt x="43" y="56"/>
                    </a:cubicBezTo>
                    <a:cubicBezTo>
                      <a:pt x="44" y="56"/>
                      <a:pt x="44" y="56"/>
                      <a:pt x="44" y="56"/>
                    </a:cubicBezTo>
                    <a:cubicBezTo>
                      <a:pt x="44" y="56"/>
                      <a:pt x="44" y="56"/>
                      <a:pt x="44" y="56"/>
                    </a:cubicBezTo>
                    <a:cubicBezTo>
                      <a:pt x="44" y="56"/>
                      <a:pt x="44" y="56"/>
                      <a:pt x="44" y="56"/>
                    </a:cubicBezTo>
                    <a:cubicBezTo>
                      <a:pt x="44" y="56"/>
                      <a:pt x="44" y="56"/>
                      <a:pt x="44" y="56"/>
                    </a:cubicBezTo>
                    <a:cubicBezTo>
                      <a:pt x="44" y="57"/>
                      <a:pt x="44" y="57"/>
                      <a:pt x="44" y="57"/>
                    </a:cubicBezTo>
                    <a:cubicBezTo>
                      <a:pt x="44" y="57"/>
                      <a:pt x="44" y="57"/>
                      <a:pt x="44" y="57"/>
                    </a:cubicBezTo>
                    <a:cubicBezTo>
                      <a:pt x="44" y="57"/>
                      <a:pt x="44" y="57"/>
                      <a:pt x="44" y="57"/>
                    </a:cubicBezTo>
                    <a:cubicBezTo>
                      <a:pt x="44" y="57"/>
                      <a:pt x="44" y="57"/>
                      <a:pt x="44" y="57"/>
                    </a:cubicBezTo>
                    <a:cubicBezTo>
                      <a:pt x="44" y="57"/>
                      <a:pt x="44" y="57"/>
                      <a:pt x="44" y="57"/>
                    </a:cubicBezTo>
                    <a:cubicBezTo>
                      <a:pt x="44" y="57"/>
                      <a:pt x="44" y="57"/>
                      <a:pt x="44" y="57"/>
                    </a:cubicBezTo>
                    <a:cubicBezTo>
                      <a:pt x="44" y="57"/>
                      <a:pt x="44" y="57"/>
                      <a:pt x="44" y="57"/>
                    </a:cubicBezTo>
                    <a:cubicBezTo>
                      <a:pt x="44" y="57"/>
                      <a:pt x="44" y="57"/>
                      <a:pt x="44" y="57"/>
                    </a:cubicBezTo>
                    <a:cubicBezTo>
                      <a:pt x="44" y="57"/>
                      <a:pt x="44" y="57"/>
                      <a:pt x="44" y="57"/>
                    </a:cubicBezTo>
                    <a:cubicBezTo>
                      <a:pt x="44" y="57"/>
                      <a:pt x="44" y="57"/>
                      <a:pt x="44" y="57"/>
                    </a:cubicBezTo>
                    <a:cubicBezTo>
                      <a:pt x="44" y="57"/>
                      <a:pt x="44" y="57"/>
                      <a:pt x="44" y="57"/>
                    </a:cubicBezTo>
                    <a:cubicBezTo>
                      <a:pt x="45" y="57"/>
                      <a:pt x="45" y="57"/>
                      <a:pt x="45" y="57"/>
                    </a:cubicBezTo>
                    <a:cubicBezTo>
                      <a:pt x="45" y="57"/>
                      <a:pt x="45" y="57"/>
                      <a:pt x="45" y="57"/>
                    </a:cubicBezTo>
                    <a:cubicBezTo>
                      <a:pt x="45" y="57"/>
                      <a:pt x="45" y="57"/>
                      <a:pt x="45" y="57"/>
                    </a:cubicBezTo>
                    <a:cubicBezTo>
                      <a:pt x="45" y="57"/>
                      <a:pt x="45" y="57"/>
                      <a:pt x="45" y="57"/>
                    </a:cubicBezTo>
                    <a:cubicBezTo>
                      <a:pt x="45" y="57"/>
                      <a:pt x="45" y="57"/>
                      <a:pt x="45" y="57"/>
                    </a:cubicBezTo>
                    <a:cubicBezTo>
                      <a:pt x="45" y="57"/>
                      <a:pt x="45" y="57"/>
                      <a:pt x="45" y="57"/>
                    </a:cubicBezTo>
                    <a:cubicBezTo>
                      <a:pt x="45" y="57"/>
                      <a:pt x="45" y="57"/>
                      <a:pt x="45" y="57"/>
                    </a:cubicBezTo>
                    <a:cubicBezTo>
                      <a:pt x="45" y="57"/>
                      <a:pt x="45" y="57"/>
                      <a:pt x="45" y="57"/>
                    </a:cubicBezTo>
                    <a:cubicBezTo>
                      <a:pt x="45" y="57"/>
                      <a:pt x="45" y="57"/>
                      <a:pt x="45" y="57"/>
                    </a:cubicBezTo>
                    <a:cubicBezTo>
                      <a:pt x="45" y="57"/>
                      <a:pt x="45" y="57"/>
                      <a:pt x="45" y="57"/>
                    </a:cubicBezTo>
                    <a:cubicBezTo>
                      <a:pt x="45" y="57"/>
                      <a:pt x="45" y="57"/>
                      <a:pt x="45" y="57"/>
                    </a:cubicBezTo>
                    <a:cubicBezTo>
                      <a:pt x="45" y="57"/>
                      <a:pt x="45" y="57"/>
                      <a:pt x="45" y="57"/>
                    </a:cubicBezTo>
                    <a:cubicBezTo>
                      <a:pt x="45" y="57"/>
                      <a:pt x="45" y="57"/>
                      <a:pt x="45" y="57"/>
                    </a:cubicBezTo>
                    <a:cubicBezTo>
                      <a:pt x="45" y="57"/>
                      <a:pt x="45" y="57"/>
                      <a:pt x="45" y="57"/>
                    </a:cubicBezTo>
                    <a:cubicBezTo>
                      <a:pt x="46" y="57"/>
                      <a:pt x="46" y="57"/>
                      <a:pt x="46" y="57"/>
                    </a:cubicBezTo>
                    <a:cubicBezTo>
                      <a:pt x="46" y="57"/>
                      <a:pt x="46" y="57"/>
                      <a:pt x="46" y="57"/>
                    </a:cubicBezTo>
                    <a:cubicBezTo>
                      <a:pt x="46" y="57"/>
                      <a:pt x="46" y="57"/>
                      <a:pt x="46" y="57"/>
                    </a:cubicBezTo>
                    <a:cubicBezTo>
                      <a:pt x="46" y="57"/>
                      <a:pt x="46" y="57"/>
                      <a:pt x="46" y="57"/>
                    </a:cubicBezTo>
                    <a:cubicBezTo>
                      <a:pt x="46" y="57"/>
                      <a:pt x="46" y="57"/>
                      <a:pt x="46" y="57"/>
                    </a:cubicBezTo>
                    <a:cubicBezTo>
                      <a:pt x="46" y="57"/>
                      <a:pt x="46" y="57"/>
                      <a:pt x="46" y="57"/>
                    </a:cubicBezTo>
                    <a:cubicBezTo>
                      <a:pt x="46" y="57"/>
                      <a:pt x="46" y="57"/>
                      <a:pt x="46" y="57"/>
                    </a:cubicBezTo>
                    <a:cubicBezTo>
                      <a:pt x="46" y="57"/>
                      <a:pt x="46" y="57"/>
                      <a:pt x="46" y="57"/>
                    </a:cubicBezTo>
                    <a:cubicBezTo>
                      <a:pt x="46" y="57"/>
                      <a:pt x="46" y="57"/>
                      <a:pt x="46" y="57"/>
                    </a:cubicBezTo>
                    <a:cubicBezTo>
                      <a:pt x="46" y="57"/>
                      <a:pt x="46" y="57"/>
                      <a:pt x="46" y="57"/>
                    </a:cubicBezTo>
                    <a:cubicBezTo>
                      <a:pt x="47" y="57"/>
                      <a:pt x="47" y="57"/>
                      <a:pt x="47" y="57"/>
                    </a:cubicBezTo>
                    <a:cubicBezTo>
                      <a:pt x="47" y="57"/>
                      <a:pt x="47" y="57"/>
                      <a:pt x="47" y="57"/>
                    </a:cubicBezTo>
                    <a:cubicBezTo>
                      <a:pt x="47" y="57"/>
                      <a:pt x="47" y="57"/>
                      <a:pt x="47" y="57"/>
                    </a:cubicBezTo>
                    <a:cubicBezTo>
                      <a:pt x="47" y="57"/>
                      <a:pt x="47" y="57"/>
                      <a:pt x="47" y="57"/>
                    </a:cubicBezTo>
                    <a:cubicBezTo>
                      <a:pt x="47" y="57"/>
                      <a:pt x="47" y="57"/>
                      <a:pt x="47" y="57"/>
                    </a:cubicBezTo>
                    <a:cubicBezTo>
                      <a:pt x="47" y="57"/>
                      <a:pt x="47" y="57"/>
                      <a:pt x="47" y="57"/>
                    </a:cubicBezTo>
                    <a:cubicBezTo>
                      <a:pt x="47" y="57"/>
                      <a:pt x="47" y="57"/>
                      <a:pt x="47" y="57"/>
                    </a:cubicBezTo>
                    <a:cubicBezTo>
                      <a:pt x="47" y="57"/>
                      <a:pt x="47" y="57"/>
                      <a:pt x="47" y="57"/>
                    </a:cubicBezTo>
                    <a:cubicBezTo>
                      <a:pt x="47" y="58"/>
                      <a:pt x="47" y="58"/>
                      <a:pt x="47" y="58"/>
                    </a:cubicBezTo>
                    <a:cubicBezTo>
                      <a:pt x="47" y="58"/>
                      <a:pt x="47" y="58"/>
                      <a:pt x="47" y="58"/>
                    </a:cubicBezTo>
                    <a:cubicBezTo>
                      <a:pt x="47" y="58"/>
                      <a:pt x="47" y="58"/>
                      <a:pt x="47" y="58"/>
                    </a:cubicBezTo>
                    <a:cubicBezTo>
                      <a:pt x="47" y="58"/>
                      <a:pt x="47" y="58"/>
                      <a:pt x="47" y="58"/>
                    </a:cubicBezTo>
                    <a:cubicBezTo>
                      <a:pt x="48" y="58"/>
                      <a:pt x="48" y="58"/>
                      <a:pt x="48" y="58"/>
                    </a:cubicBezTo>
                    <a:cubicBezTo>
                      <a:pt x="48" y="58"/>
                      <a:pt x="48" y="58"/>
                      <a:pt x="48" y="58"/>
                    </a:cubicBezTo>
                    <a:cubicBezTo>
                      <a:pt x="48" y="58"/>
                      <a:pt x="48" y="58"/>
                      <a:pt x="48" y="58"/>
                    </a:cubicBezTo>
                    <a:cubicBezTo>
                      <a:pt x="48" y="58"/>
                      <a:pt x="48" y="58"/>
                      <a:pt x="48" y="58"/>
                    </a:cubicBezTo>
                    <a:cubicBezTo>
                      <a:pt x="48" y="58"/>
                      <a:pt x="48" y="58"/>
                      <a:pt x="48" y="58"/>
                    </a:cubicBezTo>
                    <a:cubicBezTo>
                      <a:pt x="48" y="58"/>
                      <a:pt x="48" y="58"/>
                      <a:pt x="48" y="58"/>
                    </a:cubicBezTo>
                    <a:cubicBezTo>
                      <a:pt x="48" y="58"/>
                      <a:pt x="48" y="58"/>
                      <a:pt x="48" y="58"/>
                    </a:cubicBezTo>
                    <a:cubicBezTo>
                      <a:pt x="48" y="58"/>
                      <a:pt x="48" y="58"/>
                      <a:pt x="48" y="58"/>
                    </a:cubicBezTo>
                    <a:cubicBezTo>
                      <a:pt x="49" y="58"/>
                      <a:pt x="49" y="58"/>
                      <a:pt x="49" y="58"/>
                    </a:cubicBezTo>
                    <a:cubicBezTo>
                      <a:pt x="49" y="58"/>
                      <a:pt x="49" y="58"/>
                      <a:pt x="49" y="58"/>
                    </a:cubicBezTo>
                    <a:cubicBezTo>
                      <a:pt x="49" y="58"/>
                      <a:pt x="49" y="58"/>
                      <a:pt x="49" y="58"/>
                    </a:cubicBezTo>
                    <a:cubicBezTo>
                      <a:pt x="49" y="58"/>
                      <a:pt x="49" y="58"/>
                      <a:pt x="49" y="58"/>
                    </a:cubicBezTo>
                    <a:cubicBezTo>
                      <a:pt x="50" y="58"/>
                      <a:pt x="50" y="58"/>
                      <a:pt x="50" y="58"/>
                    </a:cubicBezTo>
                    <a:cubicBezTo>
                      <a:pt x="50" y="58"/>
                      <a:pt x="50" y="58"/>
                      <a:pt x="50" y="58"/>
                    </a:cubicBezTo>
                    <a:cubicBezTo>
                      <a:pt x="50" y="58"/>
                      <a:pt x="50" y="58"/>
                      <a:pt x="50" y="58"/>
                    </a:cubicBezTo>
                    <a:cubicBezTo>
                      <a:pt x="51" y="59"/>
                      <a:pt x="52" y="59"/>
                      <a:pt x="53" y="59"/>
                    </a:cubicBezTo>
                    <a:cubicBezTo>
                      <a:pt x="53" y="59"/>
                      <a:pt x="53" y="59"/>
                      <a:pt x="53" y="59"/>
                    </a:cubicBezTo>
                    <a:cubicBezTo>
                      <a:pt x="56" y="60"/>
                      <a:pt x="60" y="61"/>
                      <a:pt x="63" y="61"/>
                    </a:cubicBezTo>
                    <a:cubicBezTo>
                      <a:pt x="64" y="61"/>
                      <a:pt x="64" y="62"/>
                      <a:pt x="65" y="62"/>
                    </a:cubicBezTo>
                    <a:cubicBezTo>
                      <a:pt x="65" y="62"/>
                      <a:pt x="65" y="62"/>
                      <a:pt x="65" y="62"/>
                    </a:cubicBezTo>
                    <a:cubicBezTo>
                      <a:pt x="65" y="62"/>
                      <a:pt x="65" y="62"/>
                      <a:pt x="65" y="62"/>
                    </a:cubicBezTo>
                    <a:cubicBezTo>
                      <a:pt x="65" y="62"/>
                      <a:pt x="65" y="62"/>
                      <a:pt x="65" y="62"/>
                    </a:cubicBezTo>
                    <a:cubicBezTo>
                      <a:pt x="66" y="62"/>
                      <a:pt x="66" y="62"/>
                      <a:pt x="66" y="62"/>
                    </a:cubicBezTo>
                    <a:cubicBezTo>
                      <a:pt x="66" y="62"/>
                      <a:pt x="66" y="62"/>
                      <a:pt x="66" y="62"/>
                    </a:cubicBezTo>
                    <a:cubicBezTo>
                      <a:pt x="66" y="62"/>
                      <a:pt x="66" y="62"/>
                      <a:pt x="66" y="62"/>
                    </a:cubicBezTo>
                    <a:cubicBezTo>
                      <a:pt x="66" y="62"/>
                      <a:pt x="66" y="62"/>
                      <a:pt x="66" y="62"/>
                    </a:cubicBezTo>
                    <a:cubicBezTo>
                      <a:pt x="66" y="62"/>
                      <a:pt x="66" y="62"/>
                      <a:pt x="66" y="62"/>
                    </a:cubicBezTo>
                    <a:cubicBezTo>
                      <a:pt x="66" y="62"/>
                      <a:pt x="66" y="62"/>
                      <a:pt x="66" y="62"/>
                    </a:cubicBezTo>
                    <a:cubicBezTo>
                      <a:pt x="66" y="62"/>
                      <a:pt x="66" y="62"/>
                      <a:pt x="66" y="62"/>
                    </a:cubicBezTo>
                    <a:cubicBezTo>
                      <a:pt x="66" y="62"/>
                      <a:pt x="66" y="62"/>
                      <a:pt x="66" y="62"/>
                    </a:cubicBezTo>
                    <a:cubicBezTo>
                      <a:pt x="66" y="62"/>
                      <a:pt x="66" y="62"/>
                      <a:pt x="66" y="62"/>
                    </a:cubicBezTo>
                    <a:cubicBezTo>
                      <a:pt x="66" y="62"/>
                      <a:pt x="66" y="62"/>
                      <a:pt x="66" y="62"/>
                    </a:cubicBezTo>
                    <a:cubicBezTo>
                      <a:pt x="66" y="62"/>
                      <a:pt x="66" y="62"/>
                      <a:pt x="66" y="62"/>
                    </a:cubicBezTo>
                    <a:cubicBezTo>
                      <a:pt x="66" y="62"/>
                      <a:pt x="66" y="62"/>
                      <a:pt x="66" y="62"/>
                    </a:cubicBezTo>
                    <a:cubicBezTo>
                      <a:pt x="67" y="62"/>
                      <a:pt x="67" y="62"/>
                      <a:pt x="67" y="62"/>
                    </a:cubicBezTo>
                    <a:cubicBezTo>
                      <a:pt x="67" y="62"/>
                      <a:pt x="67" y="62"/>
                      <a:pt x="67" y="62"/>
                    </a:cubicBezTo>
                    <a:cubicBezTo>
                      <a:pt x="67" y="62"/>
                      <a:pt x="67" y="62"/>
                      <a:pt x="67" y="62"/>
                    </a:cubicBezTo>
                    <a:cubicBezTo>
                      <a:pt x="67" y="62"/>
                      <a:pt x="67" y="62"/>
                      <a:pt x="67" y="62"/>
                    </a:cubicBezTo>
                    <a:cubicBezTo>
                      <a:pt x="67" y="62"/>
                      <a:pt x="67" y="62"/>
                      <a:pt x="67" y="62"/>
                    </a:cubicBezTo>
                    <a:cubicBezTo>
                      <a:pt x="67" y="62"/>
                      <a:pt x="67" y="62"/>
                      <a:pt x="67" y="62"/>
                    </a:cubicBezTo>
                    <a:cubicBezTo>
                      <a:pt x="67" y="62"/>
                      <a:pt x="67" y="62"/>
                      <a:pt x="67" y="62"/>
                    </a:cubicBezTo>
                    <a:cubicBezTo>
                      <a:pt x="67" y="62"/>
                      <a:pt x="67" y="62"/>
                      <a:pt x="67" y="62"/>
                    </a:cubicBezTo>
                    <a:cubicBezTo>
                      <a:pt x="67" y="62"/>
                      <a:pt x="67" y="62"/>
                      <a:pt x="67" y="62"/>
                    </a:cubicBezTo>
                    <a:cubicBezTo>
                      <a:pt x="67" y="62"/>
                      <a:pt x="67" y="62"/>
                      <a:pt x="67" y="62"/>
                    </a:cubicBezTo>
                    <a:cubicBezTo>
                      <a:pt x="67" y="62"/>
                      <a:pt x="67" y="62"/>
                      <a:pt x="67" y="62"/>
                    </a:cubicBezTo>
                    <a:cubicBezTo>
                      <a:pt x="67" y="62"/>
                      <a:pt x="67" y="62"/>
                      <a:pt x="67" y="62"/>
                    </a:cubicBezTo>
                    <a:cubicBezTo>
                      <a:pt x="68" y="62"/>
                      <a:pt x="68" y="62"/>
                      <a:pt x="68" y="62"/>
                    </a:cubicBezTo>
                    <a:cubicBezTo>
                      <a:pt x="68" y="62"/>
                      <a:pt x="68" y="62"/>
                      <a:pt x="68" y="62"/>
                    </a:cubicBezTo>
                    <a:cubicBezTo>
                      <a:pt x="68" y="62"/>
                      <a:pt x="68" y="62"/>
                      <a:pt x="68" y="62"/>
                    </a:cubicBezTo>
                    <a:cubicBezTo>
                      <a:pt x="68" y="62"/>
                      <a:pt x="68" y="62"/>
                      <a:pt x="68" y="62"/>
                    </a:cubicBezTo>
                    <a:cubicBezTo>
                      <a:pt x="68" y="62"/>
                      <a:pt x="68" y="62"/>
                      <a:pt x="68" y="62"/>
                    </a:cubicBezTo>
                    <a:cubicBezTo>
                      <a:pt x="68" y="62"/>
                      <a:pt x="68" y="62"/>
                      <a:pt x="68" y="62"/>
                    </a:cubicBezTo>
                    <a:cubicBezTo>
                      <a:pt x="68" y="62"/>
                      <a:pt x="68" y="62"/>
                      <a:pt x="68" y="62"/>
                    </a:cubicBezTo>
                    <a:cubicBezTo>
                      <a:pt x="68" y="62"/>
                      <a:pt x="68" y="62"/>
                      <a:pt x="68" y="62"/>
                    </a:cubicBezTo>
                    <a:cubicBezTo>
                      <a:pt x="68" y="62"/>
                      <a:pt x="68" y="62"/>
                      <a:pt x="68" y="62"/>
                    </a:cubicBezTo>
                    <a:cubicBezTo>
                      <a:pt x="68" y="62"/>
                      <a:pt x="68" y="62"/>
                      <a:pt x="68" y="62"/>
                    </a:cubicBezTo>
                    <a:cubicBezTo>
                      <a:pt x="68" y="62"/>
                      <a:pt x="68" y="62"/>
                      <a:pt x="68" y="62"/>
                    </a:cubicBezTo>
                    <a:cubicBezTo>
                      <a:pt x="68" y="62"/>
                      <a:pt x="68" y="62"/>
                      <a:pt x="68" y="62"/>
                    </a:cubicBezTo>
                    <a:cubicBezTo>
                      <a:pt x="68" y="62"/>
                      <a:pt x="68" y="62"/>
                      <a:pt x="68" y="62"/>
                    </a:cubicBezTo>
                    <a:cubicBezTo>
                      <a:pt x="68" y="62"/>
                      <a:pt x="68" y="62"/>
                      <a:pt x="68" y="62"/>
                    </a:cubicBezTo>
                    <a:cubicBezTo>
                      <a:pt x="69" y="62"/>
                      <a:pt x="69" y="62"/>
                      <a:pt x="69" y="62"/>
                    </a:cubicBezTo>
                    <a:cubicBezTo>
                      <a:pt x="69" y="62"/>
                      <a:pt x="69" y="62"/>
                      <a:pt x="69" y="62"/>
                    </a:cubicBezTo>
                    <a:cubicBezTo>
                      <a:pt x="69" y="62"/>
                      <a:pt x="69" y="62"/>
                      <a:pt x="69" y="62"/>
                    </a:cubicBezTo>
                    <a:cubicBezTo>
                      <a:pt x="69" y="62"/>
                      <a:pt x="69" y="62"/>
                      <a:pt x="69" y="62"/>
                    </a:cubicBezTo>
                    <a:cubicBezTo>
                      <a:pt x="69" y="62"/>
                      <a:pt x="69" y="62"/>
                      <a:pt x="69" y="62"/>
                    </a:cubicBezTo>
                    <a:cubicBezTo>
                      <a:pt x="69" y="62"/>
                      <a:pt x="69" y="62"/>
                      <a:pt x="69" y="62"/>
                    </a:cubicBezTo>
                    <a:cubicBezTo>
                      <a:pt x="69" y="62"/>
                      <a:pt x="69" y="62"/>
                      <a:pt x="69" y="62"/>
                    </a:cubicBezTo>
                    <a:cubicBezTo>
                      <a:pt x="69" y="62"/>
                      <a:pt x="69" y="62"/>
                      <a:pt x="69" y="62"/>
                    </a:cubicBezTo>
                    <a:cubicBezTo>
                      <a:pt x="69" y="62"/>
                      <a:pt x="69" y="62"/>
                      <a:pt x="69" y="62"/>
                    </a:cubicBezTo>
                    <a:cubicBezTo>
                      <a:pt x="69" y="62"/>
                      <a:pt x="69" y="62"/>
                      <a:pt x="69" y="62"/>
                    </a:cubicBezTo>
                    <a:cubicBezTo>
                      <a:pt x="69" y="62"/>
                      <a:pt x="69" y="62"/>
                      <a:pt x="69" y="62"/>
                    </a:cubicBezTo>
                    <a:cubicBezTo>
                      <a:pt x="69" y="62"/>
                      <a:pt x="69" y="62"/>
                      <a:pt x="69" y="62"/>
                    </a:cubicBezTo>
                    <a:cubicBezTo>
                      <a:pt x="69" y="62"/>
                      <a:pt x="69" y="62"/>
                      <a:pt x="69" y="62"/>
                    </a:cubicBezTo>
                    <a:cubicBezTo>
                      <a:pt x="69" y="62"/>
                      <a:pt x="69" y="62"/>
                      <a:pt x="69" y="62"/>
                    </a:cubicBezTo>
                    <a:cubicBezTo>
                      <a:pt x="70" y="62"/>
                      <a:pt x="70" y="62"/>
                      <a:pt x="70" y="62"/>
                    </a:cubicBezTo>
                    <a:cubicBezTo>
                      <a:pt x="70" y="62"/>
                      <a:pt x="70" y="62"/>
                      <a:pt x="70" y="62"/>
                    </a:cubicBezTo>
                    <a:cubicBezTo>
                      <a:pt x="70" y="62"/>
                      <a:pt x="70" y="62"/>
                      <a:pt x="70" y="62"/>
                    </a:cubicBezTo>
                    <a:cubicBezTo>
                      <a:pt x="70" y="63"/>
                      <a:pt x="70" y="63"/>
                      <a:pt x="70" y="63"/>
                    </a:cubicBezTo>
                    <a:cubicBezTo>
                      <a:pt x="70" y="63"/>
                      <a:pt x="70" y="63"/>
                      <a:pt x="70" y="63"/>
                    </a:cubicBezTo>
                    <a:cubicBezTo>
                      <a:pt x="70" y="63"/>
                      <a:pt x="70" y="63"/>
                      <a:pt x="70" y="63"/>
                    </a:cubicBezTo>
                    <a:cubicBezTo>
                      <a:pt x="70" y="63"/>
                      <a:pt x="70" y="63"/>
                      <a:pt x="70" y="63"/>
                    </a:cubicBezTo>
                    <a:cubicBezTo>
                      <a:pt x="70" y="63"/>
                      <a:pt x="70" y="63"/>
                      <a:pt x="70" y="63"/>
                    </a:cubicBezTo>
                    <a:cubicBezTo>
                      <a:pt x="70" y="63"/>
                      <a:pt x="70" y="63"/>
                      <a:pt x="70" y="63"/>
                    </a:cubicBezTo>
                    <a:cubicBezTo>
                      <a:pt x="70" y="63"/>
                      <a:pt x="70" y="63"/>
                      <a:pt x="70" y="63"/>
                    </a:cubicBezTo>
                    <a:cubicBezTo>
                      <a:pt x="70" y="63"/>
                      <a:pt x="70" y="63"/>
                      <a:pt x="70" y="63"/>
                    </a:cubicBezTo>
                    <a:cubicBezTo>
                      <a:pt x="70" y="63"/>
                      <a:pt x="70" y="63"/>
                      <a:pt x="70" y="63"/>
                    </a:cubicBezTo>
                    <a:cubicBezTo>
                      <a:pt x="70" y="63"/>
                      <a:pt x="70" y="63"/>
                      <a:pt x="70" y="63"/>
                    </a:cubicBezTo>
                    <a:cubicBezTo>
                      <a:pt x="71" y="63"/>
                      <a:pt x="71" y="63"/>
                      <a:pt x="71" y="63"/>
                    </a:cubicBezTo>
                    <a:cubicBezTo>
                      <a:pt x="71" y="63"/>
                      <a:pt x="71" y="63"/>
                      <a:pt x="71" y="63"/>
                    </a:cubicBezTo>
                    <a:cubicBezTo>
                      <a:pt x="71" y="63"/>
                      <a:pt x="71" y="63"/>
                      <a:pt x="71" y="63"/>
                    </a:cubicBezTo>
                    <a:cubicBezTo>
                      <a:pt x="71" y="63"/>
                      <a:pt x="71" y="63"/>
                      <a:pt x="71" y="63"/>
                    </a:cubicBezTo>
                    <a:cubicBezTo>
                      <a:pt x="71" y="63"/>
                      <a:pt x="71" y="63"/>
                      <a:pt x="71" y="63"/>
                    </a:cubicBezTo>
                    <a:cubicBezTo>
                      <a:pt x="71" y="63"/>
                      <a:pt x="71" y="63"/>
                      <a:pt x="71" y="63"/>
                    </a:cubicBezTo>
                    <a:cubicBezTo>
                      <a:pt x="71" y="63"/>
                      <a:pt x="71" y="63"/>
                      <a:pt x="71" y="63"/>
                    </a:cubicBezTo>
                    <a:cubicBezTo>
                      <a:pt x="71" y="63"/>
                      <a:pt x="71" y="63"/>
                      <a:pt x="71" y="63"/>
                    </a:cubicBezTo>
                    <a:cubicBezTo>
                      <a:pt x="71" y="63"/>
                      <a:pt x="71" y="63"/>
                      <a:pt x="71" y="63"/>
                    </a:cubicBezTo>
                    <a:cubicBezTo>
                      <a:pt x="71" y="63"/>
                      <a:pt x="71" y="63"/>
                      <a:pt x="71" y="63"/>
                    </a:cubicBezTo>
                    <a:cubicBezTo>
                      <a:pt x="71" y="63"/>
                      <a:pt x="71" y="63"/>
                      <a:pt x="71" y="63"/>
                    </a:cubicBezTo>
                    <a:cubicBezTo>
                      <a:pt x="71" y="63"/>
                      <a:pt x="71" y="63"/>
                      <a:pt x="71" y="63"/>
                    </a:cubicBezTo>
                    <a:cubicBezTo>
                      <a:pt x="71" y="63"/>
                      <a:pt x="71" y="63"/>
                      <a:pt x="71" y="63"/>
                    </a:cubicBezTo>
                    <a:cubicBezTo>
                      <a:pt x="71" y="63"/>
                      <a:pt x="71" y="63"/>
                      <a:pt x="71" y="63"/>
                    </a:cubicBezTo>
                    <a:cubicBezTo>
                      <a:pt x="72" y="63"/>
                      <a:pt x="72" y="63"/>
                      <a:pt x="72" y="63"/>
                    </a:cubicBezTo>
                    <a:cubicBezTo>
                      <a:pt x="72" y="63"/>
                      <a:pt x="72" y="63"/>
                      <a:pt x="72" y="63"/>
                    </a:cubicBezTo>
                    <a:cubicBezTo>
                      <a:pt x="72" y="63"/>
                      <a:pt x="72" y="63"/>
                      <a:pt x="72" y="63"/>
                    </a:cubicBezTo>
                    <a:cubicBezTo>
                      <a:pt x="72" y="63"/>
                      <a:pt x="72" y="63"/>
                      <a:pt x="72" y="63"/>
                    </a:cubicBezTo>
                    <a:cubicBezTo>
                      <a:pt x="72" y="63"/>
                      <a:pt x="72" y="63"/>
                      <a:pt x="72" y="63"/>
                    </a:cubicBezTo>
                    <a:cubicBezTo>
                      <a:pt x="72" y="63"/>
                      <a:pt x="72" y="63"/>
                      <a:pt x="72" y="63"/>
                    </a:cubicBezTo>
                    <a:cubicBezTo>
                      <a:pt x="72" y="63"/>
                      <a:pt x="72" y="63"/>
                      <a:pt x="72" y="63"/>
                    </a:cubicBezTo>
                    <a:cubicBezTo>
                      <a:pt x="72" y="63"/>
                      <a:pt x="72" y="63"/>
                      <a:pt x="72" y="63"/>
                    </a:cubicBezTo>
                    <a:cubicBezTo>
                      <a:pt x="72" y="63"/>
                      <a:pt x="72" y="63"/>
                      <a:pt x="72" y="63"/>
                    </a:cubicBezTo>
                    <a:cubicBezTo>
                      <a:pt x="72" y="63"/>
                      <a:pt x="72" y="63"/>
                      <a:pt x="72" y="63"/>
                    </a:cubicBezTo>
                    <a:cubicBezTo>
                      <a:pt x="72" y="63"/>
                      <a:pt x="72" y="63"/>
                      <a:pt x="72" y="63"/>
                    </a:cubicBezTo>
                    <a:cubicBezTo>
                      <a:pt x="72" y="63"/>
                      <a:pt x="72" y="63"/>
                      <a:pt x="72" y="63"/>
                    </a:cubicBezTo>
                    <a:cubicBezTo>
                      <a:pt x="72" y="63"/>
                      <a:pt x="72" y="63"/>
                      <a:pt x="72" y="63"/>
                    </a:cubicBezTo>
                    <a:cubicBezTo>
                      <a:pt x="72" y="63"/>
                      <a:pt x="72" y="63"/>
                      <a:pt x="72" y="63"/>
                    </a:cubicBezTo>
                    <a:cubicBezTo>
                      <a:pt x="73" y="63"/>
                      <a:pt x="73" y="63"/>
                      <a:pt x="73" y="63"/>
                    </a:cubicBezTo>
                    <a:cubicBezTo>
                      <a:pt x="73" y="63"/>
                      <a:pt x="73" y="63"/>
                      <a:pt x="73" y="63"/>
                    </a:cubicBezTo>
                    <a:cubicBezTo>
                      <a:pt x="73" y="63"/>
                      <a:pt x="73" y="63"/>
                      <a:pt x="73" y="63"/>
                    </a:cubicBezTo>
                    <a:cubicBezTo>
                      <a:pt x="73" y="63"/>
                      <a:pt x="73" y="63"/>
                      <a:pt x="73" y="63"/>
                    </a:cubicBezTo>
                    <a:cubicBezTo>
                      <a:pt x="73" y="63"/>
                      <a:pt x="73" y="63"/>
                      <a:pt x="73" y="63"/>
                    </a:cubicBezTo>
                    <a:cubicBezTo>
                      <a:pt x="73" y="63"/>
                      <a:pt x="73" y="63"/>
                      <a:pt x="73" y="63"/>
                    </a:cubicBezTo>
                    <a:cubicBezTo>
                      <a:pt x="73" y="63"/>
                      <a:pt x="73" y="63"/>
                      <a:pt x="73" y="63"/>
                    </a:cubicBezTo>
                    <a:cubicBezTo>
                      <a:pt x="73" y="63"/>
                      <a:pt x="73" y="63"/>
                      <a:pt x="73" y="63"/>
                    </a:cubicBezTo>
                    <a:cubicBezTo>
                      <a:pt x="73" y="63"/>
                      <a:pt x="73" y="63"/>
                      <a:pt x="73" y="63"/>
                    </a:cubicBezTo>
                    <a:cubicBezTo>
                      <a:pt x="73" y="63"/>
                      <a:pt x="73" y="63"/>
                      <a:pt x="73" y="63"/>
                    </a:cubicBezTo>
                    <a:cubicBezTo>
                      <a:pt x="73" y="63"/>
                      <a:pt x="73" y="63"/>
                      <a:pt x="73" y="63"/>
                    </a:cubicBezTo>
                    <a:cubicBezTo>
                      <a:pt x="73" y="63"/>
                      <a:pt x="73" y="63"/>
                      <a:pt x="73" y="63"/>
                    </a:cubicBezTo>
                    <a:cubicBezTo>
                      <a:pt x="73" y="63"/>
                      <a:pt x="73" y="63"/>
                      <a:pt x="73" y="63"/>
                    </a:cubicBezTo>
                    <a:cubicBezTo>
                      <a:pt x="73" y="63"/>
                      <a:pt x="73" y="63"/>
                      <a:pt x="73" y="63"/>
                    </a:cubicBezTo>
                    <a:cubicBezTo>
                      <a:pt x="74" y="63"/>
                      <a:pt x="74" y="63"/>
                      <a:pt x="74" y="63"/>
                    </a:cubicBezTo>
                    <a:cubicBezTo>
                      <a:pt x="74" y="63"/>
                      <a:pt x="74" y="63"/>
                      <a:pt x="74" y="63"/>
                    </a:cubicBezTo>
                    <a:cubicBezTo>
                      <a:pt x="74" y="63"/>
                      <a:pt x="74" y="63"/>
                      <a:pt x="74" y="63"/>
                    </a:cubicBezTo>
                    <a:cubicBezTo>
                      <a:pt x="74" y="63"/>
                      <a:pt x="74" y="63"/>
                      <a:pt x="74" y="63"/>
                    </a:cubicBezTo>
                    <a:cubicBezTo>
                      <a:pt x="74" y="63"/>
                      <a:pt x="74" y="63"/>
                      <a:pt x="74" y="63"/>
                    </a:cubicBezTo>
                    <a:cubicBezTo>
                      <a:pt x="74" y="63"/>
                      <a:pt x="74" y="63"/>
                      <a:pt x="74" y="63"/>
                    </a:cubicBezTo>
                    <a:cubicBezTo>
                      <a:pt x="74" y="63"/>
                      <a:pt x="74" y="63"/>
                      <a:pt x="74" y="63"/>
                    </a:cubicBezTo>
                    <a:cubicBezTo>
                      <a:pt x="74" y="63"/>
                      <a:pt x="74" y="63"/>
                      <a:pt x="74" y="63"/>
                    </a:cubicBezTo>
                    <a:cubicBezTo>
                      <a:pt x="74" y="63"/>
                      <a:pt x="74" y="63"/>
                      <a:pt x="74" y="63"/>
                    </a:cubicBezTo>
                    <a:cubicBezTo>
                      <a:pt x="74" y="63"/>
                      <a:pt x="74" y="63"/>
                      <a:pt x="74" y="63"/>
                    </a:cubicBezTo>
                    <a:cubicBezTo>
                      <a:pt x="74" y="63"/>
                      <a:pt x="74" y="63"/>
                      <a:pt x="74" y="63"/>
                    </a:cubicBezTo>
                    <a:cubicBezTo>
                      <a:pt x="74" y="63"/>
                      <a:pt x="74" y="63"/>
                      <a:pt x="74" y="63"/>
                    </a:cubicBezTo>
                    <a:cubicBezTo>
                      <a:pt x="74" y="63"/>
                      <a:pt x="74" y="63"/>
                      <a:pt x="74" y="63"/>
                    </a:cubicBezTo>
                    <a:cubicBezTo>
                      <a:pt x="75" y="63"/>
                      <a:pt x="75" y="63"/>
                      <a:pt x="75" y="63"/>
                    </a:cubicBezTo>
                    <a:cubicBezTo>
                      <a:pt x="75" y="63"/>
                      <a:pt x="75" y="63"/>
                      <a:pt x="75" y="63"/>
                    </a:cubicBezTo>
                    <a:cubicBezTo>
                      <a:pt x="75" y="63"/>
                      <a:pt x="75" y="63"/>
                      <a:pt x="75" y="63"/>
                    </a:cubicBezTo>
                    <a:cubicBezTo>
                      <a:pt x="75" y="63"/>
                      <a:pt x="75" y="63"/>
                      <a:pt x="75" y="63"/>
                    </a:cubicBezTo>
                    <a:cubicBezTo>
                      <a:pt x="75" y="63"/>
                      <a:pt x="75" y="63"/>
                      <a:pt x="75" y="63"/>
                    </a:cubicBezTo>
                    <a:cubicBezTo>
                      <a:pt x="77" y="63"/>
                      <a:pt x="78" y="64"/>
                      <a:pt x="79" y="64"/>
                    </a:cubicBezTo>
                    <a:cubicBezTo>
                      <a:pt x="84" y="22"/>
                      <a:pt x="84" y="22"/>
                      <a:pt x="84" y="22"/>
                    </a:cubicBezTo>
                    <a:cubicBezTo>
                      <a:pt x="62" y="19"/>
                      <a:pt x="41" y="12"/>
                      <a:pt x="23" y="0"/>
                    </a:cubicBezTo>
                    <a:lnTo>
                      <a:pt x="0" y="3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3" name="Google Shape;1383;p19"/>
              <p:cNvSpPr/>
              <p:nvPr/>
            </p:nvSpPr>
            <p:spPr>
              <a:xfrm>
                <a:off x="8001000" y="2646363"/>
                <a:ext cx="776287" cy="776288"/>
              </a:xfrm>
              <a:custGeom>
                <a:avLst/>
                <a:gdLst/>
                <a:ahLst/>
                <a:cxnLst/>
                <a:rect l="l" t="t" r="r" b="b"/>
                <a:pathLst>
                  <a:path w="260" h="260" extrusionOk="0">
                    <a:moveTo>
                      <a:pt x="260" y="130"/>
                    </a:moveTo>
                    <a:cubicBezTo>
                      <a:pt x="260" y="86"/>
                      <a:pt x="239" y="47"/>
                      <a:pt x="206" y="24"/>
                    </a:cubicBezTo>
                    <a:cubicBezTo>
                      <a:pt x="200" y="32"/>
                      <a:pt x="200" y="32"/>
                      <a:pt x="200" y="32"/>
                    </a:cubicBezTo>
                    <a:cubicBezTo>
                      <a:pt x="180" y="18"/>
                      <a:pt x="156" y="9"/>
                      <a:pt x="130" y="9"/>
                    </a:cubicBezTo>
                    <a:cubicBezTo>
                      <a:pt x="130" y="0"/>
                      <a:pt x="130" y="0"/>
                      <a:pt x="130" y="0"/>
                    </a:cubicBezTo>
                    <a:cubicBezTo>
                      <a:pt x="89" y="0"/>
                      <a:pt x="53" y="18"/>
                      <a:pt x="29" y="48"/>
                    </a:cubicBezTo>
                    <a:cubicBezTo>
                      <a:pt x="36" y="54"/>
                      <a:pt x="36" y="54"/>
                      <a:pt x="36" y="54"/>
                    </a:cubicBezTo>
                    <a:cubicBezTo>
                      <a:pt x="19" y="74"/>
                      <a:pt x="9" y="101"/>
                      <a:pt x="9" y="130"/>
                    </a:cubicBezTo>
                    <a:cubicBezTo>
                      <a:pt x="0" y="130"/>
                      <a:pt x="0" y="130"/>
                      <a:pt x="0" y="130"/>
                    </a:cubicBezTo>
                    <a:cubicBezTo>
                      <a:pt x="0" y="172"/>
                      <a:pt x="19" y="209"/>
                      <a:pt x="49" y="232"/>
                    </a:cubicBezTo>
                    <a:cubicBezTo>
                      <a:pt x="55" y="225"/>
                      <a:pt x="55" y="225"/>
                      <a:pt x="55" y="225"/>
                    </a:cubicBezTo>
                    <a:cubicBezTo>
                      <a:pt x="76" y="241"/>
                      <a:pt x="102" y="251"/>
                      <a:pt x="130" y="251"/>
                    </a:cubicBezTo>
                    <a:cubicBezTo>
                      <a:pt x="130" y="260"/>
                      <a:pt x="130" y="260"/>
                      <a:pt x="130" y="260"/>
                    </a:cubicBezTo>
                    <a:cubicBezTo>
                      <a:pt x="168" y="260"/>
                      <a:pt x="202" y="244"/>
                      <a:pt x="226" y="218"/>
                    </a:cubicBezTo>
                    <a:cubicBezTo>
                      <a:pt x="219" y="212"/>
                      <a:pt x="219" y="212"/>
                      <a:pt x="219" y="212"/>
                    </a:cubicBezTo>
                    <a:cubicBezTo>
                      <a:pt x="239" y="190"/>
                      <a:pt x="251" y="162"/>
                      <a:pt x="251" y="130"/>
                    </a:cubicBezTo>
                    <a:lnTo>
                      <a:pt x="260" y="130"/>
                    </a:lnTo>
                    <a:close/>
                    <a:moveTo>
                      <a:pt x="216" y="210"/>
                    </a:moveTo>
                    <a:cubicBezTo>
                      <a:pt x="209" y="203"/>
                      <a:pt x="209" y="203"/>
                      <a:pt x="209" y="203"/>
                    </a:cubicBezTo>
                    <a:cubicBezTo>
                      <a:pt x="190" y="225"/>
                      <a:pt x="161" y="238"/>
                      <a:pt x="130" y="238"/>
                    </a:cubicBezTo>
                    <a:cubicBezTo>
                      <a:pt x="130" y="248"/>
                      <a:pt x="130" y="248"/>
                      <a:pt x="130" y="248"/>
                    </a:cubicBezTo>
                    <a:cubicBezTo>
                      <a:pt x="102" y="248"/>
                      <a:pt x="77" y="238"/>
                      <a:pt x="57" y="222"/>
                    </a:cubicBezTo>
                    <a:cubicBezTo>
                      <a:pt x="63" y="215"/>
                      <a:pt x="63" y="215"/>
                      <a:pt x="63" y="215"/>
                    </a:cubicBezTo>
                    <a:cubicBezTo>
                      <a:pt x="38" y="195"/>
                      <a:pt x="22" y="164"/>
                      <a:pt x="22" y="130"/>
                    </a:cubicBezTo>
                    <a:cubicBezTo>
                      <a:pt x="12" y="130"/>
                      <a:pt x="12" y="130"/>
                      <a:pt x="12" y="130"/>
                    </a:cubicBezTo>
                    <a:cubicBezTo>
                      <a:pt x="12" y="102"/>
                      <a:pt x="22" y="76"/>
                      <a:pt x="39" y="56"/>
                    </a:cubicBezTo>
                    <a:cubicBezTo>
                      <a:pt x="46" y="62"/>
                      <a:pt x="46" y="62"/>
                      <a:pt x="46" y="62"/>
                    </a:cubicBezTo>
                    <a:cubicBezTo>
                      <a:pt x="66" y="37"/>
                      <a:pt x="96" y="22"/>
                      <a:pt x="130" y="22"/>
                    </a:cubicBezTo>
                    <a:cubicBezTo>
                      <a:pt x="130" y="12"/>
                      <a:pt x="130" y="12"/>
                      <a:pt x="130" y="12"/>
                    </a:cubicBezTo>
                    <a:cubicBezTo>
                      <a:pt x="155" y="12"/>
                      <a:pt x="179" y="21"/>
                      <a:pt x="198" y="34"/>
                    </a:cubicBezTo>
                    <a:cubicBezTo>
                      <a:pt x="193" y="42"/>
                      <a:pt x="193" y="42"/>
                      <a:pt x="193" y="42"/>
                    </a:cubicBezTo>
                    <a:cubicBezTo>
                      <a:pt x="220" y="62"/>
                      <a:pt x="238" y="94"/>
                      <a:pt x="238" y="130"/>
                    </a:cubicBezTo>
                    <a:cubicBezTo>
                      <a:pt x="247" y="130"/>
                      <a:pt x="247" y="130"/>
                      <a:pt x="247" y="130"/>
                    </a:cubicBezTo>
                    <a:cubicBezTo>
                      <a:pt x="247" y="161"/>
                      <a:pt x="236" y="189"/>
                      <a:pt x="216" y="21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4" name="Google Shape;1384;p19"/>
              <p:cNvSpPr/>
              <p:nvPr/>
            </p:nvSpPr>
            <p:spPr>
              <a:xfrm>
                <a:off x="8107363" y="2752725"/>
                <a:ext cx="561975" cy="561975"/>
              </a:xfrm>
              <a:custGeom>
                <a:avLst/>
                <a:gdLst/>
                <a:ahLst/>
                <a:cxnLst/>
                <a:rect l="l" t="t" r="r" b="b"/>
                <a:pathLst>
                  <a:path w="188" h="188" extrusionOk="0">
                    <a:moveTo>
                      <a:pt x="94" y="0"/>
                    </a:moveTo>
                    <a:cubicBezTo>
                      <a:pt x="42" y="0"/>
                      <a:pt x="0" y="42"/>
                      <a:pt x="0" y="94"/>
                    </a:cubicBezTo>
                    <a:cubicBezTo>
                      <a:pt x="0" y="146"/>
                      <a:pt x="42" y="188"/>
                      <a:pt x="94" y="188"/>
                    </a:cubicBezTo>
                    <a:cubicBezTo>
                      <a:pt x="146" y="188"/>
                      <a:pt x="188" y="146"/>
                      <a:pt x="188" y="94"/>
                    </a:cubicBezTo>
                    <a:cubicBezTo>
                      <a:pt x="188" y="42"/>
                      <a:pt x="146" y="0"/>
                      <a:pt x="94" y="0"/>
                    </a:cubicBezTo>
                    <a:close/>
                    <a:moveTo>
                      <a:pt x="94" y="148"/>
                    </a:moveTo>
                    <a:cubicBezTo>
                      <a:pt x="64" y="148"/>
                      <a:pt x="40" y="124"/>
                      <a:pt x="40" y="94"/>
                    </a:cubicBezTo>
                    <a:cubicBezTo>
                      <a:pt x="40" y="64"/>
                      <a:pt x="64" y="40"/>
                      <a:pt x="94" y="40"/>
                    </a:cubicBezTo>
                    <a:cubicBezTo>
                      <a:pt x="124" y="40"/>
                      <a:pt x="148" y="64"/>
                      <a:pt x="148" y="94"/>
                    </a:cubicBezTo>
                    <a:cubicBezTo>
                      <a:pt x="148" y="124"/>
                      <a:pt x="124" y="148"/>
                      <a:pt x="94" y="148"/>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561"/>
        <p:cNvGrpSpPr/>
        <p:nvPr/>
      </p:nvGrpSpPr>
      <p:grpSpPr>
        <a:xfrm>
          <a:off x="0" y="0"/>
          <a:ext cx="0" cy="0"/>
          <a:chOff x="0" y="0"/>
          <a:chExt cx="0" cy="0"/>
        </a:xfrm>
      </p:grpSpPr>
      <p:pic>
        <p:nvPicPr>
          <p:cNvPr id="1562" name="Google Shape;1562;p21"/>
          <p:cNvPicPr preferRelativeResize="0"/>
          <p:nvPr/>
        </p:nvPicPr>
        <p:blipFill>
          <a:blip r:embed="rId2">
            <a:alphaModFix/>
          </a:blip>
          <a:stretch>
            <a:fillRect/>
          </a:stretch>
        </p:blipFill>
        <p:spPr>
          <a:xfrm rot="10800000" flipH="1">
            <a:off x="0" y="0"/>
            <a:ext cx="9144003" cy="5143501"/>
          </a:xfrm>
          <a:prstGeom prst="rect">
            <a:avLst/>
          </a:prstGeom>
          <a:noFill/>
          <a:ln>
            <a:noFill/>
          </a:ln>
        </p:spPr>
      </p:pic>
      <p:sp>
        <p:nvSpPr>
          <p:cNvPr id="1563" name="Google Shape;1563;p21"/>
          <p:cNvSpPr/>
          <p:nvPr/>
        </p:nvSpPr>
        <p:spPr>
          <a:xfrm rot="10800000" flipH="1">
            <a:off x="0" y="4463596"/>
            <a:ext cx="2651850" cy="688524"/>
          </a:xfrm>
          <a:custGeom>
            <a:avLst/>
            <a:gdLst/>
            <a:ahLst/>
            <a:cxnLst/>
            <a:rect l="l" t="t" r="r" b="b"/>
            <a:pathLst>
              <a:path w="1998" h="576" extrusionOk="0">
                <a:moveTo>
                  <a:pt x="12" y="294"/>
                </a:moveTo>
                <a:cubicBezTo>
                  <a:pt x="12" y="294"/>
                  <a:pt x="474" y="534"/>
                  <a:pt x="948" y="288"/>
                </a:cubicBezTo>
                <a:cubicBezTo>
                  <a:pt x="1422" y="42"/>
                  <a:pt x="1842" y="576"/>
                  <a:pt x="1998" y="0"/>
                </a:cubicBezTo>
                <a:cubicBezTo>
                  <a:pt x="0" y="6"/>
                  <a:pt x="0" y="6"/>
                  <a:pt x="0" y="6"/>
                </a:cubicBezTo>
                <a:lnTo>
                  <a:pt x="12" y="294"/>
                </a:lnTo>
                <a:close/>
              </a:path>
            </a:pathLst>
          </a:custGeom>
          <a:solidFill>
            <a:schemeClr val="dk2"/>
          </a:solidFill>
          <a:ln>
            <a:noFill/>
          </a:ln>
          <a:effectLst>
            <a:outerShdw blurRad="285750" dist="133350" dir="6120000" algn="bl" rotWithShape="0">
              <a:schemeClr val="lt2">
                <a:alpha val="74000"/>
              </a:scheme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64" name="Google Shape;1564;p21"/>
          <p:cNvGrpSpPr/>
          <p:nvPr/>
        </p:nvGrpSpPr>
        <p:grpSpPr>
          <a:xfrm rot="10800000" flipH="1">
            <a:off x="217950" y="113167"/>
            <a:ext cx="8852075" cy="4966253"/>
            <a:chOff x="217950" y="72700"/>
            <a:chExt cx="8852075" cy="4966253"/>
          </a:xfrm>
        </p:grpSpPr>
        <p:sp>
          <p:nvSpPr>
            <p:cNvPr id="1565" name="Google Shape;1565;p21"/>
            <p:cNvSpPr/>
            <p:nvPr/>
          </p:nvSpPr>
          <p:spPr>
            <a:xfrm>
              <a:off x="217950" y="1323303"/>
              <a:ext cx="269700" cy="270000"/>
            </a:xfrm>
            <a:prstGeom prst="ellipse">
              <a:avLst/>
            </a:prstGeom>
            <a:gradFill>
              <a:gsLst>
                <a:gs pos="0">
                  <a:schemeClr val="dk1"/>
                </a:gs>
                <a:gs pos="15000">
                  <a:schemeClr val="accent1"/>
                </a:gs>
                <a:gs pos="40000">
                  <a:schemeClr val="lt1"/>
                </a:gs>
                <a:gs pos="68000">
                  <a:srgbClr val="0A1838">
                    <a:alpha val="0"/>
                  </a:srgbClr>
                </a:gs>
                <a:gs pos="100000">
                  <a:srgbClr val="0A1838">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66" name="Google Shape;1566;p21"/>
            <p:cNvSpPr/>
            <p:nvPr/>
          </p:nvSpPr>
          <p:spPr>
            <a:xfrm>
              <a:off x="4608313" y="4768953"/>
              <a:ext cx="269700" cy="270000"/>
            </a:xfrm>
            <a:prstGeom prst="ellipse">
              <a:avLst/>
            </a:prstGeom>
            <a:gradFill>
              <a:gsLst>
                <a:gs pos="0">
                  <a:schemeClr val="dk1"/>
                </a:gs>
                <a:gs pos="15000">
                  <a:schemeClr val="accent1"/>
                </a:gs>
                <a:gs pos="40000">
                  <a:schemeClr val="lt1"/>
                </a:gs>
                <a:gs pos="68000">
                  <a:srgbClr val="0A1838">
                    <a:alpha val="0"/>
                  </a:srgbClr>
                </a:gs>
                <a:gs pos="100000">
                  <a:srgbClr val="0A1838">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67" name="Google Shape;1567;p21"/>
            <p:cNvSpPr/>
            <p:nvPr/>
          </p:nvSpPr>
          <p:spPr>
            <a:xfrm>
              <a:off x="8800325" y="691353"/>
              <a:ext cx="269700" cy="270000"/>
            </a:xfrm>
            <a:prstGeom prst="ellipse">
              <a:avLst/>
            </a:prstGeom>
            <a:gradFill>
              <a:gsLst>
                <a:gs pos="0">
                  <a:schemeClr val="dk1"/>
                </a:gs>
                <a:gs pos="15000">
                  <a:schemeClr val="accent1"/>
                </a:gs>
                <a:gs pos="40000">
                  <a:schemeClr val="lt1"/>
                </a:gs>
                <a:gs pos="68000">
                  <a:srgbClr val="0A1838">
                    <a:alpha val="0"/>
                  </a:srgbClr>
                </a:gs>
                <a:gs pos="100000">
                  <a:srgbClr val="0A1838">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68" name="Google Shape;1568;p21"/>
            <p:cNvSpPr/>
            <p:nvPr/>
          </p:nvSpPr>
          <p:spPr>
            <a:xfrm>
              <a:off x="8727300" y="3138575"/>
              <a:ext cx="167400" cy="167400"/>
            </a:xfrm>
            <a:prstGeom prst="ellipse">
              <a:avLst/>
            </a:prstGeom>
            <a:gradFill>
              <a:gsLst>
                <a:gs pos="0">
                  <a:schemeClr val="dk1"/>
                </a:gs>
                <a:gs pos="15000">
                  <a:schemeClr val="accent1"/>
                </a:gs>
                <a:gs pos="40000">
                  <a:schemeClr val="lt1"/>
                </a:gs>
                <a:gs pos="68000">
                  <a:srgbClr val="0A1838">
                    <a:alpha val="0"/>
                  </a:srgbClr>
                </a:gs>
                <a:gs pos="100000">
                  <a:srgbClr val="0A1838">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69" name="Google Shape;1569;p21"/>
            <p:cNvSpPr/>
            <p:nvPr/>
          </p:nvSpPr>
          <p:spPr>
            <a:xfrm>
              <a:off x="269100" y="4727350"/>
              <a:ext cx="167400" cy="167400"/>
            </a:xfrm>
            <a:prstGeom prst="ellipse">
              <a:avLst/>
            </a:prstGeom>
            <a:gradFill>
              <a:gsLst>
                <a:gs pos="0">
                  <a:schemeClr val="dk1"/>
                </a:gs>
                <a:gs pos="15000">
                  <a:schemeClr val="accent1"/>
                </a:gs>
                <a:gs pos="40000">
                  <a:schemeClr val="lt1"/>
                </a:gs>
                <a:gs pos="68000">
                  <a:srgbClr val="0A1838">
                    <a:alpha val="0"/>
                  </a:srgbClr>
                </a:gs>
                <a:gs pos="100000">
                  <a:srgbClr val="0A1838">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70" name="Google Shape;1570;p21"/>
            <p:cNvSpPr/>
            <p:nvPr/>
          </p:nvSpPr>
          <p:spPr>
            <a:xfrm>
              <a:off x="2863725" y="72700"/>
              <a:ext cx="167400" cy="167400"/>
            </a:xfrm>
            <a:prstGeom prst="ellipse">
              <a:avLst/>
            </a:prstGeom>
            <a:gradFill>
              <a:gsLst>
                <a:gs pos="0">
                  <a:schemeClr val="dk1"/>
                </a:gs>
                <a:gs pos="15000">
                  <a:schemeClr val="accent1"/>
                </a:gs>
                <a:gs pos="40000">
                  <a:schemeClr val="lt1"/>
                </a:gs>
                <a:gs pos="68000">
                  <a:srgbClr val="0A1838">
                    <a:alpha val="0"/>
                  </a:srgbClr>
                </a:gs>
                <a:gs pos="100000">
                  <a:srgbClr val="0A1838">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571" name="Google Shape;1571;p21"/>
          <p:cNvGrpSpPr/>
          <p:nvPr/>
        </p:nvGrpSpPr>
        <p:grpSpPr>
          <a:xfrm rot="10800000" flipH="1">
            <a:off x="720010" y="16281"/>
            <a:ext cx="2939179" cy="290681"/>
            <a:chOff x="720010" y="4921358"/>
            <a:chExt cx="2939179" cy="290681"/>
          </a:xfrm>
        </p:grpSpPr>
        <p:sp>
          <p:nvSpPr>
            <p:cNvPr id="1572" name="Google Shape;1572;p21"/>
            <p:cNvSpPr/>
            <p:nvPr/>
          </p:nvSpPr>
          <p:spPr>
            <a:xfrm>
              <a:off x="3597656" y="4921358"/>
              <a:ext cx="61532" cy="64160"/>
            </a:xfrm>
            <a:custGeom>
              <a:avLst/>
              <a:gdLst/>
              <a:ahLst/>
              <a:cxnLst/>
              <a:rect l="l" t="t" r="r" b="b"/>
              <a:pathLst>
                <a:path w="25" h="26" extrusionOk="0">
                  <a:moveTo>
                    <a:pt x="13" y="0"/>
                  </a:moveTo>
                  <a:cubicBezTo>
                    <a:pt x="13" y="0"/>
                    <a:pt x="12" y="0"/>
                    <a:pt x="12" y="0"/>
                  </a:cubicBezTo>
                  <a:cubicBezTo>
                    <a:pt x="5" y="0"/>
                    <a:pt x="0" y="6"/>
                    <a:pt x="0" y="13"/>
                  </a:cubicBezTo>
                  <a:cubicBezTo>
                    <a:pt x="0" y="20"/>
                    <a:pt x="5" y="26"/>
                    <a:pt x="13" y="26"/>
                  </a:cubicBezTo>
                  <a:cubicBezTo>
                    <a:pt x="13" y="26"/>
                    <a:pt x="13" y="26"/>
                    <a:pt x="13" y="26"/>
                  </a:cubicBezTo>
                  <a:cubicBezTo>
                    <a:pt x="20" y="26"/>
                    <a:pt x="25" y="20"/>
                    <a:pt x="25" y="13"/>
                  </a:cubicBezTo>
                  <a:cubicBezTo>
                    <a:pt x="25" y="6"/>
                    <a:pt x="20" y="0"/>
                    <a:pt x="13"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3" name="Google Shape;1573;p21"/>
            <p:cNvSpPr/>
            <p:nvPr/>
          </p:nvSpPr>
          <p:spPr>
            <a:xfrm>
              <a:off x="3460188" y="4921358"/>
              <a:ext cx="61532" cy="64160"/>
            </a:xfrm>
            <a:custGeom>
              <a:avLst/>
              <a:gdLst/>
              <a:ahLst/>
              <a:cxnLst/>
              <a:rect l="l" t="t" r="r" b="b"/>
              <a:pathLst>
                <a:path w="25" h="26" extrusionOk="0">
                  <a:moveTo>
                    <a:pt x="13" y="0"/>
                  </a:moveTo>
                  <a:cubicBezTo>
                    <a:pt x="13" y="0"/>
                    <a:pt x="13" y="0"/>
                    <a:pt x="13" y="0"/>
                  </a:cubicBezTo>
                  <a:cubicBezTo>
                    <a:pt x="6" y="0"/>
                    <a:pt x="0" y="6"/>
                    <a:pt x="0" y="13"/>
                  </a:cubicBezTo>
                  <a:cubicBezTo>
                    <a:pt x="0" y="20"/>
                    <a:pt x="6" y="26"/>
                    <a:pt x="13" y="26"/>
                  </a:cubicBezTo>
                  <a:cubicBezTo>
                    <a:pt x="13" y="26"/>
                    <a:pt x="13" y="26"/>
                    <a:pt x="13" y="26"/>
                  </a:cubicBezTo>
                  <a:cubicBezTo>
                    <a:pt x="20" y="26"/>
                    <a:pt x="25" y="20"/>
                    <a:pt x="25" y="13"/>
                  </a:cubicBezTo>
                  <a:cubicBezTo>
                    <a:pt x="25" y="6"/>
                    <a:pt x="20" y="0"/>
                    <a:pt x="13"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4" name="Google Shape;1574;p21"/>
            <p:cNvSpPr/>
            <p:nvPr/>
          </p:nvSpPr>
          <p:spPr>
            <a:xfrm>
              <a:off x="3321412" y="4923977"/>
              <a:ext cx="61532" cy="61541"/>
            </a:xfrm>
            <a:custGeom>
              <a:avLst/>
              <a:gdLst/>
              <a:ahLst/>
              <a:cxnLst/>
              <a:rect l="l" t="t" r="r" b="b"/>
              <a:pathLst>
                <a:path w="25" h="25" extrusionOk="0">
                  <a:moveTo>
                    <a:pt x="13" y="0"/>
                  </a:moveTo>
                  <a:cubicBezTo>
                    <a:pt x="13" y="0"/>
                    <a:pt x="13" y="0"/>
                    <a:pt x="13" y="0"/>
                  </a:cubicBezTo>
                  <a:cubicBezTo>
                    <a:pt x="6" y="0"/>
                    <a:pt x="0" y="5"/>
                    <a:pt x="0" y="12"/>
                  </a:cubicBezTo>
                  <a:cubicBezTo>
                    <a:pt x="0" y="19"/>
                    <a:pt x="6" y="25"/>
                    <a:pt x="13" y="25"/>
                  </a:cubicBezTo>
                  <a:cubicBezTo>
                    <a:pt x="13" y="25"/>
                    <a:pt x="13" y="25"/>
                    <a:pt x="13" y="25"/>
                  </a:cubicBezTo>
                  <a:cubicBezTo>
                    <a:pt x="20" y="25"/>
                    <a:pt x="25" y="19"/>
                    <a:pt x="25" y="12"/>
                  </a:cubicBezTo>
                  <a:cubicBezTo>
                    <a:pt x="25" y="5"/>
                    <a:pt x="20" y="0"/>
                    <a:pt x="13"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5" name="Google Shape;1575;p21"/>
            <p:cNvSpPr/>
            <p:nvPr/>
          </p:nvSpPr>
          <p:spPr>
            <a:xfrm>
              <a:off x="3186564" y="4923977"/>
              <a:ext cx="58914" cy="58922"/>
            </a:xfrm>
            <a:custGeom>
              <a:avLst/>
              <a:gdLst/>
              <a:ahLst/>
              <a:cxnLst/>
              <a:rect l="l" t="t" r="r" b="b"/>
              <a:pathLst>
                <a:path w="24" h="24" extrusionOk="0">
                  <a:moveTo>
                    <a:pt x="12" y="0"/>
                  </a:moveTo>
                  <a:cubicBezTo>
                    <a:pt x="12" y="0"/>
                    <a:pt x="12" y="0"/>
                    <a:pt x="12" y="0"/>
                  </a:cubicBezTo>
                  <a:cubicBezTo>
                    <a:pt x="5" y="0"/>
                    <a:pt x="0" y="5"/>
                    <a:pt x="0" y="12"/>
                  </a:cubicBezTo>
                  <a:cubicBezTo>
                    <a:pt x="0" y="19"/>
                    <a:pt x="5" y="24"/>
                    <a:pt x="12" y="24"/>
                  </a:cubicBezTo>
                  <a:cubicBezTo>
                    <a:pt x="12" y="24"/>
                    <a:pt x="12" y="24"/>
                    <a:pt x="12" y="24"/>
                  </a:cubicBezTo>
                  <a:cubicBezTo>
                    <a:pt x="19" y="24"/>
                    <a:pt x="24" y="19"/>
                    <a:pt x="24" y="12"/>
                  </a:cubicBezTo>
                  <a:cubicBezTo>
                    <a:pt x="24" y="5"/>
                    <a:pt x="19"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6" name="Google Shape;1576;p21"/>
            <p:cNvSpPr/>
            <p:nvPr/>
          </p:nvSpPr>
          <p:spPr>
            <a:xfrm>
              <a:off x="3049096" y="4923977"/>
              <a:ext cx="58914" cy="58922"/>
            </a:xfrm>
            <a:custGeom>
              <a:avLst/>
              <a:gdLst/>
              <a:ahLst/>
              <a:cxnLst/>
              <a:rect l="l" t="t" r="r" b="b"/>
              <a:pathLst>
                <a:path w="24" h="24" extrusionOk="0">
                  <a:moveTo>
                    <a:pt x="12" y="0"/>
                  </a:moveTo>
                  <a:cubicBezTo>
                    <a:pt x="12" y="0"/>
                    <a:pt x="12" y="0"/>
                    <a:pt x="12" y="0"/>
                  </a:cubicBezTo>
                  <a:cubicBezTo>
                    <a:pt x="5" y="0"/>
                    <a:pt x="0" y="5"/>
                    <a:pt x="0" y="12"/>
                  </a:cubicBezTo>
                  <a:cubicBezTo>
                    <a:pt x="0" y="19"/>
                    <a:pt x="5" y="24"/>
                    <a:pt x="12" y="24"/>
                  </a:cubicBezTo>
                  <a:cubicBezTo>
                    <a:pt x="12" y="24"/>
                    <a:pt x="12" y="24"/>
                    <a:pt x="12" y="24"/>
                  </a:cubicBezTo>
                  <a:cubicBezTo>
                    <a:pt x="19" y="24"/>
                    <a:pt x="24" y="19"/>
                    <a:pt x="24" y="12"/>
                  </a:cubicBezTo>
                  <a:cubicBezTo>
                    <a:pt x="24" y="5"/>
                    <a:pt x="19"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7" name="Google Shape;1577;p21"/>
            <p:cNvSpPr/>
            <p:nvPr/>
          </p:nvSpPr>
          <p:spPr>
            <a:xfrm>
              <a:off x="2910320" y="4923977"/>
              <a:ext cx="58914" cy="58922"/>
            </a:xfrm>
            <a:custGeom>
              <a:avLst/>
              <a:gdLst/>
              <a:ahLst/>
              <a:cxnLst/>
              <a:rect l="l" t="t" r="r" b="b"/>
              <a:pathLst>
                <a:path w="24" h="24" extrusionOk="0">
                  <a:moveTo>
                    <a:pt x="12" y="0"/>
                  </a:moveTo>
                  <a:cubicBezTo>
                    <a:pt x="12" y="0"/>
                    <a:pt x="12" y="0"/>
                    <a:pt x="12" y="0"/>
                  </a:cubicBezTo>
                  <a:cubicBezTo>
                    <a:pt x="6" y="0"/>
                    <a:pt x="0" y="5"/>
                    <a:pt x="0" y="12"/>
                  </a:cubicBezTo>
                  <a:cubicBezTo>
                    <a:pt x="0" y="19"/>
                    <a:pt x="6" y="24"/>
                    <a:pt x="12" y="24"/>
                  </a:cubicBezTo>
                  <a:cubicBezTo>
                    <a:pt x="12" y="24"/>
                    <a:pt x="12" y="24"/>
                    <a:pt x="12" y="24"/>
                  </a:cubicBezTo>
                  <a:cubicBezTo>
                    <a:pt x="19" y="24"/>
                    <a:pt x="24" y="19"/>
                    <a:pt x="24" y="12"/>
                  </a:cubicBezTo>
                  <a:cubicBezTo>
                    <a:pt x="24" y="5"/>
                    <a:pt x="19"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8" name="Google Shape;1578;p21"/>
            <p:cNvSpPr/>
            <p:nvPr/>
          </p:nvSpPr>
          <p:spPr>
            <a:xfrm>
              <a:off x="2775471" y="4923977"/>
              <a:ext cx="56296" cy="58922"/>
            </a:xfrm>
            <a:custGeom>
              <a:avLst/>
              <a:gdLst/>
              <a:ahLst/>
              <a:cxnLst/>
              <a:rect l="l" t="t" r="r" b="b"/>
              <a:pathLst>
                <a:path w="23" h="24" extrusionOk="0">
                  <a:moveTo>
                    <a:pt x="12" y="0"/>
                  </a:moveTo>
                  <a:cubicBezTo>
                    <a:pt x="12" y="0"/>
                    <a:pt x="12" y="0"/>
                    <a:pt x="12" y="0"/>
                  </a:cubicBezTo>
                  <a:cubicBezTo>
                    <a:pt x="5" y="0"/>
                    <a:pt x="0" y="6"/>
                    <a:pt x="0" y="12"/>
                  </a:cubicBezTo>
                  <a:cubicBezTo>
                    <a:pt x="0" y="19"/>
                    <a:pt x="5" y="24"/>
                    <a:pt x="12" y="24"/>
                  </a:cubicBezTo>
                  <a:cubicBezTo>
                    <a:pt x="12" y="24"/>
                    <a:pt x="12" y="24"/>
                    <a:pt x="12" y="24"/>
                  </a:cubicBezTo>
                  <a:cubicBezTo>
                    <a:pt x="18" y="24"/>
                    <a:pt x="23" y="19"/>
                    <a:pt x="23" y="12"/>
                  </a:cubicBezTo>
                  <a:cubicBezTo>
                    <a:pt x="23" y="6"/>
                    <a:pt x="18"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9" name="Google Shape;1579;p21"/>
            <p:cNvSpPr/>
            <p:nvPr/>
          </p:nvSpPr>
          <p:spPr>
            <a:xfrm>
              <a:off x="2638004" y="4923977"/>
              <a:ext cx="56296" cy="58922"/>
            </a:xfrm>
            <a:custGeom>
              <a:avLst/>
              <a:gdLst/>
              <a:ahLst/>
              <a:cxnLst/>
              <a:rect l="l" t="t" r="r" b="b"/>
              <a:pathLst>
                <a:path w="23" h="24" extrusionOk="0">
                  <a:moveTo>
                    <a:pt x="12" y="0"/>
                  </a:moveTo>
                  <a:cubicBezTo>
                    <a:pt x="12" y="0"/>
                    <a:pt x="12" y="0"/>
                    <a:pt x="12" y="0"/>
                  </a:cubicBezTo>
                  <a:cubicBezTo>
                    <a:pt x="5" y="0"/>
                    <a:pt x="0" y="6"/>
                    <a:pt x="0" y="12"/>
                  </a:cubicBezTo>
                  <a:cubicBezTo>
                    <a:pt x="0" y="18"/>
                    <a:pt x="5" y="24"/>
                    <a:pt x="12" y="24"/>
                  </a:cubicBezTo>
                  <a:cubicBezTo>
                    <a:pt x="12" y="24"/>
                    <a:pt x="12" y="24"/>
                    <a:pt x="12" y="24"/>
                  </a:cubicBezTo>
                  <a:cubicBezTo>
                    <a:pt x="18" y="24"/>
                    <a:pt x="23" y="18"/>
                    <a:pt x="23" y="12"/>
                  </a:cubicBezTo>
                  <a:cubicBezTo>
                    <a:pt x="23" y="6"/>
                    <a:pt x="18"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0" name="Google Shape;1580;p21"/>
            <p:cNvSpPr/>
            <p:nvPr/>
          </p:nvSpPr>
          <p:spPr>
            <a:xfrm>
              <a:off x="2499227" y="4925286"/>
              <a:ext cx="56296" cy="54994"/>
            </a:xfrm>
            <a:custGeom>
              <a:avLst/>
              <a:gdLst/>
              <a:ahLst/>
              <a:cxnLst/>
              <a:rect l="l" t="t" r="r" b="b"/>
              <a:pathLst>
                <a:path w="23" h="22" extrusionOk="0">
                  <a:moveTo>
                    <a:pt x="12" y="0"/>
                  </a:moveTo>
                  <a:cubicBezTo>
                    <a:pt x="12" y="0"/>
                    <a:pt x="12" y="0"/>
                    <a:pt x="12" y="0"/>
                  </a:cubicBezTo>
                  <a:cubicBezTo>
                    <a:pt x="6" y="0"/>
                    <a:pt x="0" y="5"/>
                    <a:pt x="0" y="11"/>
                  </a:cubicBezTo>
                  <a:cubicBezTo>
                    <a:pt x="0" y="17"/>
                    <a:pt x="6" y="22"/>
                    <a:pt x="12" y="22"/>
                  </a:cubicBezTo>
                  <a:cubicBezTo>
                    <a:pt x="12" y="22"/>
                    <a:pt x="12" y="22"/>
                    <a:pt x="12" y="22"/>
                  </a:cubicBezTo>
                  <a:cubicBezTo>
                    <a:pt x="18" y="22"/>
                    <a:pt x="23" y="17"/>
                    <a:pt x="23" y="11"/>
                  </a:cubicBezTo>
                  <a:cubicBezTo>
                    <a:pt x="23" y="5"/>
                    <a:pt x="18"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1" name="Google Shape;1581;p21"/>
            <p:cNvSpPr/>
            <p:nvPr/>
          </p:nvSpPr>
          <p:spPr>
            <a:xfrm>
              <a:off x="2364379" y="4925286"/>
              <a:ext cx="53677" cy="54994"/>
            </a:xfrm>
            <a:custGeom>
              <a:avLst/>
              <a:gdLst/>
              <a:ahLst/>
              <a:cxnLst/>
              <a:rect l="l" t="t" r="r" b="b"/>
              <a:pathLst>
                <a:path w="22" h="22" extrusionOk="0">
                  <a:moveTo>
                    <a:pt x="11" y="0"/>
                  </a:moveTo>
                  <a:cubicBezTo>
                    <a:pt x="11" y="0"/>
                    <a:pt x="11" y="0"/>
                    <a:pt x="11" y="0"/>
                  </a:cubicBezTo>
                  <a:cubicBezTo>
                    <a:pt x="5" y="0"/>
                    <a:pt x="0" y="5"/>
                    <a:pt x="0" y="11"/>
                  </a:cubicBezTo>
                  <a:cubicBezTo>
                    <a:pt x="0" y="17"/>
                    <a:pt x="5" y="22"/>
                    <a:pt x="11" y="22"/>
                  </a:cubicBezTo>
                  <a:cubicBezTo>
                    <a:pt x="11" y="22"/>
                    <a:pt x="11" y="22"/>
                    <a:pt x="11" y="22"/>
                  </a:cubicBezTo>
                  <a:cubicBezTo>
                    <a:pt x="17" y="22"/>
                    <a:pt x="22" y="17"/>
                    <a:pt x="22" y="11"/>
                  </a:cubicBezTo>
                  <a:cubicBezTo>
                    <a:pt x="22" y="5"/>
                    <a:pt x="17" y="0"/>
                    <a:pt x="11"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2" name="Google Shape;1582;p21"/>
            <p:cNvSpPr/>
            <p:nvPr/>
          </p:nvSpPr>
          <p:spPr>
            <a:xfrm>
              <a:off x="2226911" y="4925286"/>
              <a:ext cx="53677" cy="54994"/>
            </a:xfrm>
            <a:custGeom>
              <a:avLst/>
              <a:gdLst/>
              <a:ahLst/>
              <a:cxnLst/>
              <a:rect l="l" t="t" r="r" b="b"/>
              <a:pathLst>
                <a:path w="22" h="22" extrusionOk="0">
                  <a:moveTo>
                    <a:pt x="11" y="0"/>
                  </a:moveTo>
                  <a:cubicBezTo>
                    <a:pt x="11" y="0"/>
                    <a:pt x="11" y="0"/>
                    <a:pt x="11" y="0"/>
                  </a:cubicBezTo>
                  <a:cubicBezTo>
                    <a:pt x="5" y="0"/>
                    <a:pt x="0" y="5"/>
                    <a:pt x="0" y="11"/>
                  </a:cubicBezTo>
                  <a:cubicBezTo>
                    <a:pt x="0" y="17"/>
                    <a:pt x="5" y="22"/>
                    <a:pt x="11" y="22"/>
                  </a:cubicBezTo>
                  <a:cubicBezTo>
                    <a:pt x="11" y="22"/>
                    <a:pt x="11" y="22"/>
                    <a:pt x="11" y="22"/>
                  </a:cubicBezTo>
                  <a:cubicBezTo>
                    <a:pt x="17" y="22"/>
                    <a:pt x="22" y="17"/>
                    <a:pt x="22" y="11"/>
                  </a:cubicBezTo>
                  <a:cubicBezTo>
                    <a:pt x="22" y="5"/>
                    <a:pt x="17" y="0"/>
                    <a:pt x="11"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3" name="Google Shape;1583;p21"/>
            <p:cNvSpPr/>
            <p:nvPr/>
          </p:nvSpPr>
          <p:spPr>
            <a:xfrm>
              <a:off x="2090753" y="4925286"/>
              <a:ext cx="52368" cy="54994"/>
            </a:xfrm>
            <a:custGeom>
              <a:avLst/>
              <a:gdLst/>
              <a:ahLst/>
              <a:cxnLst/>
              <a:rect l="l" t="t" r="r" b="b"/>
              <a:pathLst>
                <a:path w="21" h="22" extrusionOk="0">
                  <a:moveTo>
                    <a:pt x="10" y="0"/>
                  </a:moveTo>
                  <a:cubicBezTo>
                    <a:pt x="10" y="0"/>
                    <a:pt x="10" y="0"/>
                    <a:pt x="10" y="0"/>
                  </a:cubicBezTo>
                  <a:cubicBezTo>
                    <a:pt x="4" y="0"/>
                    <a:pt x="0" y="5"/>
                    <a:pt x="0" y="11"/>
                  </a:cubicBezTo>
                  <a:cubicBezTo>
                    <a:pt x="0" y="17"/>
                    <a:pt x="4" y="22"/>
                    <a:pt x="10" y="22"/>
                  </a:cubicBezTo>
                  <a:cubicBezTo>
                    <a:pt x="10" y="22"/>
                    <a:pt x="10" y="22"/>
                    <a:pt x="10" y="22"/>
                  </a:cubicBezTo>
                  <a:cubicBezTo>
                    <a:pt x="16" y="22"/>
                    <a:pt x="21" y="17"/>
                    <a:pt x="21" y="11"/>
                  </a:cubicBezTo>
                  <a:cubicBezTo>
                    <a:pt x="21" y="5"/>
                    <a:pt x="16"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4" name="Google Shape;1584;p21"/>
            <p:cNvSpPr/>
            <p:nvPr/>
          </p:nvSpPr>
          <p:spPr>
            <a:xfrm>
              <a:off x="1953287" y="4925286"/>
              <a:ext cx="51059" cy="54994"/>
            </a:xfrm>
            <a:custGeom>
              <a:avLst/>
              <a:gdLst/>
              <a:ahLst/>
              <a:cxnLst/>
              <a:rect l="l" t="t" r="r" b="b"/>
              <a:pathLst>
                <a:path w="21" h="22" extrusionOk="0">
                  <a:moveTo>
                    <a:pt x="11" y="0"/>
                  </a:moveTo>
                  <a:cubicBezTo>
                    <a:pt x="11" y="0"/>
                    <a:pt x="11" y="0"/>
                    <a:pt x="11" y="0"/>
                  </a:cubicBezTo>
                  <a:cubicBezTo>
                    <a:pt x="5" y="0"/>
                    <a:pt x="0" y="5"/>
                    <a:pt x="0" y="11"/>
                  </a:cubicBezTo>
                  <a:cubicBezTo>
                    <a:pt x="0" y="17"/>
                    <a:pt x="5" y="22"/>
                    <a:pt x="11" y="22"/>
                  </a:cubicBezTo>
                  <a:cubicBezTo>
                    <a:pt x="11" y="22"/>
                    <a:pt x="11" y="22"/>
                    <a:pt x="11" y="22"/>
                  </a:cubicBezTo>
                  <a:cubicBezTo>
                    <a:pt x="16" y="22"/>
                    <a:pt x="21" y="17"/>
                    <a:pt x="21" y="11"/>
                  </a:cubicBezTo>
                  <a:cubicBezTo>
                    <a:pt x="21" y="5"/>
                    <a:pt x="16" y="0"/>
                    <a:pt x="11"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5" name="Google Shape;1585;p21"/>
            <p:cNvSpPr/>
            <p:nvPr/>
          </p:nvSpPr>
          <p:spPr>
            <a:xfrm>
              <a:off x="1815819" y="4927905"/>
              <a:ext cx="51059" cy="52375"/>
            </a:xfrm>
            <a:custGeom>
              <a:avLst/>
              <a:gdLst/>
              <a:ahLst/>
              <a:cxnLst/>
              <a:rect l="l" t="t" r="r" b="b"/>
              <a:pathLst>
                <a:path w="21" h="21" extrusionOk="0">
                  <a:moveTo>
                    <a:pt x="11" y="0"/>
                  </a:moveTo>
                  <a:cubicBezTo>
                    <a:pt x="11" y="0"/>
                    <a:pt x="11" y="0"/>
                    <a:pt x="11" y="0"/>
                  </a:cubicBezTo>
                  <a:cubicBezTo>
                    <a:pt x="5" y="0"/>
                    <a:pt x="0" y="4"/>
                    <a:pt x="0" y="10"/>
                  </a:cubicBezTo>
                  <a:cubicBezTo>
                    <a:pt x="0" y="16"/>
                    <a:pt x="5" y="21"/>
                    <a:pt x="11" y="21"/>
                  </a:cubicBezTo>
                  <a:cubicBezTo>
                    <a:pt x="11" y="21"/>
                    <a:pt x="11" y="21"/>
                    <a:pt x="11" y="21"/>
                  </a:cubicBezTo>
                  <a:cubicBezTo>
                    <a:pt x="17" y="21"/>
                    <a:pt x="21" y="16"/>
                    <a:pt x="21" y="10"/>
                  </a:cubicBezTo>
                  <a:cubicBezTo>
                    <a:pt x="21" y="4"/>
                    <a:pt x="16" y="0"/>
                    <a:pt x="11"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6" name="Google Shape;1586;p21"/>
            <p:cNvSpPr/>
            <p:nvPr/>
          </p:nvSpPr>
          <p:spPr>
            <a:xfrm>
              <a:off x="1679661" y="4927905"/>
              <a:ext cx="49750" cy="49756"/>
            </a:xfrm>
            <a:custGeom>
              <a:avLst/>
              <a:gdLst/>
              <a:ahLst/>
              <a:cxnLst/>
              <a:rect l="l" t="t" r="r" b="b"/>
              <a:pathLst>
                <a:path w="20" h="20" extrusionOk="0">
                  <a:moveTo>
                    <a:pt x="10" y="0"/>
                  </a:moveTo>
                  <a:cubicBezTo>
                    <a:pt x="10" y="0"/>
                    <a:pt x="10" y="0"/>
                    <a:pt x="10" y="0"/>
                  </a:cubicBezTo>
                  <a:cubicBezTo>
                    <a:pt x="4" y="0"/>
                    <a:pt x="0" y="4"/>
                    <a:pt x="0" y="10"/>
                  </a:cubicBezTo>
                  <a:cubicBezTo>
                    <a:pt x="0" y="16"/>
                    <a:pt x="4" y="20"/>
                    <a:pt x="10" y="20"/>
                  </a:cubicBezTo>
                  <a:cubicBezTo>
                    <a:pt x="10" y="20"/>
                    <a:pt x="10" y="20"/>
                    <a:pt x="10" y="20"/>
                  </a:cubicBezTo>
                  <a:cubicBezTo>
                    <a:pt x="16" y="20"/>
                    <a:pt x="20" y="16"/>
                    <a:pt x="20" y="10"/>
                  </a:cubicBezTo>
                  <a:cubicBezTo>
                    <a:pt x="20" y="4"/>
                    <a:pt x="16"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7" name="Google Shape;1587;p21"/>
            <p:cNvSpPr/>
            <p:nvPr/>
          </p:nvSpPr>
          <p:spPr>
            <a:xfrm>
              <a:off x="1542194" y="4927905"/>
              <a:ext cx="48440" cy="49756"/>
            </a:xfrm>
            <a:custGeom>
              <a:avLst/>
              <a:gdLst/>
              <a:ahLst/>
              <a:cxnLst/>
              <a:rect l="l" t="t" r="r" b="b"/>
              <a:pathLst>
                <a:path w="20" h="20" extrusionOk="0">
                  <a:moveTo>
                    <a:pt x="10" y="0"/>
                  </a:moveTo>
                  <a:cubicBezTo>
                    <a:pt x="10" y="0"/>
                    <a:pt x="10" y="0"/>
                    <a:pt x="10" y="0"/>
                  </a:cubicBezTo>
                  <a:cubicBezTo>
                    <a:pt x="4" y="0"/>
                    <a:pt x="0" y="5"/>
                    <a:pt x="0" y="10"/>
                  </a:cubicBezTo>
                  <a:cubicBezTo>
                    <a:pt x="0" y="16"/>
                    <a:pt x="5" y="20"/>
                    <a:pt x="10" y="20"/>
                  </a:cubicBezTo>
                  <a:cubicBezTo>
                    <a:pt x="10" y="20"/>
                    <a:pt x="10" y="20"/>
                    <a:pt x="10" y="20"/>
                  </a:cubicBezTo>
                  <a:cubicBezTo>
                    <a:pt x="16" y="20"/>
                    <a:pt x="20" y="16"/>
                    <a:pt x="20" y="10"/>
                  </a:cubicBezTo>
                  <a:cubicBezTo>
                    <a:pt x="20" y="4"/>
                    <a:pt x="16"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8" name="Google Shape;1588;p21"/>
            <p:cNvSpPr/>
            <p:nvPr/>
          </p:nvSpPr>
          <p:spPr>
            <a:xfrm>
              <a:off x="1404727" y="4927905"/>
              <a:ext cx="48440" cy="49756"/>
            </a:xfrm>
            <a:custGeom>
              <a:avLst/>
              <a:gdLst/>
              <a:ahLst/>
              <a:cxnLst/>
              <a:rect l="l" t="t" r="r" b="b"/>
              <a:pathLst>
                <a:path w="20" h="20" extrusionOk="0">
                  <a:moveTo>
                    <a:pt x="10" y="0"/>
                  </a:moveTo>
                  <a:cubicBezTo>
                    <a:pt x="10" y="0"/>
                    <a:pt x="10" y="0"/>
                    <a:pt x="10" y="0"/>
                  </a:cubicBezTo>
                  <a:cubicBezTo>
                    <a:pt x="5" y="0"/>
                    <a:pt x="0" y="5"/>
                    <a:pt x="0" y="10"/>
                  </a:cubicBezTo>
                  <a:cubicBezTo>
                    <a:pt x="0" y="16"/>
                    <a:pt x="5" y="20"/>
                    <a:pt x="10" y="20"/>
                  </a:cubicBezTo>
                  <a:cubicBezTo>
                    <a:pt x="10" y="20"/>
                    <a:pt x="10" y="20"/>
                    <a:pt x="10" y="20"/>
                  </a:cubicBezTo>
                  <a:cubicBezTo>
                    <a:pt x="16" y="20"/>
                    <a:pt x="20" y="15"/>
                    <a:pt x="20" y="10"/>
                  </a:cubicBezTo>
                  <a:cubicBezTo>
                    <a:pt x="20" y="5"/>
                    <a:pt x="16"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9" name="Google Shape;1589;p21"/>
            <p:cNvSpPr/>
            <p:nvPr/>
          </p:nvSpPr>
          <p:spPr>
            <a:xfrm>
              <a:off x="1268569" y="4927905"/>
              <a:ext cx="47132" cy="49756"/>
            </a:xfrm>
            <a:custGeom>
              <a:avLst/>
              <a:gdLst/>
              <a:ahLst/>
              <a:cxnLst/>
              <a:rect l="l" t="t" r="r" b="b"/>
              <a:pathLst>
                <a:path w="19" h="20" extrusionOk="0">
                  <a:moveTo>
                    <a:pt x="9" y="0"/>
                  </a:moveTo>
                  <a:cubicBezTo>
                    <a:pt x="9" y="0"/>
                    <a:pt x="9" y="0"/>
                    <a:pt x="9" y="0"/>
                  </a:cubicBezTo>
                  <a:cubicBezTo>
                    <a:pt x="4" y="0"/>
                    <a:pt x="0" y="5"/>
                    <a:pt x="0" y="10"/>
                  </a:cubicBezTo>
                  <a:cubicBezTo>
                    <a:pt x="0" y="15"/>
                    <a:pt x="4" y="20"/>
                    <a:pt x="9" y="20"/>
                  </a:cubicBezTo>
                  <a:cubicBezTo>
                    <a:pt x="9" y="20"/>
                    <a:pt x="9" y="20"/>
                    <a:pt x="9" y="20"/>
                  </a:cubicBezTo>
                  <a:cubicBezTo>
                    <a:pt x="15" y="20"/>
                    <a:pt x="19" y="15"/>
                    <a:pt x="19" y="10"/>
                  </a:cubicBezTo>
                  <a:cubicBezTo>
                    <a:pt x="19" y="5"/>
                    <a:pt x="15" y="0"/>
                    <a:pt x="9"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0" name="Google Shape;1590;p21"/>
            <p:cNvSpPr/>
            <p:nvPr/>
          </p:nvSpPr>
          <p:spPr>
            <a:xfrm>
              <a:off x="1131102" y="4930524"/>
              <a:ext cx="47132" cy="47137"/>
            </a:xfrm>
            <a:custGeom>
              <a:avLst/>
              <a:gdLst/>
              <a:ahLst/>
              <a:cxnLst/>
              <a:rect l="l" t="t" r="r" b="b"/>
              <a:pathLst>
                <a:path w="19" h="19" extrusionOk="0">
                  <a:moveTo>
                    <a:pt x="10" y="0"/>
                  </a:moveTo>
                  <a:cubicBezTo>
                    <a:pt x="10" y="0"/>
                    <a:pt x="10" y="0"/>
                    <a:pt x="10" y="0"/>
                  </a:cubicBezTo>
                  <a:cubicBezTo>
                    <a:pt x="4" y="0"/>
                    <a:pt x="0" y="4"/>
                    <a:pt x="0" y="9"/>
                  </a:cubicBezTo>
                  <a:cubicBezTo>
                    <a:pt x="0" y="14"/>
                    <a:pt x="4" y="19"/>
                    <a:pt x="10" y="19"/>
                  </a:cubicBezTo>
                  <a:cubicBezTo>
                    <a:pt x="10" y="19"/>
                    <a:pt x="10" y="19"/>
                    <a:pt x="10" y="19"/>
                  </a:cubicBezTo>
                  <a:cubicBezTo>
                    <a:pt x="15" y="19"/>
                    <a:pt x="19" y="14"/>
                    <a:pt x="19" y="9"/>
                  </a:cubicBezTo>
                  <a:cubicBezTo>
                    <a:pt x="19" y="4"/>
                    <a:pt x="15"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1" name="Google Shape;1591;p21"/>
            <p:cNvSpPr/>
            <p:nvPr/>
          </p:nvSpPr>
          <p:spPr>
            <a:xfrm>
              <a:off x="993634" y="4930524"/>
              <a:ext cx="45822" cy="44519"/>
            </a:xfrm>
            <a:custGeom>
              <a:avLst/>
              <a:gdLst/>
              <a:ahLst/>
              <a:cxnLst/>
              <a:rect l="l" t="t" r="r" b="b"/>
              <a:pathLst>
                <a:path w="19" h="18" extrusionOk="0">
                  <a:moveTo>
                    <a:pt x="10" y="0"/>
                  </a:moveTo>
                  <a:cubicBezTo>
                    <a:pt x="10" y="0"/>
                    <a:pt x="10" y="0"/>
                    <a:pt x="10" y="0"/>
                  </a:cubicBezTo>
                  <a:cubicBezTo>
                    <a:pt x="5" y="0"/>
                    <a:pt x="0" y="4"/>
                    <a:pt x="0" y="9"/>
                  </a:cubicBezTo>
                  <a:cubicBezTo>
                    <a:pt x="0" y="14"/>
                    <a:pt x="5" y="18"/>
                    <a:pt x="10" y="18"/>
                  </a:cubicBezTo>
                  <a:cubicBezTo>
                    <a:pt x="10" y="18"/>
                    <a:pt x="10" y="18"/>
                    <a:pt x="10" y="18"/>
                  </a:cubicBezTo>
                  <a:cubicBezTo>
                    <a:pt x="15" y="18"/>
                    <a:pt x="19" y="14"/>
                    <a:pt x="19" y="9"/>
                  </a:cubicBezTo>
                  <a:cubicBezTo>
                    <a:pt x="19" y="4"/>
                    <a:pt x="15"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2" name="Google Shape;1592;p21"/>
            <p:cNvSpPr/>
            <p:nvPr/>
          </p:nvSpPr>
          <p:spPr>
            <a:xfrm>
              <a:off x="857476" y="4930524"/>
              <a:ext cx="44513" cy="44519"/>
            </a:xfrm>
            <a:custGeom>
              <a:avLst/>
              <a:gdLst/>
              <a:ahLst/>
              <a:cxnLst/>
              <a:rect l="l" t="t" r="r" b="b"/>
              <a:pathLst>
                <a:path w="18" h="18" extrusionOk="0">
                  <a:moveTo>
                    <a:pt x="9" y="0"/>
                  </a:moveTo>
                  <a:cubicBezTo>
                    <a:pt x="9" y="0"/>
                    <a:pt x="9" y="0"/>
                    <a:pt x="9" y="0"/>
                  </a:cubicBezTo>
                  <a:cubicBezTo>
                    <a:pt x="4" y="0"/>
                    <a:pt x="0" y="4"/>
                    <a:pt x="0" y="9"/>
                  </a:cubicBezTo>
                  <a:cubicBezTo>
                    <a:pt x="0" y="14"/>
                    <a:pt x="4" y="18"/>
                    <a:pt x="9" y="18"/>
                  </a:cubicBezTo>
                  <a:cubicBezTo>
                    <a:pt x="9" y="18"/>
                    <a:pt x="9" y="18"/>
                    <a:pt x="9" y="18"/>
                  </a:cubicBezTo>
                  <a:cubicBezTo>
                    <a:pt x="14" y="18"/>
                    <a:pt x="18" y="14"/>
                    <a:pt x="18" y="9"/>
                  </a:cubicBezTo>
                  <a:cubicBezTo>
                    <a:pt x="18" y="4"/>
                    <a:pt x="14" y="0"/>
                    <a:pt x="9"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3" name="Google Shape;1593;p21"/>
            <p:cNvSpPr/>
            <p:nvPr/>
          </p:nvSpPr>
          <p:spPr>
            <a:xfrm>
              <a:off x="720010" y="4930524"/>
              <a:ext cx="44513" cy="44519"/>
            </a:xfrm>
            <a:custGeom>
              <a:avLst/>
              <a:gdLst/>
              <a:ahLst/>
              <a:cxnLst/>
              <a:rect l="l" t="t" r="r" b="b"/>
              <a:pathLst>
                <a:path w="18" h="18" extrusionOk="0">
                  <a:moveTo>
                    <a:pt x="9" y="0"/>
                  </a:moveTo>
                  <a:cubicBezTo>
                    <a:pt x="9" y="0"/>
                    <a:pt x="9" y="0"/>
                    <a:pt x="9" y="0"/>
                  </a:cubicBezTo>
                  <a:cubicBezTo>
                    <a:pt x="4" y="0"/>
                    <a:pt x="0" y="4"/>
                    <a:pt x="0" y="9"/>
                  </a:cubicBezTo>
                  <a:cubicBezTo>
                    <a:pt x="0" y="14"/>
                    <a:pt x="4" y="18"/>
                    <a:pt x="9" y="18"/>
                  </a:cubicBezTo>
                  <a:cubicBezTo>
                    <a:pt x="9" y="18"/>
                    <a:pt x="9" y="18"/>
                    <a:pt x="9" y="18"/>
                  </a:cubicBezTo>
                  <a:cubicBezTo>
                    <a:pt x="14" y="18"/>
                    <a:pt x="18" y="14"/>
                    <a:pt x="18" y="9"/>
                  </a:cubicBezTo>
                  <a:cubicBezTo>
                    <a:pt x="18" y="4"/>
                    <a:pt x="14" y="0"/>
                    <a:pt x="9"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4" name="Google Shape;1594;p21"/>
            <p:cNvSpPr/>
            <p:nvPr/>
          </p:nvSpPr>
          <p:spPr>
            <a:xfrm>
              <a:off x="3597656" y="5033964"/>
              <a:ext cx="61532" cy="64160"/>
            </a:xfrm>
            <a:custGeom>
              <a:avLst/>
              <a:gdLst/>
              <a:ahLst/>
              <a:cxnLst/>
              <a:rect l="l" t="t" r="r" b="b"/>
              <a:pathLst>
                <a:path w="25" h="26" extrusionOk="0">
                  <a:moveTo>
                    <a:pt x="13" y="0"/>
                  </a:moveTo>
                  <a:cubicBezTo>
                    <a:pt x="13" y="0"/>
                    <a:pt x="12" y="0"/>
                    <a:pt x="12" y="0"/>
                  </a:cubicBezTo>
                  <a:cubicBezTo>
                    <a:pt x="5" y="0"/>
                    <a:pt x="0" y="6"/>
                    <a:pt x="0" y="13"/>
                  </a:cubicBezTo>
                  <a:cubicBezTo>
                    <a:pt x="0" y="20"/>
                    <a:pt x="5" y="26"/>
                    <a:pt x="13" y="26"/>
                  </a:cubicBezTo>
                  <a:cubicBezTo>
                    <a:pt x="13" y="26"/>
                    <a:pt x="13" y="26"/>
                    <a:pt x="13" y="26"/>
                  </a:cubicBezTo>
                  <a:cubicBezTo>
                    <a:pt x="20" y="26"/>
                    <a:pt x="25" y="20"/>
                    <a:pt x="25" y="13"/>
                  </a:cubicBezTo>
                  <a:cubicBezTo>
                    <a:pt x="25" y="6"/>
                    <a:pt x="20" y="0"/>
                    <a:pt x="13"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5" name="Google Shape;1595;p21"/>
            <p:cNvSpPr/>
            <p:nvPr/>
          </p:nvSpPr>
          <p:spPr>
            <a:xfrm>
              <a:off x="3460188" y="5033964"/>
              <a:ext cx="61532" cy="64160"/>
            </a:xfrm>
            <a:custGeom>
              <a:avLst/>
              <a:gdLst/>
              <a:ahLst/>
              <a:cxnLst/>
              <a:rect l="l" t="t" r="r" b="b"/>
              <a:pathLst>
                <a:path w="25" h="26" extrusionOk="0">
                  <a:moveTo>
                    <a:pt x="13" y="0"/>
                  </a:moveTo>
                  <a:cubicBezTo>
                    <a:pt x="13" y="0"/>
                    <a:pt x="13" y="0"/>
                    <a:pt x="13" y="0"/>
                  </a:cubicBezTo>
                  <a:cubicBezTo>
                    <a:pt x="6" y="0"/>
                    <a:pt x="0" y="6"/>
                    <a:pt x="0" y="13"/>
                  </a:cubicBezTo>
                  <a:cubicBezTo>
                    <a:pt x="0" y="20"/>
                    <a:pt x="6" y="26"/>
                    <a:pt x="13" y="26"/>
                  </a:cubicBezTo>
                  <a:cubicBezTo>
                    <a:pt x="13" y="26"/>
                    <a:pt x="13" y="26"/>
                    <a:pt x="13" y="26"/>
                  </a:cubicBezTo>
                  <a:cubicBezTo>
                    <a:pt x="20" y="26"/>
                    <a:pt x="25" y="20"/>
                    <a:pt x="25" y="13"/>
                  </a:cubicBezTo>
                  <a:cubicBezTo>
                    <a:pt x="25" y="6"/>
                    <a:pt x="20" y="0"/>
                    <a:pt x="13"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6" name="Google Shape;1596;p21"/>
            <p:cNvSpPr/>
            <p:nvPr/>
          </p:nvSpPr>
          <p:spPr>
            <a:xfrm>
              <a:off x="3321412" y="5033964"/>
              <a:ext cx="61532" cy="61541"/>
            </a:xfrm>
            <a:custGeom>
              <a:avLst/>
              <a:gdLst/>
              <a:ahLst/>
              <a:cxnLst/>
              <a:rect l="l" t="t" r="r" b="b"/>
              <a:pathLst>
                <a:path w="25" h="25" extrusionOk="0">
                  <a:moveTo>
                    <a:pt x="13" y="0"/>
                  </a:moveTo>
                  <a:cubicBezTo>
                    <a:pt x="13" y="0"/>
                    <a:pt x="13" y="0"/>
                    <a:pt x="13" y="0"/>
                  </a:cubicBezTo>
                  <a:cubicBezTo>
                    <a:pt x="6" y="0"/>
                    <a:pt x="0" y="6"/>
                    <a:pt x="0" y="13"/>
                  </a:cubicBezTo>
                  <a:cubicBezTo>
                    <a:pt x="0" y="20"/>
                    <a:pt x="6" y="25"/>
                    <a:pt x="13" y="25"/>
                  </a:cubicBezTo>
                  <a:cubicBezTo>
                    <a:pt x="13" y="25"/>
                    <a:pt x="13" y="25"/>
                    <a:pt x="13" y="25"/>
                  </a:cubicBezTo>
                  <a:cubicBezTo>
                    <a:pt x="20" y="25"/>
                    <a:pt x="25" y="20"/>
                    <a:pt x="25" y="13"/>
                  </a:cubicBezTo>
                  <a:cubicBezTo>
                    <a:pt x="25" y="6"/>
                    <a:pt x="20" y="0"/>
                    <a:pt x="13"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7" name="Google Shape;1597;p21"/>
            <p:cNvSpPr/>
            <p:nvPr/>
          </p:nvSpPr>
          <p:spPr>
            <a:xfrm>
              <a:off x="3186564" y="5033964"/>
              <a:ext cx="58914" cy="61541"/>
            </a:xfrm>
            <a:custGeom>
              <a:avLst/>
              <a:gdLst/>
              <a:ahLst/>
              <a:cxnLst/>
              <a:rect l="l" t="t" r="r" b="b"/>
              <a:pathLst>
                <a:path w="24" h="25" extrusionOk="0">
                  <a:moveTo>
                    <a:pt x="12" y="0"/>
                  </a:moveTo>
                  <a:cubicBezTo>
                    <a:pt x="12" y="0"/>
                    <a:pt x="12" y="0"/>
                    <a:pt x="12" y="0"/>
                  </a:cubicBezTo>
                  <a:cubicBezTo>
                    <a:pt x="5" y="1"/>
                    <a:pt x="0" y="6"/>
                    <a:pt x="0" y="13"/>
                  </a:cubicBezTo>
                  <a:cubicBezTo>
                    <a:pt x="0" y="20"/>
                    <a:pt x="5" y="25"/>
                    <a:pt x="12" y="25"/>
                  </a:cubicBezTo>
                  <a:cubicBezTo>
                    <a:pt x="12" y="25"/>
                    <a:pt x="12" y="25"/>
                    <a:pt x="12" y="25"/>
                  </a:cubicBezTo>
                  <a:cubicBezTo>
                    <a:pt x="19" y="25"/>
                    <a:pt x="24" y="20"/>
                    <a:pt x="24" y="13"/>
                  </a:cubicBezTo>
                  <a:cubicBezTo>
                    <a:pt x="24" y="6"/>
                    <a:pt x="19"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8" name="Google Shape;1598;p21"/>
            <p:cNvSpPr/>
            <p:nvPr/>
          </p:nvSpPr>
          <p:spPr>
            <a:xfrm>
              <a:off x="3049096" y="5036582"/>
              <a:ext cx="58914" cy="58922"/>
            </a:xfrm>
            <a:custGeom>
              <a:avLst/>
              <a:gdLst/>
              <a:ahLst/>
              <a:cxnLst/>
              <a:rect l="l" t="t" r="r" b="b"/>
              <a:pathLst>
                <a:path w="24" h="24" extrusionOk="0">
                  <a:moveTo>
                    <a:pt x="12" y="0"/>
                  </a:moveTo>
                  <a:cubicBezTo>
                    <a:pt x="12" y="0"/>
                    <a:pt x="12" y="0"/>
                    <a:pt x="12" y="0"/>
                  </a:cubicBezTo>
                  <a:cubicBezTo>
                    <a:pt x="5" y="0"/>
                    <a:pt x="0" y="5"/>
                    <a:pt x="0" y="12"/>
                  </a:cubicBezTo>
                  <a:cubicBezTo>
                    <a:pt x="0" y="19"/>
                    <a:pt x="6" y="24"/>
                    <a:pt x="12" y="24"/>
                  </a:cubicBezTo>
                  <a:cubicBezTo>
                    <a:pt x="12" y="24"/>
                    <a:pt x="12" y="24"/>
                    <a:pt x="12" y="24"/>
                  </a:cubicBezTo>
                  <a:cubicBezTo>
                    <a:pt x="19" y="24"/>
                    <a:pt x="24" y="19"/>
                    <a:pt x="24" y="12"/>
                  </a:cubicBezTo>
                  <a:cubicBezTo>
                    <a:pt x="24" y="5"/>
                    <a:pt x="19"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9" name="Google Shape;1599;p21"/>
            <p:cNvSpPr/>
            <p:nvPr/>
          </p:nvSpPr>
          <p:spPr>
            <a:xfrm>
              <a:off x="2910320" y="5036582"/>
              <a:ext cx="58914" cy="58922"/>
            </a:xfrm>
            <a:custGeom>
              <a:avLst/>
              <a:gdLst/>
              <a:ahLst/>
              <a:cxnLst/>
              <a:rect l="l" t="t" r="r" b="b"/>
              <a:pathLst>
                <a:path w="24" h="24" extrusionOk="0">
                  <a:moveTo>
                    <a:pt x="12" y="0"/>
                  </a:moveTo>
                  <a:cubicBezTo>
                    <a:pt x="12" y="0"/>
                    <a:pt x="12" y="0"/>
                    <a:pt x="12" y="0"/>
                  </a:cubicBezTo>
                  <a:cubicBezTo>
                    <a:pt x="6" y="0"/>
                    <a:pt x="0" y="5"/>
                    <a:pt x="0" y="12"/>
                  </a:cubicBezTo>
                  <a:cubicBezTo>
                    <a:pt x="0" y="18"/>
                    <a:pt x="6" y="24"/>
                    <a:pt x="12" y="24"/>
                  </a:cubicBezTo>
                  <a:cubicBezTo>
                    <a:pt x="12" y="24"/>
                    <a:pt x="12" y="24"/>
                    <a:pt x="12" y="24"/>
                  </a:cubicBezTo>
                  <a:cubicBezTo>
                    <a:pt x="19" y="24"/>
                    <a:pt x="24" y="18"/>
                    <a:pt x="24" y="12"/>
                  </a:cubicBezTo>
                  <a:cubicBezTo>
                    <a:pt x="24" y="5"/>
                    <a:pt x="19"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0" name="Google Shape;1600;p21"/>
            <p:cNvSpPr/>
            <p:nvPr/>
          </p:nvSpPr>
          <p:spPr>
            <a:xfrm>
              <a:off x="2775471" y="5036582"/>
              <a:ext cx="56296" cy="58922"/>
            </a:xfrm>
            <a:custGeom>
              <a:avLst/>
              <a:gdLst/>
              <a:ahLst/>
              <a:cxnLst/>
              <a:rect l="l" t="t" r="r" b="b"/>
              <a:pathLst>
                <a:path w="23" h="24" extrusionOk="0">
                  <a:moveTo>
                    <a:pt x="12" y="0"/>
                  </a:moveTo>
                  <a:cubicBezTo>
                    <a:pt x="12" y="0"/>
                    <a:pt x="12" y="0"/>
                    <a:pt x="12" y="0"/>
                  </a:cubicBezTo>
                  <a:cubicBezTo>
                    <a:pt x="5" y="0"/>
                    <a:pt x="0" y="5"/>
                    <a:pt x="0" y="12"/>
                  </a:cubicBezTo>
                  <a:cubicBezTo>
                    <a:pt x="0" y="18"/>
                    <a:pt x="5" y="24"/>
                    <a:pt x="12" y="24"/>
                  </a:cubicBezTo>
                  <a:cubicBezTo>
                    <a:pt x="12" y="24"/>
                    <a:pt x="12" y="24"/>
                    <a:pt x="12" y="24"/>
                  </a:cubicBezTo>
                  <a:cubicBezTo>
                    <a:pt x="18" y="24"/>
                    <a:pt x="23" y="18"/>
                    <a:pt x="23" y="12"/>
                  </a:cubicBezTo>
                  <a:cubicBezTo>
                    <a:pt x="23" y="5"/>
                    <a:pt x="18"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1" name="Google Shape;1601;p21"/>
            <p:cNvSpPr/>
            <p:nvPr/>
          </p:nvSpPr>
          <p:spPr>
            <a:xfrm>
              <a:off x="2638004" y="5036582"/>
              <a:ext cx="56296" cy="56303"/>
            </a:xfrm>
            <a:custGeom>
              <a:avLst/>
              <a:gdLst/>
              <a:ahLst/>
              <a:cxnLst/>
              <a:rect l="l" t="t" r="r" b="b"/>
              <a:pathLst>
                <a:path w="23" h="23" extrusionOk="0">
                  <a:moveTo>
                    <a:pt x="12" y="0"/>
                  </a:moveTo>
                  <a:cubicBezTo>
                    <a:pt x="12" y="0"/>
                    <a:pt x="12" y="0"/>
                    <a:pt x="12" y="0"/>
                  </a:cubicBezTo>
                  <a:cubicBezTo>
                    <a:pt x="5" y="0"/>
                    <a:pt x="0" y="5"/>
                    <a:pt x="0" y="12"/>
                  </a:cubicBezTo>
                  <a:cubicBezTo>
                    <a:pt x="0" y="18"/>
                    <a:pt x="5" y="23"/>
                    <a:pt x="12" y="23"/>
                  </a:cubicBezTo>
                  <a:cubicBezTo>
                    <a:pt x="12" y="23"/>
                    <a:pt x="12" y="23"/>
                    <a:pt x="12" y="23"/>
                  </a:cubicBezTo>
                  <a:cubicBezTo>
                    <a:pt x="18" y="23"/>
                    <a:pt x="23" y="18"/>
                    <a:pt x="23" y="12"/>
                  </a:cubicBezTo>
                  <a:cubicBezTo>
                    <a:pt x="23" y="5"/>
                    <a:pt x="18"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2" name="Google Shape;1602;p21"/>
            <p:cNvSpPr/>
            <p:nvPr/>
          </p:nvSpPr>
          <p:spPr>
            <a:xfrm>
              <a:off x="2499227" y="5036582"/>
              <a:ext cx="56296" cy="56303"/>
            </a:xfrm>
            <a:custGeom>
              <a:avLst/>
              <a:gdLst/>
              <a:ahLst/>
              <a:cxnLst/>
              <a:rect l="l" t="t" r="r" b="b"/>
              <a:pathLst>
                <a:path w="23" h="23" extrusionOk="0">
                  <a:moveTo>
                    <a:pt x="12" y="0"/>
                  </a:moveTo>
                  <a:cubicBezTo>
                    <a:pt x="12" y="0"/>
                    <a:pt x="12" y="0"/>
                    <a:pt x="12" y="0"/>
                  </a:cubicBezTo>
                  <a:cubicBezTo>
                    <a:pt x="6" y="0"/>
                    <a:pt x="0" y="6"/>
                    <a:pt x="0" y="12"/>
                  </a:cubicBezTo>
                  <a:cubicBezTo>
                    <a:pt x="0" y="18"/>
                    <a:pt x="6" y="23"/>
                    <a:pt x="12" y="23"/>
                  </a:cubicBezTo>
                  <a:cubicBezTo>
                    <a:pt x="12" y="23"/>
                    <a:pt x="12" y="23"/>
                    <a:pt x="12" y="23"/>
                  </a:cubicBezTo>
                  <a:cubicBezTo>
                    <a:pt x="18" y="23"/>
                    <a:pt x="23" y="18"/>
                    <a:pt x="23" y="12"/>
                  </a:cubicBezTo>
                  <a:cubicBezTo>
                    <a:pt x="23" y="6"/>
                    <a:pt x="18"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3" name="Google Shape;1603;p21"/>
            <p:cNvSpPr/>
            <p:nvPr/>
          </p:nvSpPr>
          <p:spPr>
            <a:xfrm>
              <a:off x="2364379" y="5039201"/>
              <a:ext cx="53677" cy="53685"/>
            </a:xfrm>
            <a:custGeom>
              <a:avLst/>
              <a:gdLst/>
              <a:ahLst/>
              <a:cxnLst/>
              <a:rect l="l" t="t" r="r" b="b"/>
              <a:pathLst>
                <a:path w="22" h="22" extrusionOk="0">
                  <a:moveTo>
                    <a:pt x="11" y="0"/>
                  </a:moveTo>
                  <a:cubicBezTo>
                    <a:pt x="11" y="0"/>
                    <a:pt x="11" y="0"/>
                    <a:pt x="11" y="0"/>
                  </a:cubicBezTo>
                  <a:cubicBezTo>
                    <a:pt x="5" y="0"/>
                    <a:pt x="0" y="5"/>
                    <a:pt x="0" y="11"/>
                  </a:cubicBezTo>
                  <a:cubicBezTo>
                    <a:pt x="0" y="17"/>
                    <a:pt x="5" y="22"/>
                    <a:pt x="11" y="22"/>
                  </a:cubicBezTo>
                  <a:cubicBezTo>
                    <a:pt x="11" y="22"/>
                    <a:pt x="11" y="22"/>
                    <a:pt x="11" y="22"/>
                  </a:cubicBezTo>
                  <a:cubicBezTo>
                    <a:pt x="17" y="22"/>
                    <a:pt x="22" y="17"/>
                    <a:pt x="22" y="11"/>
                  </a:cubicBezTo>
                  <a:cubicBezTo>
                    <a:pt x="22" y="5"/>
                    <a:pt x="17" y="0"/>
                    <a:pt x="11"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4" name="Google Shape;1604;p21"/>
            <p:cNvSpPr/>
            <p:nvPr/>
          </p:nvSpPr>
          <p:spPr>
            <a:xfrm>
              <a:off x="2226911" y="5039201"/>
              <a:ext cx="53677" cy="53685"/>
            </a:xfrm>
            <a:custGeom>
              <a:avLst/>
              <a:gdLst/>
              <a:ahLst/>
              <a:cxnLst/>
              <a:rect l="l" t="t" r="r" b="b"/>
              <a:pathLst>
                <a:path w="22" h="22" extrusionOk="0">
                  <a:moveTo>
                    <a:pt x="11" y="0"/>
                  </a:moveTo>
                  <a:cubicBezTo>
                    <a:pt x="11" y="0"/>
                    <a:pt x="11" y="0"/>
                    <a:pt x="11" y="0"/>
                  </a:cubicBezTo>
                  <a:cubicBezTo>
                    <a:pt x="5" y="0"/>
                    <a:pt x="0" y="5"/>
                    <a:pt x="0" y="11"/>
                  </a:cubicBezTo>
                  <a:cubicBezTo>
                    <a:pt x="0" y="17"/>
                    <a:pt x="5" y="22"/>
                    <a:pt x="11" y="22"/>
                  </a:cubicBezTo>
                  <a:cubicBezTo>
                    <a:pt x="11" y="22"/>
                    <a:pt x="11" y="22"/>
                    <a:pt x="11" y="22"/>
                  </a:cubicBezTo>
                  <a:cubicBezTo>
                    <a:pt x="17" y="22"/>
                    <a:pt x="22" y="17"/>
                    <a:pt x="22" y="11"/>
                  </a:cubicBezTo>
                  <a:cubicBezTo>
                    <a:pt x="22" y="5"/>
                    <a:pt x="17" y="0"/>
                    <a:pt x="11"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5" name="Google Shape;1605;p21"/>
            <p:cNvSpPr/>
            <p:nvPr/>
          </p:nvSpPr>
          <p:spPr>
            <a:xfrm>
              <a:off x="2090753" y="5039201"/>
              <a:ext cx="52368" cy="53685"/>
            </a:xfrm>
            <a:custGeom>
              <a:avLst/>
              <a:gdLst/>
              <a:ahLst/>
              <a:cxnLst/>
              <a:rect l="l" t="t" r="r" b="b"/>
              <a:pathLst>
                <a:path w="21" h="22" extrusionOk="0">
                  <a:moveTo>
                    <a:pt x="10" y="0"/>
                  </a:moveTo>
                  <a:cubicBezTo>
                    <a:pt x="10" y="0"/>
                    <a:pt x="10" y="0"/>
                    <a:pt x="10" y="0"/>
                  </a:cubicBezTo>
                  <a:cubicBezTo>
                    <a:pt x="4" y="0"/>
                    <a:pt x="0" y="5"/>
                    <a:pt x="0" y="11"/>
                  </a:cubicBezTo>
                  <a:cubicBezTo>
                    <a:pt x="0" y="17"/>
                    <a:pt x="4" y="22"/>
                    <a:pt x="10" y="22"/>
                  </a:cubicBezTo>
                  <a:cubicBezTo>
                    <a:pt x="10" y="22"/>
                    <a:pt x="10" y="22"/>
                    <a:pt x="10" y="22"/>
                  </a:cubicBezTo>
                  <a:cubicBezTo>
                    <a:pt x="16" y="22"/>
                    <a:pt x="21" y="17"/>
                    <a:pt x="21" y="11"/>
                  </a:cubicBezTo>
                  <a:cubicBezTo>
                    <a:pt x="21" y="5"/>
                    <a:pt x="16"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6" name="Google Shape;1606;p21"/>
            <p:cNvSpPr/>
            <p:nvPr/>
          </p:nvSpPr>
          <p:spPr>
            <a:xfrm>
              <a:off x="1953287" y="5039201"/>
              <a:ext cx="51059" cy="51066"/>
            </a:xfrm>
            <a:custGeom>
              <a:avLst/>
              <a:gdLst/>
              <a:ahLst/>
              <a:cxnLst/>
              <a:rect l="l" t="t" r="r" b="b"/>
              <a:pathLst>
                <a:path w="21" h="21" extrusionOk="0">
                  <a:moveTo>
                    <a:pt x="11" y="0"/>
                  </a:moveTo>
                  <a:cubicBezTo>
                    <a:pt x="11" y="0"/>
                    <a:pt x="11" y="0"/>
                    <a:pt x="11" y="0"/>
                  </a:cubicBezTo>
                  <a:cubicBezTo>
                    <a:pt x="5" y="0"/>
                    <a:pt x="0" y="5"/>
                    <a:pt x="0" y="11"/>
                  </a:cubicBezTo>
                  <a:cubicBezTo>
                    <a:pt x="0" y="17"/>
                    <a:pt x="5" y="21"/>
                    <a:pt x="11" y="21"/>
                  </a:cubicBezTo>
                  <a:cubicBezTo>
                    <a:pt x="11" y="21"/>
                    <a:pt x="11" y="21"/>
                    <a:pt x="11" y="21"/>
                  </a:cubicBezTo>
                  <a:cubicBezTo>
                    <a:pt x="16" y="21"/>
                    <a:pt x="21" y="17"/>
                    <a:pt x="21" y="11"/>
                  </a:cubicBezTo>
                  <a:cubicBezTo>
                    <a:pt x="21" y="5"/>
                    <a:pt x="16" y="0"/>
                    <a:pt x="11"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7" name="Google Shape;1607;p21"/>
            <p:cNvSpPr/>
            <p:nvPr/>
          </p:nvSpPr>
          <p:spPr>
            <a:xfrm>
              <a:off x="1815819" y="5039201"/>
              <a:ext cx="51059" cy="51066"/>
            </a:xfrm>
            <a:custGeom>
              <a:avLst/>
              <a:gdLst/>
              <a:ahLst/>
              <a:cxnLst/>
              <a:rect l="l" t="t" r="r" b="b"/>
              <a:pathLst>
                <a:path w="21" h="21" extrusionOk="0">
                  <a:moveTo>
                    <a:pt x="11" y="0"/>
                  </a:moveTo>
                  <a:cubicBezTo>
                    <a:pt x="11" y="0"/>
                    <a:pt x="11" y="0"/>
                    <a:pt x="11" y="0"/>
                  </a:cubicBezTo>
                  <a:cubicBezTo>
                    <a:pt x="5" y="0"/>
                    <a:pt x="0" y="5"/>
                    <a:pt x="0" y="11"/>
                  </a:cubicBezTo>
                  <a:cubicBezTo>
                    <a:pt x="0" y="17"/>
                    <a:pt x="5" y="21"/>
                    <a:pt x="11" y="21"/>
                  </a:cubicBezTo>
                  <a:cubicBezTo>
                    <a:pt x="11" y="21"/>
                    <a:pt x="11" y="21"/>
                    <a:pt x="11" y="21"/>
                  </a:cubicBezTo>
                  <a:cubicBezTo>
                    <a:pt x="17" y="21"/>
                    <a:pt x="21" y="17"/>
                    <a:pt x="21" y="11"/>
                  </a:cubicBezTo>
                  <a:cubicBezTo>
                    <a:pt x="21" y="5"/>
                    <a:pt x="16" y="0"/>
                    <a:pt x="11"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8" name="Google Shape;1608;p21"/>
            <p:cNvSpPr/>
            <p:nvPr/>
          </p:nvSpPr>
          <p:spPr>
            <a:xfrm>
              <a:off x="1679661" y="5041820"/>
              <a:ext cx="49750" cy="48447"/>
            </a:xfrm>
            <a:custGeom>
              <a:avLst/>
              <a:gdLst/>
              <a:ahLst/>
              <a:cxnLst/>
              <a:rect l="l" t="t" r="r" b="b"/>
              <a:pathLst>
                <a:path w="20" h="20" extrusionOk="0">
                  <a:moveTo>
                    <a:pt x="10" y="0"/>
                  </a:moveTo>
                  <a:cubicBezTo>
                    <a:pt x="10" y="0"/>
                    <a:pt x="10" y="0"/>
                    <a:pt x="10" y="0"/>
                  </a:cubicBezTo>
                  <a:cubicBezTo>
                    <a:pt x="4" y="0"/>
                    <a:pt x="0" y="4"/>
                    <a:pt x="0" y="10"/>
                  </a:cubicBezTo>
                  <a:cubicBezTo>
                    <a:pt x="0" y="16"/>
                    <a:pt x="4" y="20"/>
                    <a:pt x="10" y="20"/>
                  </a:cubicBezTo>
                  <a:cubicBezTo>
                    <a:pt x="10" y="20"/>
                    <a:pt x="10" y="20"/>
                    <a:pt x="10" y="20"/>
                  </a:cubicBezTo>
                  <a:cubicBezTo>
                    <a:pt x="16" y="20"/>
                    <a:pt x="20" y="15"/>
                    <a:pt x="20" y="10"/>
                  </a:cubicBezTo>
                  <a:cubicBezTo>
                    <a:pt x="20" y="4"/>
                    <a:pt x="16"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9" name="Google Shape;1609;p21"/>
            <p:cNvSpPr/>
            <p:nvPr/>
          </p:nvSpPr>
          <p:spPr>
            <a:xfrm>
              <a:off x="1542194" y="5041820"/>
              <a:ext cx="48440" cy="48447"/>
            </a:xfrm>
            <a:custGeom>
              <a:avLst/>
              <a:gdLst/>
              <a:ahLst/>
              <a:cxnLst/>
              <a:rect l="l" t="t" r="r" b="b"/>
              <a:pathLst>
                <a:path w="20" h="20" extrusionOk="0">
                  <a:moveTo>
                    <a:pt x="10" y="0"/>
                  </a:moveTo>
                  <a:cubicBezTo>
                    <a:pt x="10" y="0"/>
                    <a:pt x="10" y="0"/>
                    <a:pt x="10" y="0"/>
                  </a:cubicBezTo>
                  <a:cubicBezTo>
                    <a:pt x="4" y="0"/>
                    <a:pt x="0" y="4"/>
                    <a:pt x="0" y="10"/>
                  </a:cubicBezTo>
                  <a:cubicBezTo>
                    <a:pt x="0" y="15"/>
                    <a:pt x="5" y="20"/>
                    <a:pt x="10" y="20"/>
                  </a:cubicBezTo>
                  <a:cubicBezTo>
                    <a:pt x="10" y="20"/>
                    <a:pt x="10" y="20"/>
                    <a:pt x="10" y="20"/>
                  </a:cubicBezTo>
                  <a:cubicBezTo>
                    <a:pt x="16" y="20"/>
                    <a:pt x="20" y="15"/>
                    <a:pt x="20" y="10"/>
                  </a:cubicBezTo>
                  <a:cubicBezTo>
                    <a:pt x="20" y="4"/>
                    <a:pt x="16"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0" name="Google Shape;1610;p21"/>
            <p:cNvSpPr/>
            <p:nvPr/>
          </p:nvSpPr>
          <p:spPr>
            <a:xfrm>
              <a:off x="1404727" y="5041820"/>
              <a:ext cx="48440" cy="48447"/>
            </a:xfrm>
            <a:custGeom>
              <a:avLst/>
              <a:gdLst/>
              <a:ahLst/>
              <a:cxnLst/>
              <a:rect l="l" t="t" r="r" b="b"/>
              <a:pathLst>
                <a:path w="20" h="20" extrusionOk="0">
                  <a:moveTo>
                    <a:pt x="10" y="0"/>
                  </a:moveTo>
                  <a:cubicBezTo>
                    <a:pt x="10" y="0"/>
                    <a:pt x="10" y="0"/>
                    <a:pt x="10" y="0"/>
                  </a:cubicBezTo>
                  <a:cubicBezTo>
                    <a:pt x="5" y="0"/>
                    <a:pt x="0" y="4"/>
                    <a:pt x="0" y="10"/>
                  </a:cubicBezTo>
                  <a:cubicBezTo>
                    <a:pt x="0" y="15"/>
                    <a:pt x="5" y="20"/>
                    <a:pt x="10" y="20"/>
                  </a:cubicBezTo>
                  <a:cubicBezTo>
                    <a:pt x="10" y="20"/>
                    <a:pt x="10" y="20"/>
                    <a:pt x="10" y="20"/>
                  </a:cubicBezTo>
                  <a:cubicBezTo>
                    <a:pt x="16" y="20"/>
                    <a:pt x="20" y="15"/>
                    <a:pt x="20" y="10"/>
                  </a:cubicBezTo>
                  <a:cubicBezTo>
                    <a:pt x="20" y="4"/>
                    <a:pt x="16"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1" name="Google Shape;1611;p21"/>
            <p:cNvSpPr/>
            <p:nvPr/>
          </p:nvSpPr>
          <p:spPr>
            <a:xfrm>
              <a:off x="1268569" y="5041820"/>
              <a:ext cx="47132" cy="48447"/>
            </a:xfrm>
            <a:custGeom>
              <a:avLst/>
              <a:gdLst/>
              <a:ahLst/>
              <a:cxnLst/>
              <a:rect l="l" t="t" r="r" b="b"/>
              <a:pathLst>
                <a:path w="19" h="20" extrusionOk="0">
                  <a:moveTo>
                    <a:pt x="9" y="0"/>
                  </a:moveTo>
                  <a:cubicBezTo>
                    <a:pt x="9" y="0"/>
                    <a:pt x="9" y="0"/>
                    <a:pt x="9" y="0"/>
                  </a:cubicBezTo>
                  <a:cubicBezTo>
                    <a:pt x="4" y="0"/>
                    <a:pt x="0" y="4"/>
                    <a:pt x="0" y="10"/>
                  </a:cubicBezTo>
                  <a:cubicBezTo>
                    <a:pt x="0" y="15"/>
                    <a:pt x="4" y="20"/>
                    <a:pt x="9" y="20"/>
                  </a:cubicBezTo>
                  <a:cubicBezTo>
                    <a:pt x="9" y="20"/>
                    <a:pt x="9" y="20"/>
                    <a:pt x="9" y="20"/>
                  </a:cubicBezTo>
                  <a:cubicBezTo>
                    <a:pt x="15" y="20"/>
                    <a:pt x="19" y="15"/>
                    <a:pt x="19" y="10"/>
                  </a:cubicBezTo>
                  <a:cubicBezTo>
                    <a:pt x="19" y="4"/>
                    <a:pt x="15" y="0"/>
                    <a:pt x="9"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2" name="Google Shape;1612;p21"/>
            <p:cNvSpPr/>
            <p:nvPr/>
          </p:nvSpPr>
          <p:spPr>
            <a:xfrm>
              <a:off x="1131102" y="5041820"/>
              <a:ext cx="47132" cy="47137"/>
            </a:xfrm>
            <a:custGeom>
              <a:avLst/>
              <a:gdLst/>
              <a:ahLst/>
              <a:cxnLst/>
              <a:rect l="l" t="t" r="r" b="b"/>
              <a:pathLst>
                <a:path w="19" h="19" extrusionOk="0">
                  <a:moveTo>
                    <a:pt x="10" y="0"/>
                  </a:moveTo>
                  <a:cubicBezTo>
                    <a:pt x="10" y="0"/>
                    <a:pt x="10" y="0"/>
                    <a:pt x="10" y="0"/>
                  </a:cubicBezTo>
                  <a:cubicBezTo>
                    <a:pt x="4" y="0"/>
                    <a:pt x="0" y="5"/>
                    <a:pt x="0" y="10"/>
                  </a:cubicBezTo>
                  <a:cubicBezTo>
                    <a:pt x="0" y="15"/>
                    <a:pt x="4" y="19"/>
                    <a:pt x="10" y="19"/>
                  </a:cubicBezTo>
                  <a:cubicBezTo>
                    <a:pt x="10" y="19"/>
                    <a:pt x="10" y="19"/>
                    <a:pt x="10" y="19"/>
                  </a:cubicBezTo>
                  <a:cubicBezTo>
                    <a:pt x="15" y="19"/>
                    <a:pt x="19" y="15"/>
                    <a:pt x="19" y="10"/>
                  </a:cubicBezTo>
                  <a:cubicBezTo>
                    <a:pt x="19" y="5"/>
                    <a:pt x="15"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3" name="Google Shape;1613;p21"/>
            <p:cNvSpPr/>
            <p:nvPr/>
          </p:nvSpPr>
          <p:spPr>
            <a:xfrm>
              <a:off x="993634" y="5041820"/>
              <a:ext cx="45822" cy="47137"/>
            </a:xfrm>
            <a:custGeom>
              <a:avLst/>
              <a:gdLst/>
              <a:ahLst/>
              <a:cxnLst/>
              <a:rect l="l" t="t" r="r" b="b"/>
              <a:pathLst>
                <a:path w="19" h="19" extrusionOk="0">
                  <a:moveTo>
                    <a:pt x="10" y="0"/>
                  </a:moveTo>
                  <a:cubicBezTo>
                    <a:pt x="10" y="0"/>
                    <a:pt x="10" y="0"/>
                    <a:pt x="10" y="0"/>
                  </a:cubicBezTo>
                  <a:cubicBezTo>
                    <a:pt x="5" y="1"/>
                    <a:pt x="0" y="5"/>
                    <a:pt x="0" y="10"/>
                  </a:cubicBezTo>
                  <a:cubicBezTo>
                    <a:pt x="0" y="15"/>
                    <a:pt x="5" y="19"/>
                    <a:pt x="10" y="19"/>
                  </a:cubicBezTo>
                  <a:cubicBezTo>
                    <a:pt x="10" y="19"/>
                    <a:pt x="10" y="19"/>
                    <a:pt x="10" y="19"/>
                  </a:cubicBezTo>
                  <a:cubicBezTo>
                    <a:pt x="15" y="19"/>
                    <a:pt x="19" y="15"/>
                    <a:pt x="19" y="10"/>
                  </a:cubicBezTo>
                  <a:cubicBezTo>
                    <a:pt x="19" y="5"/>
                    <a:pt x="15"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4" name="Google Shape;1614;p21"/>
            <p:cNvSpPr/>
            <p:nvPr/>
          </p:nvSpPr>
          <p:spPr>
            <a:xfrm>
              <a:off x="857476" y="5044439"/>
              <a:ext cx="44513" cy="44519"/>
            </a:xfrm>
            <a:custGeom>
              <a:avLst/>
              <a:gdLst/>
              <a:ahLst/>
              <a:cxnLst/>
              <a:rect l="l" t="t" r="r" b="b"/>
              <a:pathLst>
                <a:path w="18" h="18" extrusionOk="0">
                  <a:moveTo>
                    <a:pt x="9" y="0"/>
                  </a:moveTo>
                  <a:cubicBezTo>
                    <a:pt x="9" y="0"/>
                    <a:pt x="9" y="0"/>
                    <a:pt x="9" y="0"/>
                  </a:cubicBezTo>
                  <a:cubicBezTo>
                    <a:pt x="4" y="0"/>
                    <a:pt x="0" y="4"/>
                    <a:pt x="0" y="9"/>
                  </a:cubicBezTo>
                  <a:cubicBezTo>
                    <a:pt x="0" y="14"/>
                    <a:pt x="4" y="18"/>
                    <a:pt x="9" y="18"/>
                  </a:cubicBezTo>
                  <a:cubicBezTo>
                    <a:pt x="9" y="18"/>
                    <a:pt x="9" y="18"/>
                    <a:pt x="9" y="18"/>
                  </a:cubicBezTo>
                  <a:cubicBezTo>
                    <a:pt x="14" y="18"/>
                    <a:pt x="18" y="14"/>
                    <a:pt x="18" y="9"/>
                  </a:cubicBezTo>
                  <a:cubicBezTo>
                    <a:pt x="18" y="4"/>
                    <a:pt x="14" y="0"/>
                    <a:pt x="9"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5" name="Google Shape;1615;p21"/>
            <p:cNvSpPr/>
            <p:nvPr/>
          </p:nvSpPr>
          <p:spPr>
            <a:xfrm>
              <a:off x="720010" y="5044439"/>
              <a:ext cx="44513" cy="44519"/>
            </a:xfrm>
            <a:custGeom>
              <a:avLst/>
              <a:gdLst/>
              <a:ahLst/>
              <a:cxnLst/>
              <a:rect l="l" t="t" r="r" b="b"/>
              <a:pathLst>
                <a:path w="18" h="18" extrusionOk="0">
                  <a:moveTo>
                    <a:pt x="9" y="0"/>
                  </a:moveTo>
                  <a:cubicBezTo>
                    <a:pt x="9" y="0"/>
                    <a:pt x="9" y="0"/>
                    <a:pt x="9" y="0"/>
                  </a:cubicBezTo>
                  <a:cubicBezTo>
                    <a:pt x="4" y="0"/>
                    <a:pt x="0" y="4"/>
                    <a:pt x="0" y="9"/>
                  </a:cubicBezTo>
                  <a:cubicBezTo>
                    <a:pt x="0" y="14"/>
                    <a:pt x="4" y="18"/>
                    <a:pt x="9" y="18"/>
                  </a:cubicBezTo>
                  <a:cubicBezTo>
                    <a:pt x="9" y="18"/>
                    <a:pt x="9" y="18"/>
                    <a:pt x="9" y="18"/>
                  </a:cubicBezTo>
                  <a:cubicBezTo>
                    <a:pt x="14" y="18"/>
                    <a:pt x="18" y="14"/>
                    <a:pt x="18" y="9"/>
                  </a:cubicBezTo>
                  <a:cubicBezTo>
                    <a:pt x="18" y="4"/>
                    <a:pt x="14" y="0"/>
                    <a:pt x="9"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6" name="Google Shape;1616;p21"/>
            <p:cNvSpPr/>
            <p:nvPr/>
          </p:nvSpPr>
          <p:spPr>
            <a:xfrm>
              <a:off x="3597656" y="5147879"/>
              <a:ext cx="61532" cy="64160"/>
            </a:xfrm>
            <a:custGeom>
              <a:avLst/>
              <a:gdLst/>
              <a:ahLst/>
              <a:cxnLst/>
              <a:rect l="l" t="t" r="r" b="b"/>
              <a:pathLst>
                <a:path w="25" h="26" extrusionOk="0">
                  <a:moveTo>
                    <a:pt x="13" y="0"/>
                  </a:moveTo>
                  <a:cubicBezTo>
                    <a:pt x="13" y="0"/>
                    <a:pt x="12" y="0"/>
                    <a:pt x="12" y="0"/>
                  </a:cubicBezTo>
                  <a:cubicBezTo>
                    <a:pt x="5" y="0"/>
                    <a:pt x="0" y="6"/>
                    <a:pt x="0" y="13"/>
                  </a:cubicBezTo>
                  <a:cubicBezTo>
                    <a:pt x="0" y="20"/>
                    <a:pt x="5" y="26"/>
                    <a:pt x="13" y="26"/>
                  </a:cubicBezTo>
                  <a:cubicBezTo>
                    <a:pt x="13" y="26"/>
                    <a:pt x="13" y="26"/>
                    <a:pt x="13" y="26"/>
                  </a:cubicBezTo>
                  <a:cubicBezTo>
                    <a:pt x="20" y="25"/>
                    <a:pt x="25" y="20"/>
                    <a:pt x="25" y="13"/>
                  </a:cubicBezTo>
                  <a:cubicBezTo>
                    <a:pt x="25" y="5"/>
                    <a:pt x="20" y="0"/>
                    <a:pt x="13"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7" name="Google Shape;1617;p21"/>
            <p:cNvSpPr/>
            <p:nvPr/>
          </p:nvSpPr>
          <p:spPr>
            <a:xfrm>
              <a:off x="3460188" y="5147879"/>
              <a:ext cx="61532" cy="61541"/>
            </a:xfrm>
            <a:custGeom>
              <a:avLst/>
              <a:gdLst/>
              <a:ahLst/>
              <a:cxnLst/>
              <a:rect l="l" t="t" r="r" b="b"/>
              <a:pathLst>
                <a:path w="25" h="25" extrusionOk="0">
                  <a:moveTo>
                    <a:pt x="13" y="0"/>
                  </a:moveTo>
                  <a:cubicBezTo>
                    <a:pt x="13" y="0"/>
                    <a:pt x="13" y="0"/>
                    <a:pt x="13" y="0"/>
                  </a:cubicBezTo>
                  <a:cubicBezTo>
                    <a:pt x="6" y="0"/>
                    <a:pt x="0" y="6"/>
                    <a:pt x="0" y="13"/>
                  </a:cubicBezTo>
                  <a:cubicBezTo>
                    <a:pt x="0" y="20"/>
                    <a:pt x="6" y="25"/>
                    <a:pt x="13" y="25"/>
                  </a:cubicBezTo>
                  <a:cubicBezTo>
                    <a:pt x="13" y="25"/>
                    <a:pt x="13" y="25"/>
                    <a:pt x="13" y="25"/>
                  </a:cubicBezTo>
                  <a:cubicBezTo>
                    <a:pt x="20" y="25"/>
                    <a:pt x="25" y="20"/>
                    <a:pt x="25" y="13"/>
                  </a:cubicBezTo>
                  <a:cubicBezTo>
                    <a:pt x="25" y="6"/>
                    <a:pt x="20" y="0"/>
                    <a:pt x="13"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8" name="Google Shape;1618;p21"/>
            <p:cNvSpPr/>
            <p:nvPr/>
          </p:nvSpPr>
          <p:spPr>
            <a:xfrm>
              <a:off x="3321412" y="5147879"/>
              <a:ext cx="61532" cy="61541"/>
            </a:xfrm>
            <a:custGeom>
              <a:avLst/>
              <a:gdLst/>
              <a:ahLst/>
              <a:cxnLst/>
              <a:rect l="l" t="t" r="r" b="b"/>
              <a:pathLst>
                <a:path w="25" h="25" extrusionOk="0">
                  <a:moveTo>
                    <a:pt x="13" y="0"/>
                  </a:moveTo>
                  <a:cubicBezTo>
                    <a:pt x="13" y="0"/>
                    <a:pt x="13" y="0"/>
                    <a:pt x="13" y="0"/>
                  </a:cubicBezTo>
                  <a:cubicBezTo>
                    <a:pt x="6" y="0"/>
                    <a:pt x="0" y="6"/>
                    <a:pt x="0" y="13"/>
                  </a:cubicBezTo>
                  <a:cubicBezTo>
                    <a:pt x="0" y="20"/>
                    <a:pt x="6" y="25"/>
                    <a:pt x="13" y="25"/>
                  </a:cubicBezTo>
                  <a:cubicBezTo>
                    <a:pt x="13" y="25"/>
                    <a:pt x="13" y="25"/>
                    <a:pt x="13" y="25"/>
                  </a:cubicBezTo>
                  <a:cubicBezTo>
                    <a:pt x="20" y="25"/>
                    <a:pt x="25" y="19"/>
                    <a:pt x="25" y="13"/>
                  </a:cubicBezTo>
                  <a:cubicBezTo>
                    <a:pt x="25" y="6"/>
                    <a:pt x="20" y="0"/>
                    <a:pt x="13"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9" name="Google Shape;1619;p21"/>
            <p:cNvSpPr/>
            <p:nvPr/>
          </p:nvSpPr>
          <p:spPr>
            <a:xfrm>
              <a:off x="3186564" y="5147879"/>
              <a:ext cx="58914" cy="61541"/>
            </a:xfrm>
            <a:custGeom>
              <a:avLst/>
              <a:gdLst/>
              <a:ahLst/>
              <a:cxnLst/>
              <a:rect l="l" t="t" r="r" b="b"/>
              <a:pathLst>
                <a:path w="24" h="25" extrusionOk="0">
                  <a:moveTo>
                    <a:pt x="12" y="0"/>
                  </a:moveTo>
                  <a:cubicBezTo>
                    <a:pt x="12" y="0"/>
                    <a:pt x="12" y="0"/>
                    <a:pt x="12" y="0"/>
                  </a:cubicBezTo>
                  <a:cubicBezTo>
                    <a:pt x="5" y="0"/>
                    <a:pt x="0" y="6"/>
                    <a:pt x="0" y="13"/>
                  </a:cubicBezTo>
                  <a:cubicBezTo>
                    <a:pt x="0" y="19"/>
                    <a:pt x="5" y="25"/>
                    <a:pt x="12" y="25"/>
                  </a:cubicBezTo>
                  <a:cubicBezTo>
                    <a:pt x="12" y="25"/>
                    <a:pt x="12" y="25"/>
                    <a:pt x="12" y="25"/>
                  </a:cubicBezTo>
                  <a:cubicBezTo>
                    <a:pt x="19" y="25"/>
                    <a:pt x="24" y="19"/>
                    <a:pt x="24" y="13"/>
                  </a:cubicBezTo>
                  <a:cubicBezTo>
                    <a:pt x="24" y="6"/>
                    <a:pt x="19"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0" name="Google Shape;1620;p21"/>
            <p:cNvSpPr/>
            <p:nvPr/>
          </p:nvSpPr>
          <p:spPr>
            <a:xfrm>
              <a:off x="3049096" y="5147879"/>
              <a:ext cx="58914" cy="61541"/>
            </a:xfrm>
            <a:custGeom>
              <a:avLst/>
              <a:gdLst/>
              <a:ahLst/>
              <a:cxnLst/>
              <a:rect l="l" t="t" r="r" b="b"/>
              <a:pathLst>
                <a:path w="24" h="25" extrusionOk="0">
                  <a:moveTo>
                    <a:pt x="12" y="0"/>
                  </a:moveTo>
                  <a:cubicBezTo>
                    <a:pt x="12" y="0"/>
                    <a:pt x="12" y="0"/>
                    <a:pt x="12" y="0"/>
                  </a:cubicBezTo>
                  <a:cubicBezTo>
                    <a:pt x="5" y="0"/>
                    <a:pt x="0" y="6"/>
                    <a:pt x="0" y="13"/>
                  </a:cubicBezTo>
                  <a:cubicBezTo>
                    <a:pt x="0" y="19"/>
                    <a:pt x="5" y="25"/>
                    <a:pt x="12" y="25"/>
                  </a:cubicBezTo>
                  <a:cubicBezTo>
                    <a:pt x="12" y="25"/>
                    <a:pt x="12" y="25"/>
                    <a:pt x="12" y="25"/>
                  </a:cubicBezTo>
                  <a:cubicBezTo>
                    <a:pt x="19" y="25"/>
                    <a:pt x="24" y="19"/>
                    <a:pt x="24" y="13"/>
                  </a:cubicBezTo>
                  <a:cubicBezTo>
                    <a:pt x="24" y="6"/>
                    <a:pt x="19"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1" name="Google Shape;1621;p21"/>
            <p:cNvSpPr/>
            <p:nvPr/>
          </p:nvSpPr>
          <p:spPr>
            <a:xfrm>
              <a:off x="2910320" y="5150498"/>
              <a:ext cx="58914" cy="58922"/>
            </a:xfrm>
            <a:custGeom>
              <a:avLst/>
              <a:gdLst/>
              <a:ahLst/>
              <a:cxnLst/>
              <a:rect l="l" t="t" r="r" b="b"/>
              <a:pathLst>
                <a:path w="24" h="24" extrusionOk="0">
                  <a:moveTo>
                    <a:pt x="12" y="0"/>
                  </a:moveTo>
                  <a:cubicBezTo>
                    <a:pt x="12" y="0"/>
                    <a:pt x="12" y="0"/>
                    <a:pt x="12" y="0"/>
                  </a:cubicBezTo>
                  <a:cubicBezTo>
                    <a:pt x="6" y="0"/>
                    <a:pt x="0" y="5"/>
                    <a:pt x="0" y="12"/>
                  </a:cubicBezTo>
                  <a:cubicBezTo>
                    <a:pt x="0" y="18"/>
                    <a:pt x="6" y="24"/>
                    <a:pt x="12" y="24"/>
                  </a:cubicBezTo>
                  <a:cubicBezTo>
                    <a:pt x="12" y="24"/>
                    <a:pt x="12" y="24"/>
                    <a:pt x="12" y="24"/>
                  </a:cubicBezTo>
                  <a:cubicBezTo>
                    <a:pt x="19" y="24"/>
                    <a:pt x="24" y="18"/>
                    <a:pt x="24" y="12"/>
                  </a:cubicBezTo>
                  <a:cubicBezTo>
                    <a:pt x="24" y="5"/>
                    <a:pt x="19"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2" name="Google Shape;1622;p21"/>
            <p:cNvSpPr/>
            <p:nvPr/>
          </p:nvSpPr>
          <p:spPr>
            <a:xfrm>
              <a:off x="2775471" y="5150498"/>
              <a:ext cx="56296" cy="56303"/>
            </a:xfrm>
            <a:custGeom>
              <a:avLst/>
              <a:gdLst/>
              <a:ahLst/>
              <a:cxnLst/>
              <a:rect l="l" t="t" r="r" b="b"/>
              <a:pathLst>
                <a:path w="23" h="23" extrusionOk="0">
                  <a:moveTo>
                    <a:pt x="12" y="0"/>
                  </a:moveTo>
                  <a:cubicBezTo>
                    <a:pt x="12" y="0"/>
                    <a:pt x="12" y="0"/>
                    <a:pt x="12" y="0"/>
                  </a:cubicBezTo>
                  <a:cubicBezTo>
                    <a:pt x="5" y="0"/>
                    <a:pt x="0" y="5"/>
                    <a:pt x="0" y="12"/>
                  </a:cubicBezTo>
                  <a:cubicBezTo>
                    <a:pt x="0" y="18"/>
                    <a:pt x="5" y="23"/>
                    <a:pt x="12" y="23"/>
                  </a:cubicBezTo>
                  <a:cubicBezTo>
                    <a:pt x="12" y="23"/>
                    <a:pt x="12" y="23"/>
                    <a:pt x="12" y="23"/>
                  </a:cubicBezTo>
                  <a:cubicBezTo>
                    <a:pt x="18" y="23"/>
                    <a:pt x="23" y="18"/>
                    <a:pt x="23" y="12"/>
                  </a:cubicBezTo>
                  <a:cubicBezTo>
                    <a:pt x="23" y="5"/>
                    <a:pt x="18"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3" name="Google Shape;1623;p21"/>
            <p:cNvSpPr/>
            <p:nvPr/>
          </p:nvSpPr>
          <p:spPr>
            <a:xfrm>
              <a:off x="2638004" y="5150498"/>
              <a:ext cx="56296" cy="56303"/>
            </a:xfrm>
            <a:custGeom>
              <a:avLst/>
              <a:gdLst/>
              <a:ahLst/>
              <a:cxnLst/>
              <a:rect l="l" t="t" r="r" b="b"/>
              <a:pathLst>
                <a:path w="23" h="23" extrusionOk="0">
                  <a:moveTo>
                    <a:pt x="12" y="0"/>
                  </a:moveTo>
                  <a:cubicBezTo>
                    <a:pt x="12" y="0"/>
                    <a:pt x="12" y="0"/>
                    <a:pt x="12" y="0"/>
                  </a:cubicBezTo>
                  <a:cubicBezTo>
                    <a:pt x="5" y="0"/>
                    <a:pt x="0" y="5"/>
                    <a:pt x="0" y="12"/>
                  </a:cubicBezTo>
                  <a:cubicBezTo>
                    <a:pt x="0" y="18"/>
                    <a:pt x="5" y="23"/>
                    <a:pt x="12" y="23"/>
                  </a:cubicBezTo>
                  <a:cubicBezTo>
                    <a:pt x="12" y="23"/>
                    <a:pt x="12" y="23"/>
                    <a:pt x="12" y="23"/>
                  </a:cubicBezTo>
                  <a:cubicBezTo>
                    <a:pt x="18" y="23"/>
                    <a:pt x="23" y="18"/>
                    <a:pt x="23" y="12"/>
                  </a:cubicBezTo>
                  <a:cubicBezTo>
                    <a:pt x="23" y="5"/>
                    <a:pt x="18"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4" name="Google Shape;1624;p21"/>
            <p:cNvSpPr/>
            <p:nvPr/>
          </p:nvSpPr>
          <p:spPr>
            <a:xfrm>
              <a:off x="2499227" y="5150498"/>
              <a:ext cx="56296" cy="56303"/>
            </a:xfrm>
            <a:custGeom>
              <a:avLst/>
              <a:gdLst/>
              <a:ahLst/>
              <a:cxnLst/>
              <a:rect l="l" t="t" r="r" b="b"/>
              <a:pathLst>
                <a:path w="23" h="23" extrusionOk="0">
                  <a:moveTo>
                    <a:pt x="12" y="0"/>
                  </a:moveTo>
                  <a:cubicBezTo>
                    <a:pt x="12" y="0"/>
                    <a:pt x="12" y="0"/>
                    <a:pt x="12" y="0"/>
                  </a:cubicBezTo>
                  <a:cubicBezTo>
                    <a:pt x="6" y="0"/>
                    <a:pt x="0" y="5"/>
                    <a:pt x="0" y="12"/>
                  </a:cubicBezTo>
                  <a:cubicBezTo>
                    <a:pt x="0" y="18"/>
                    <a:pt x="6" y="23"/>
                    <a:pt x="12" y="23"/>
                  </a:cubicBezTo>
                  <a:cubicBezTo>
                    <a:pt x="12" y="23"/>
                    <a:pt x="12" y="23"/>
                    <a:pt x="12" y="23"/>
                  </a:cubicBezTo>
                  <a:cubicBezTo>
                    <a:pt x="18" y="23"/>
                    <a:pt x="23" y="18"/>
                    <a:pt x="23" y="12"/>
                  </a:cubicBezTo>
                  <a:cubicBezTo>
                    <a:pt x="23" y="5"/>
                    <a:pt x="18" y="0"/>
                    <a:pt x="12"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5" name="Google Shape;1625;p21"/>
            <p:cNvSpPr/>
            <p:nvPr/>
          </p:nvSpPr>
          <p:spPr>
            <a:xfrm>
              <a:off x="2364379" y="5150498"/>
              <a:ext cx="53677" cy="56303"/>
            </a:xfrm>
            <a:custGeom>
              <a:avLst/>
              <a:gdLst/>
              <a:ahLst/>
              <a:cxnLst/>
              <a:rect l="l" t="t" r="r" b="b"/>
              <a:pathLst>
                <a:path w="22" h="23" extrusionOk="0">
                  <a:moveTo>
                    <a:pt x="11" y="0"/>
                  </a:moveTo>
                  <a:cubicBezTo>
                    <a:pt x="11" y="0"/>
                    <a:pt x="11" y="0"/>
                    <a:pt x="11" y="0"/>
                  </a:cubicBezTo>
                  <a:cubicBezTo>
                    <a:pt x="5" y="0"/>
                    <a:pt x="0" y="5"/>
                    <a:pt x="0" y="12"/>
                  </a:cubicBezTo>
                  <a:cubicBezTo>
                    <a:pt x="0" y="18"/>
                    <a:pt x="5" y="23"/>
                    <a:pt x="11" y="23"/>
                  </a:cubicBezTo>
                  <a:cubicBezTo>
                    <a:pt x="11" y="23"/>
                    <a:pt x="11" y="23"/>
                    <a:pt x="11" y="23"/>
                  </a:cubicBezTo>
                  <a:cubicBezTo>
                    <a:pt x="17" y="23"/>
                    <a:pt x="22" y="18"/>
                    <a:pt x="22" y="12"/>
                  </a:cubicBezTo>
                  <a:cubicBezTo>
                    <a:pt x="22" y="5"/>
                    <a:pt x="17" y="0"/>
                    <a:pt x="11"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6" name="Google Shape;1626;p21"/>
            <p:cNvSpPr/>
            <p:nvPr/>
          </p:nvSpPr>
          <p:spPr>
            <a:xfrm>
              <a:off x="2226911" y="5151807"/>
              <a:ext cx="53677" cy="54994"/>
            </a:xfrm>
            <a:custGeom>
              <a:avLst/>
              <a:gdLst/>
              <a:ahLst/>
              <a:cxnLst/>
              <a:rect l="l" t="t" r="r" b="b"/>
              <a:pathLst>
                <a:path w="22" h="22" extrusionOk="0">
                  <a:moveTo>
                    <a:pt x="11" y="0"/>
                  </a:moveTo>
                  <a:cubicBezTo>
                    <a:pt x="11" y="0"/>
                    <a:pt x="11" y="0"/>
                    <a:pt x="11" y="0"/>
                  </a:cubicBezTo>
                  <a:cubicBezTo>
                    <a:pt x="5" y="0"/>
                    <a:pt x="0" y="5"/>
                    <a:pt x="0" y="11"/>
                  </a:cubicBezTo>
                  <a:cubicBezTo>
                    <a:pt x="0" y="17"/>
                    <a:pt x="5" y="22"/>
                    <a:pt x="11" y="22"/>
                  </a:cubicBezTo>
                  <a:cubicBezTo>
                    <a:pt x="11" y="22"/>
                    <a:pt x="11" y="22"/>
                    <a:pt x="11" y="22"/>
                  </a:cubicBezTo>
                  <a:cubicBezTo>
                    <a:pt x="17" y="22"/>
                    <a:pt x="22" y="17"/>
                    <a:pt x="22" y="11"/>
                  </a:cubicBezTo>
                  <a:cubicBezTo>
                    <a:pt x="22" y="4"/>
                    <a:pt x="17" y="0"/>
                    <a:pt x="11"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7" name="Google Shape;1627;p21"/>
            <p:cNvSpPr/>
            <p:nvPr/>
          </p:nvSpPr>
          <p:spPr>
            <a:xfrm>
              <a:off x="2090753" y="5151807"/>
              <a:ext cx="52368" cy="52375"/>
            </a:xfrm>
            <a:custGeom>
              <a:avLst/>
              <a:gdLst/>
              <a:ahLst/>
              <a:cxnLst/>
              <a:rect l="l" t="t" r="r" b="b"/>
              <a:pathLst>
                <a:path w="21" h="21" extrusionOk="0">
                  <a:moveTo>
                    <a:pt x="10" y="0"/>
                  </a:moveTo>
                  <a:cubicBezTo>
                    <a:pt x="10" y="0"/>
                    <a:pt x="10" y="0"/>
                    <a:pt x="10" y="0"/>
                  </a:cubicBezTo>
                  <a:cubicBezTo>
                    <a:pt x="4" y="0"/>
                    <a:pt x="0" y="5"/>
                    <a:pt x="0" y="11"/>
                  </a:cubicBezTo>
                  <a:cubicBezTo>
                    <a:pt x="0" y="17"/>
                    <a:pt x="4" y="21"/>
                    <a:pt x="10" y="21"/>
                  </a:cubicBezTo>
                  <a:cubicBezTo>
                    <a:pt x="10" y="21"/>
                    <a:pt x="10" y="21"/>
                    <a:pt x="10" y="21"/>
                  </a:cubicBezTo>
                  <a:cubicBezTo>
                    <a:pt x="16" y="21"/>
                    <a:pt x="21" y="17"/>
                    <a:pt x="21" y="11"/>
                  </a:cubicBezTo>
                  <a:cubicBezTo>
                    <a:pt x="21" y="5"/>
                    <a:pt x="16"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8" name="Google Shape;1628;p21"/>
            <p:cNvSpPr/>
            <p:nvPr/>
          </p:nvSpPr>
          <p:spPr>
            <a:xfrm>
              <a:off x="1953287" y="5151807"/>
              <a:ext cx="51059" cy="52375"/>
            </a:xfrm>
            <a:custGeom>
              <a:avLst/>
              <a:gdLst/>
              <a:ahLst/>
              <a:cxnLst/>
              <a:rect l="l" t="t" r="r" b="b"/>
              <a:pathLst>
                <a:path w="21" h="21" extrusionOk="0">
                  <a:moveTo>
                    <a:pt x="11" y="0"/>
                  </a:moveTo>
                  <a:cubicBezTo>
                    <a:pt x="11" y="0"/>
                    <a:pt x="11" y="0"/>
                    <a:pt x="11" y="0"/>
                  </a:cubicBezTo>
                  <a:cubicBezTo>
                    <a:pt x="5" y="0"/>
                    <a:pt x="0" y="5"/>
                    <a:pt x="0" y="11"/>
                  </a:cubicBezTo>
                  <a:cubicBezTo>
                    <a:pt x="0" y="17"/>
                    <a:pt x="5" y="21"/>
                    <a:pt x="11" y="21"/>
                  </a:cubicBezTo>
                  <a:cubicBezTo>
                    <a:pt x="11" y="21"/>
                    <a:pt x="11" y="21"/>
                    <a:pt x="11" y="21"/>
                  </a:cubicBezTo>
                  <a:cubicBezTo>
                    <a:pt x="16" y="21"/>
                    <a:pt x="21" y="16"/>
                    <a:pt x="21" y="11"/>
                  </a:cubicBezTo>
                  <a:cubicBezTo>
                    <a:pt x="21" y="5"/>
                    <a:pt x="16" y="0"/>
                    <a:pt x="11"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9" name="Google Shape;1629;p21"/>
            <p:cNvSpPr/>
            <p:nvPr/>
          </p:nvSpPr>
          <p:spPr>
            <a:xfrm>
              <a:off x="1815819" y="5151807"/>
              <a:ext cx="51059" cy="52375"/>
            </a:xfrm>
            <a:custGeom>
              <a:avLst/>
              <a:gdLst/>
              <a:ahLst/>
              <a:cxnLst/>
              <a:rect l="l" t="t" r="r" b="b"/>
              <a:pathLst>
                <a:path w="21" h="21" extrusionOk="0">
                  <a:moveTo>
                    <a:pt x="11" y="0"/>
                  </a:moveTo>
                  <a:cubicBezTo>
                    <a:pt x="11" y="0"/>
                    <a:pt x="11" y="0"/>
                    <a:pt x="11" y="0"/>
                  </a:cubicBezTo>
                  <a:cubicBezTo>
                    <a:pt x="5" y="0"/>
                    <a:pt x="0" y="5"/>
                    <a:pt x="0" y="11"/>
                  </a:cubicBezTo>
                  <a:cubicBezTo>
                    <a:pt x="0" y="16"/>
                    <a:pt x="5" y="21"/>
                    <a:pt x="11" y="21"/>
                  </a:cubicBezTo>
                  <a:cubicBezTo>
                    <a:pt x="11" y="21"/>
                    <a:pt x="11" y="21"/>
                    <a:pt x="11" y="21"/>
                  </a:cubicBezTo>
                  <a:cubicBezTo>
                    <a:pt x="17" y="21"/>
                    <a:pt x="21" y="16"/>
                    <a:pt x="21" y="11"/>
                  </a:cubicBezTo>
                  <a:cubicBezTo>
                    <a:pt x="21" y="5"/>
                    <a:pt x="16" y="0"/>
                    <a:pt x="11"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0" name="Google Shape;1630;p21"/>
            <p:cNvSpPr/>
            <p:nvPr/>
          </p:nvSpPr>
          <p:spPr>
            <a:xfrm>
              <a:off x="1679661" y="5151807"/>
              <a:ext cx="49750" cy="52375"/>
            </a:xfrm>
            <a:custGeom>
              <a:avLst/>
              <a:gdLst/>
              <a:ahLst/>
              <a:cxnLst/>
              <a:rect l="l" t="t" r="r" b="b"/>
              <a:pathLst>
                <a:path w="20" h="21" extrusionOk="0">
                  <a:moveTo>
                    <a:pt x="10" y="0"/>
                  </a:moveTo>
                  <a:cubicBezTo>
                    <a:pt x="10" y="0"/>
                    <a:pt x="10" y="0"/>
                    <a:pt x="10" y="0"/>
                  </a:cubicBezTo>
                  <a:cubicBezTo>
                    <a:pt x="4" y="0"/>
                    <a:pt x="0" y="5"/>
                    <a:pt x="0" y="11"/>
                  </a:cubicBezTo>
                  <a:cubicBezTo>
                    <a:pt x="0" y="16"/>
                    <a:pt x="4" y="21"/>
                    <a:pt x="10" y="21"/>
                  </a:cubicBezTo>
                  <a:cubicBezTo>
                    <a:pt x="10" y="21"/>
                    <a:pt x="10" y="21"/>
                    <a:pt x="10" y="21"/>
                  </a:cubicBezTo>
                  <a:cubicBezTo>
                    <a:pt x="16" y="21"/>
                    <a:pt x="20" y="16"/>
                    <a:pt x="20" y="11"/>
                  </a:cubicBezTo>
                  <a:cubicBezTo>
                    <a:pt x="20" y="5"/>
                    <a:pt x="16"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1" name="Google Shape;1631;p21"/>
            <p:cNvSpPr/>
            <p:nvPr/>
          </p:nvSpPr>
          <p:spPr>
            <a:xfrm>
              <a:off x="1542194" y="5154426"/>
              <a:ext cx="48440" cy="49756"/>
            </a:xfrm>
            <a:custGeom>
              <a:avLst/>
              <a:gdLst/>
              <a:ahLst/>
              <a:cxnLst/>
              <a:rect l="l" t="t" r="r" b="b"/>
              <a:pathLst>
                <a:path w="20" h="20" extrusionOk="0">
                  <a:moveTo>
                    <a:pt x="10" y="0"/>
                  </a:moveTo>
                  <a:cubicBezTo>
                    <a:pt x="10" y="0"/>
                    <a:pt x="10" y="0"/>
                    <a:pt x="10" y="0"/>
                  </a:cubicBezTo>
                  <a:cubicBezTo>
                    <a:pt x="4" y="0"/>
                    <a:pt x="0" y="4"/>
                    <a:pt x="0" y="10"/>
                  </a:cubicBezTo>
                  <a:cubicBezTo>
                    <a:pt x="0" y="15"/>
                    <a:pt x="5" y="20"/>
                    <a:pt x="10" y="20"/>
                  </a:cubicBezTo>
                  <a:cubicBezTo>
                    <a:pt x="10" y="20"/>
                    <a:pt x="10" y="20"/>
                    <a:pt x="10" y="20"/>
                  </a:cubicBezTo>
                  <a:cubicBezTo>
                    <a:pt x="16" y="20"/>
                    <a:pt x="20" y="15"/>
                    <a:pt x="20" y="10"/>
                  </a:cubicBezTo>
                  <a:cubicBezTo>
                    <a:pt x="20" y="4"/>
                    <a:pt x="16"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2" name="Google Shape;1632;p21"/>
            <p:cNvSpPr/>
            <p:nvPr/>
          </p:nvSpPr>
          <p:spPr>
            <a:xfrm>
              <a:off x="1404727" y="5154426"/>
              <a:ext cx="48440" cy="49756"/>
            </a:xfrm>
            <a:custGeom>
              <a:avLst/>
              <a:gdLst/>
              <a:ahLst/>
              <a:cxnLst/>
              <a:rect l="l" t="t" r="r" b="b"/>
              <a:pathLst>
                <a:path w="20" h="20" extrusionOk="0">
                  <a:moveTo>
                    <a:pt x="10" y="0"/>
                  </a:moveTo>
                  <a:cubicBezTo>
                    <a:pt x="10" y="0"/>
                    <a:pt x="10" y="0"/>
                    <a:pt x="10" y="0"/>
                  </a:cubicBezTo>
                  <a:cubicBezTo>
                    <a:pt x="5" y="0"/>
                    <a:pt x="0" y="4"/>
                    <a:pt x="0" y="10"/>
                  </a:cubicBezTo>
                  <a:cubicBezTo>
                    <a:pt x="0" y="15"/>
                    <a:pt x="5" y="20"/>
                    <a:pt x="10" y="20"/>
                  </a:cubicBezTo>
                  <a:cubicBezTo>
                    <a:pt x="10" y="20"/>
                    <a:pt x="10" y="20"/>
                    <a:pt x="10" y="20"/>
                  </a:cubicBezTo>
                  <a:cubicBezTo>
                    <a:pt x="16" y="19"/>
                    <a:pt x="20" y="15"/>
                    <a:pt x="20" y="10"/>
                  </a:cubicBezTo>
                  <a:cubicBezTo>
                    <a:pt x="20" y="4"/>
                    <a:pt x="16"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3" name="Google Shape;1633;p21"/>
            <p:cNvSpPr/>
            <p:nvPr/>
          </p:nvSpPr>
          <p:spPr>
            <a:xfrm>
              <a:off x="1268569" y="5154426"/>
              <a:ext cx="47132" cy="47137"/>
            </a:xfrm>
            <a:custGeom>
              <a:avLst/>
              <a:gdLst/>
              <a:ahLst/>
              <a:cxnLst/>
              <a:rect l="l" t="t" r="r" b="b"/>
              <a:pathLst>
                <a:path w="19" h="19" extrusionOk="0">
                  <a:moveTo>
                    <a:pt x="9" y="0"/>
                  </a:moveTo>
                  <a:cubicBezTo>
                    <a:pt x="9" y="0"/>
                    <a:pt x="9" y="0"/>
                    <a:pt x="9" y="0"/>
                  </a:cubicBezTo>
                  <a:cubicBezTo>
                    <a:pt x="4" y="0"/>
                    <a:pt x="0" y="4"/>
                    <a:pt x="0" y="10"/>
                  </a:cubicBezTo>
                  <a:cubicBezTo>
                    <a:pt x="0" y="15"/>
                    <a:pt x="4" y="19"/>
                    <a:pt x="9" y="19"/>
                  </a:cubicBezTo>
                  <a:cubicBezTo>
                    <a:pt x="9" y="19"/>
                    <a:pt x="9" y="19"/>
                    <a:pt x="9" y="19"/>
                  </a:cubicBezTo>
                  <a:cubicBezTo>
                    <a:pt x="15" y="19"/>
                    <a:pt x="19" y="15"/>
                    <a:pt x="19" y="10"/>
                  </a:cubicBezTo>
                  <a:cubicBezTo>
                    <a:pt x="19" y="4"/>
                    <a:pt x="15" y="0"/>
                    <a:pt x="9"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4" name="Google Shape;1634;p21"/>
            <p:cNvSpPr/>
            <p:nvPr/>
          </p:nvSpPr>
          <p:spPr>
            <a:xfrm>
              <a:off x="1131102" y="5154426"/>
              <a:ext cx="47132" cy="47137"/>
            </a:xfrm>
            <a:custGeom>
              <a:avLst/>
              <a:gdLst/>
              <a:ahLst/>
              <a:cxnLst/>
              <a:rect l="l" t="t" r="r" b="b"/>
              <a:pathLst>
                <a:path w="19" h="19" extrusionOk="0">
                  <a:moveTo>
                    <a:pt x="10" y="0"/>
                  </a:moveTo>
                  <a:cubicBezTo>
                    <a:pt x="10" y="0"/>
                    <a:pt x="10" y="0"/>
                    <a:pt x="10" y="0"/>
                  </a:cubicBezTo>
                  <a:cubicBezTo>
                    <a:pt x="4" y="0"/>
                    <a:pt x="0" y="4"/>
                    <a:pt x="0" y="10"/>
                  </a:cubicBezTo>
                  <a:cubicBezTo>
                    <a:pt x="0" y="15"/>
                    <a:pt x="4" y="19"/>
                    <a:pt x="10" y="19"/>
                  </a:cubicBezTo>
                  <a:cubicBezTo>
                    <a:pt x="10" y="19"/>
                    <a:pt x="10" y="19"/>
                    <a:pt x="10" y="19"/>
                  </a:cubicBezTo>
                  <a:cubicBezTo>
                    <a:pt x="15" y="19"/>
                    <a:pt x="19" y="15"/>
                    <a:pt x="19" y="10"/>
                  </a:cubicBezTo>
                  <a:cubicBezTo>
                    <a:pt x="19" y="4"/>
                    <a:pt x="15"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5" name="Google Shape;1635;p21"/>
            <p:cNvSpPr/>
            <p:nvPr/>
          </p:nvSpPr>
          <p:spPr>
            <a:xfrm>
              <a:off x="993634" y="5154426"/>
              <a:ext cx="45822" cy="47137"/>
            </a:xfrm>
            <a:custGeom>
              <a:avLst/>
              <a:gdLst/>
              <a:ahLst/>
              <a:cxnLst/>
              <a:rect l="l" t="t" r="r" b="b"/>
              <a:pathLst>
                <a:path w="19" h="19" extrusionOk="0">
                  <a:moveTo>
                    <a:pt x="10" y="0"/>
                  </a:moveTo>
                  <a:cubicBezTo>
                    <a:pt x="10" y="0"/>
                    <a:pt x="10" y="0"/>
                    <a:pt x="10" y="0"/>
                  </a:cubicBezTo>
                  <a:cubicBezTo>
                    <a:pt x="5" y="0"/>
                    <a:pt x="0" y="4"/>
                    <a:pt x="0" y="10"/>
                  </a:cubicBezTo>
                  <a:cubicBezTo>
                    <a:pt x="0" y="15"/>
                    <a:pt x="5" y="19"/>
                    <a:pt x="10" y="19"/>
                  </a:cubicBezTo>
                  <a:cubicBezTo>
                    <a:pt x="10" y="19"/>
                    <a:pt x="10" y="19"/>
                    <a:pt x="10" y="19"/>
                  </a:cubicBezTo>
                  <a:cubicBezTo>
                    <a:pt x="15" y="19"/>
                    <a:pt x="19" y="15"/>
                    <a:pt x="19" y="10"/>
                  </a:cubicBezTo>
                  <a:cubicBezTo>
                    <a:pt x="19" y="4"/>
                    <a:pt x="15" y="0"/>
                    <a:pt x="10"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6" name="Google Shape;1636;p21"/>
            <p:cNvSpPr/>
            <p:nvPr/>
          </p:nvSpPr>
          <p:spPr>
            <a:xfrm>
              <a:off x="857476" y="5154426"/>
              <a:ext cx="44513" cy="47137"/>
            </a:xfrm>
            <a:custGeom>
              <a:avLst/>
              <a:gdLst/>
              <a:ahLst/>
              <a:cxnLst/>
              <a:rect l="l" t="t" r="r" b="b"/>
              <a:pathLst>
                <a:path w="18" h="19" extrusionOk="0">
                  <a:moveTo>
                    <a:pt x="9" y="0"/>
                  </a:moveTo>
                  <a:cubicBezTo>
                    <a:pt x="9" y="0"/>
                    <a:pt x="9" y="0"/>
                    <a:pt x="9" y="0"/>
                  </a:cubicBezTo>
                  <a:cubicBezTo>
                    <a:pt x="4" y="0"/>
                    <a:pt x="0" y="5"/>
                    <a:pt x="0" y="10"/>
                  </a:cubicBezTo>
                  <a:cubicBezTo>
                    <a:pt x="0" y="15"/>
                    <a:pt x="4" y="19"/>
                    <a:pt x="9" y="19"/>
                  </a:cubicBezTo>
                  <a:cubicBezTo>
                    <a:pt x="9" y="19"/>
                    <a:pt x="9" y="19"/>
                    <a:pt x="9" y="19"/>
                  </a:cubicBezTo>
                  <a:cubicBezTo>
                    <a:pt x="14" y="19"/>
                    <a:pt x="18" y="15"/>
                    <a:pt x="18" y="10"/>
                  </a:cubicBezTo>
                  <a:cubicBezTo>
                    <a:pt x="18" y="5"/>
                    <a:pt x="14" y="0"/>
                    <a:pt x="9"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7" name="Google Shape;1637;p21"/>
            <p:cNvSpPr/>
            <p:nvPr/>
          </p:nvSpPr>
          <p:spPr>
            <a:xfrm>
              <a:off x="720010" y="5157044"/>
              <a:ext cx="44513" cy="44519"/>
            </a:xfrm>
            <a:custGeom>
              <a:avLst/>
              <a:gdLst/>
              <a:ahLst/>
              <a:cxnLst/>
              <a:rect l="l" t="t" r="r" b="b"/>
              <a:pathLst>
                <a:path w="18" h="18" extrusionOk="0">
                  <a:moveTo>
                    <a:pt x="9" y="0"/>
                  </a:moveTo>
                  <a:cubicBezTo>
                    <a:pt x="9" y="0"/>
                    <a:pt x="9" y="0"/>
                    <a:pt x="9" y="0"/>
                  </a:cubicBezTo>
                  <a:cubicBezTo>
                    <a:pt x="4" y="0"/>
                    <a:pt x="0" y="4"/>
                    <a:pt x="0" y="9"/>
                  </a:cubicBezTo>
                  <a:cubicBezTo>
                    <a:pt x="0" y="14"/>
                    <a:pt x="4" y="18"/>
                    <a:pt x="9" y="18"/>
                  </a:cubicBezTo>
                  <a:cubicBezTo>
                    <a:pt x="9" y="18"/>
                    <a:pt x="9" y="18"/>
                    <a:pt x="9" y="18"/>
                  </a:cubicBezTo>
                  <a:cubicBezTo>
                    <a:pt x="14" y="18"/>
                    <a:pt x="18" y="14"/>
                    <a:pt x="18" y="9"/>
                  </a:cubicBezTo>
                  <a:cubicBezTo>
                    <a:pt x="18" y="4"/>
                    <a:pt x="14" y="0"/>
                    <a:pt x="9" y="0"/>
                  </a:cubicBezTo>
                </a:path>
              </a:pathLst>
            </a:custGeom>
            <a:solidFill>
              <a:srgbClr val="FFFFFF">
                <a:alpha val="21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38" name="Google Shape;1638;p21"/>
          <p:cNvGrpSpPr/>
          <p:nvPr/>
        </p:nvGrpSpPr>
        <p:grpSpPr>
          <a:xfrm rot="10800000" flipH="1">
            <a:off x="-257545" y="-621612"/>
            <a:ext cx="9401540" cy="6014344"/>
            <a:chOff x="-257545" y="-240612"/>
            <a:chExt cx="9401540" cy="6014344"/>
          </a:xfrm>
        </p:grpSpPr>
        <p:grpSp>
          <p:nvGrpSpPr>
            <p:cNvPr id="1639" name="Google Shape;1639;p21"/>
            <p:cNvGrpSpPr/>
            <p:nvPr/>
          </p:nvGrpSpPr>
          <p:grpSpPr>
            <a:xfrm rot="5400000">
              <a:off x="7963688" y="4593426"/>
              <a:ext cx="1165225" cy="1195388"/>
              <a:chOff x="4767263" y="2460638"/>
              <a:chExt cx="1165225" cy="1195388"/>
            </a:xfrm>
          </p:grpSpPr>
          <p:sp>
            <p:nvSpPr>
              <p:cNvPr id="1640" name="Google Shape;1640;p21"/>
              <p:cNvSpPr/>
              <p:nvPr/>
            </p:nvSpPr>
            <p:spPr>
              <a:xfrm>
                <a:off x="4767263" y="2460638"/>
                <a:ext cx="1165225" cy="1195388"/>
              </a:xfrm>
              <a:custGeom>
                <a:avLst/>
                <a:gdLst/>
                <a:ahLst/>
                <a:cxnLst/>
                <a:rect l="l" t="t" r="r" b="b"/>
                <a:pathLst>
                  <a:path w="390" h="401" extrusionOk="0">
                    <a:moveTo>
                      <a:pt x="390" y="143"/>
                    </a:moveTo>
                    <a:cubicBezTo>
                      <a:pt x="376" y="102"/>
                      <a:pt x="350" y="66"/>
                      <a:pt x="316" y="41"/>
                    </a:cubicBezTo>
                    <a:cubicBezTo>
                      <a:pt x="281" y="15"/>
                      <a:pt x="239" y="0"/>
                      <a:pt x="193" y="0"/>
                    </a:cubicBezTo>
                    <a:cubicBezTo>
                      <a:pt x="193" y="14"/>
                      <a:pt x="193" y="14"/>
                      <a:pt x="193" y="14"/>
                    </a:cubicBezTo>
                    <a:cubicBezTo>
                      <a:pt x="86" y="14"/>
                      <a:pt x="0" y="100"/>
                      <a:pt x="0" y="207"/>
                    </a:cubicBezTo>
                    <a:cubicBezTo>
                      <a:pt x="0" y="314"/>
                      <a:pt x="86" y="401"/>
                      <a:pt x="193" y="401"/>
                    </a:cubicBezTo>
                    <a:cubicBezTo>
                      <a:pt x="300" y="401"/>
                      <a:pt x="386" y="314"/>
                      <a:pt x="386" y="207"/>
                    </a:cubicBezTo>
                    <a:cubicBezTo>
                      <a:pt x="386" y="186"/>
                      <a:pt x="383" y="166"/>
                      <a:pt x="377" y="147"/>
                    </a:cubicBezTo>
                    <a:lnTo>
                      <a:pt x="390" y="143"/>
                    </a:lnTo>
                    <a:close/>
                    <a:moveTo>
                      <a:pt x="384" y="207"/>
                    </a:moveTo>
                    <a:cubicBezTo>
                      <a:pt x="384" y="260"/>
                      <a:pt x="363" y="308"/>
                      <a:pt x="328" y="342"/>
                    </a:cubicBezTo>
                    <a:cubicBezTo>
                      <a:pt x="294" y="377"/>
                      <a:pt x="246" y="398"/>
                      <a:pt x="193" y="398"/>
                    </a:cubicBezTo>
                    <a:cubicBezTo>
                      <a:pt x="140" y="398"/>
                      <a:pt x="92" y="377"/>
                      <a:pt x="58" y="342"/>
                    </a:cubicBezTo>
                    <a:cubicBezTo>
                      <a:pt x="23" y="308"/>
                      <a:pt x="2" y="260"/>
                      <a:pt x="2" y="207"/>
                    </a:cubicBezTo>
                    <a:cubicBezTo>
                      <a:pt x="2" y="154"/>
                      <a:pt x="23" y="107"/>
                      <a:pt x="58" y="72"/>
                    </a:cubicBezTo>
                    <a:cubicBezTo>
                      <a:pt x="92" y="37"/>
                      <a:pt x="140" y="16"/>
                      <a:pt x="193" y="16"/>
                    </a:cubicBezTo>
                    <a:cubicBezTo>
                      <a:pt x="193" y="30"/>
                      <a:pt x="193" y="30"/>
                      <a:pt x="193" y="30"/>
                    </a:cubicBezTo>
                    <a:cubicBezTo>
                      <a:pt x="232" y="30"/>
                      <a:pt x="269" y="43"/>
                      <a:pt x="298" y="64"/>
                    </a:cubicBezTo>
                    <a:cubicBezTo>
                      <a:pt x="328" y="86"/>
                      <a:pt x="350" y="117"/>
                      <a:pt x="362" y="152"/>
                    </a:cubicBezTo>
                    <a:cubicBezTo>
                      <a:pt x="375" y="148"/>
                      <a:pt x="375" y="148"/>
                      <a:pt x="375" y="148"/>
                    </a:cubicBezTo>
                    <a:cubicBezTo>
                      <a:pt x="381" y="167"/>
                      <a:pt x="384" y="187"/>
                      <a:pt x="384" y="20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1" name="Google Shape;1641;p21"/>
              <p:cNvSpPr/>
              <p:nvPr/>
            </p:nvSpPr>
            <p:spPr>
              <a:xfrm>
                <a:off x="4851400" y="3232163"/>
                <a:ext cx="111125" cy="53975"/>
              </a:xfrm>
              <a:custGeom>
                <a:avLst/>
                <a:gdLst/>
                <a:ahLst/>
                <a:cxnLst/>
                <a:rect l="l" t="t" r="r" b="b"/>
                <a:pathLst>
                  <a:path w="37" h="18" extrusionOk="0">
                    <a:moveTo>
                      <a:pt x="36" y="0"/>
                    </a:moveTo>
                    <a:cubicBezTo>
                      <a:pt x="0" y="14"/>
                      <a:pt x="0" y="14"/>
                      <a:pt x="0" y="14"/>
                    </a:cubicBezTo>
                    <a:cubicBezTo>
                      <a:pt x="0" y="15"/>
                      <a:pt x="1" y="17"/>
                      <a:pt x="1" y="18"/>
                    </a:cubicBezTo>
                    <a:cubicBezTo>
                      <a:pt x="37" y="3"/>
                      <a:pt x="37" y="3"/>
                      <a:pt x="37" y="3"/>
                    </a:cubicBezTo>
                    <a:cubicBezTo>
                      <a:pt x="37" y="2"/>
                      <a:pt x="36" y="1"/>
                      <a:pt x="36"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2" name="Google Shape;1642;p21"/>
              <p:cNvSpPr/>
              <p:nvPr/>
            </p:nvSpPr>
            <p:spPr>
              <a:xfrm>
                <a:off x="4840288" y="3206763"/>
                <a:ext cx="112712" cy="47625"/>
              </a:xfrm>
              <a:custGeom>
                <a:avLst/>
                <a:gdLst/>
                <a:ahLst/>
                <a:cxnLst/>
                <a:rect l="l" t="t" r="r" b="b"/>
                <a:pathLst>
                  <a:path w="38" h="16" extrusionOk="0">
                    <a:moveTo>
                      <a:pt x="37" y="0"/>
                    </a:moveTo>
                    <a:cubicBezTo>
                      <a:pt x="0" y="12"/>
                      <a:pt x="0" y="12"/>
                      <a:pt x="0" y="12"/>
                    </a:cubicBezTo>
                    <a:cubicBezTo>
                      <a:pt x="0" y="14"/>
                      <a:pt x="1" y="15"/>
                      <a:pt x="1" y="16"/>
                    </a:cubicBezTo>
                    <a:cubicBezTo>
                      <a:pt x="38" y="4"/>
                      <a:pt x="38" y="4"/>
                      <a:pt x="38" y="4"/>
                    </a:cubicBezTo>
                    <a:cubicBezTo>
                      <a:pt x="37" y="2"/>
                      <a:pt x="37" y="1"/>
                      <a:pt x="3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3" name="Google Shape;1643;p21"/>
              <p:cNvSpPr/>
              <p:nvPr/>
            </p:nvSpPr>
            <p:spPr>
              <a:xfrm>
                <a:off x="4864100" y="3257563"/>
                <a:ext cx="109537" cy="61913"/>
              </a:xfrm>
              <a:custGeom>
                <a:avLst/>
                <a:gdLst/>
                <a:ahLst/>
                <a:cxnLst/>
                <a:rect l="l" t="t" r="r" b="b"/>
                <a:pathLst>
                  <a:path w="37" h="21" extrusionOk="0">
                    <a:moveTo>
                      <a:pt x="35" y="0"/>
                    </a:moveTo>
                    <a:cubicBezTo>
                      <a:pt x="0" y="17"/>
                      <a:pt x="0" y="17"/>
                      <a:pt x="0" y="17"/>
                    </a:cubicBezTo>
                    <a:cubicBezTo>
                      <a:pt x="1" y="18"/>
                      <a:pt x="2" y="19"/>
                      <a:pt x="2" y="21"/>
                    </a:cubicBezTo>
                    <a:cubicBezTo>
                      <a:pt x="37" y="3"/>
                      <a:pt x="37" y="3"/>
                      <a:pt x="37" y="3"/>
                    </a:cubicBezTo>
                    <a:cubicBezTo>
                      <a:pt x="36" y="2"/>
                      <a:pt x="36" y="1"/>
                      <a:pt x="35"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4" name="Google Shape;1644;p21"/>
              <p:cNvSpPr/>
              <p:nvPr/>
            </p:nvSpPr>
            <p:spPr>
              <a:xfrm>
                <a:off x="4881563" y="3281375"/>
                <a:ext cx="104775" cy="68263"/>
              </a:xfrm>
              <a:custGeom>
                <a:avLst/>
                <a:gdLst/>
                <a:ahLst/>
                <a:cxnLst/>
                <a:rect l="l" t="t" r="r" b="b"/>
                <a:pathLst>
                  <a:path w="35" h="23" extrusionOk="0">
                    <a:moveTo>
                      <a:pt x="33" y="0"/>
                    </a:moveTo>
                    <a:cubicBezTo>
                      <a:pt x="0" y="19"/>
                      <a:pt x="0" y="19"/>
                      <a:pt x="0" y="19"/>
                    </a:cubicBezTo>
                    <a:cubicBezTo>
                      <a:pt x="0" y="20"/>
                      <a:pt x="1" y="22"/>
                      <a:pt x="2" y="23"/>
                    </a:cubicBezTo>
                    <a:cubicBezTo>
                      <a:pt x="35" y="3"/>
                      <a:pt x="35" y="3"/>
                      <a:pt x="35" y="3"/>
                    </a:cubicBezTo>
                    <a:cubicBezTo>
                      <a:pt x="35" y="2"/>
                      <a:pt x="34" y="1"/>
                      <a:pt x="33"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5" name="Google Shape;1645;p21"/>
              <p:cNvSpPr/>
              <p:nvPr/>
            </p:nvSpPr>
            <p:spPr>
              <a:xfrm>
                <a:off x="4814888" y="3125800"/>
                <a:ext cx="117475" cy="26988"/>
              </a:xfrm>
              <a:custGeom>
                <a:avLst/>
                <a:gdLst/>
                <a:ahLst/>
                <a:cxnLst/>
                <a:rect l="l" t="t" r="r" b="b"/>
                <a:pathLst>
                  <a:path w="39" h="9" extrusionOk="0">
                    <a:moveTo>
                      <a:pt x="39" y="0"/>
                    </a:moveTo>
                    <a:cubicBezTo>
                      <a:pt x="0" y="5"/>
                      <a:pt x="0" y="5"/>
                      <a:pt x="0" y="5"/>
                    </a:cubicBezTo>
                    <a:cubicBezTo>
                      <a:pt x="1" y="6"/>
                      <a:pt x="1" y="8"/>
                      <a:pt x="1" y="9"/>
                    </a:cubicBezTo>
                    <a:cubicBezTo>
                      <a:pt x="39" y="4"/>
                      <a:pt x="39" y="4"/>
                      <a:pt x="39" y="4"/>
                    </a:cubicBezTo>
                    <a:cubicBezTo>
                      <a:pt x="39" y="3"/>
                      <a:pt x="39" y="2"/>
                      <a:pt x="39"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6" name="Google Shape;1646;p21"/>
              <p:cNvSpPr/>
              <p:nvPr/>
            </p:nvSpPr>
            <p:spPr>
              <a:xfrm>
                <a:off x="4813300" y="3098813"/>
                <a:ext cx="115887" cy="20638"/>
              </a:xfrm>
              <a:custGeom>
                <a:avLst/>
                <a:gdLst/>
                <a:ahLst/>
                <a:cxnLst/>
                <a:rect l="l" t="t" r="r" b="b"/>
                <a:pathLst>
                  <a:path w="39" h="7" extrusionOk="0">
                    <a:moveTo>
                      <a:pt x="39" y="0"/>
                    </a:moveTo>
                    <a:cubicBezTo>
                      <a:pt x="0" y="2"/>
                      <a:pt x="0" y="2"/>
                      <a:pt x="0" y="2"/>
                    </a:cubicBezTo>
                    <a:cubicBezTo>
                      <a:pt x="0" y="4"/>
                      <a:pt x="1" y="5"/>
                      <a:pt x="1" y="7"/>
                    </a:cubicBezTo>
                    <a:cubicBezTo>
                      <a:pt x="39" y="4"/>
                      <a:pt x="39" y="4"/>
                      <a:pt x="39" y="4"/>
                    </a:cubicBezTo>
                    <a:cubicBezTo>
                      <a:pt x="39" y="3"/>
                      <a:pt x="39" y="2"/>
                      <a:pt x="39"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7" name="Google Shape;1647;p21"/>
              <p:cNvSpPr/>
              <p:nvPr/>
            </p:nvSpPr>
            <p:spPr>
              <a:xfrm>
                <a:off x="4916488" y="3325825"/>
                <a:ext cx="101600" cy="80963"/>
              </a:xfrm>
              <a:custGeom>
                <a:avLst/>
                <a:gdLst/>
                <a:ahLst/>
                <a:cxnLst/>
                <a:rect l="l" t="t" r="r" b="b"/>
                <a:pathLst>
                  <a:path w="34" h="27" extrusionOk="0">
                    <a:moveTo>
                      <a:pt x="31" y="0"/>
                    </a:moveTo>
                    <a:cubicBezTo>
                      <a:pt x="0" y="24"/>
                      <a:pt x="0" y="24"/>
                      <a:pt x="0" y="24"/>
                    </a:cubicBezTo>
                    <a:cubicBezTo>
                      <a:pt x="1" y="25"/>
                      <a:pt x="2" y="26"/>
                      <a:pt x="3" y="27"/>
                    </a:cubicBezTo>
                    <a:cubicBezTo>
                      <a:pt x="34" y="3"/>
                      <a:pt x="34" y="3"/>
                      <a:pt x="34" y="3"/>
                    </a:cubicBezTo>
                    <a:cubicBezTo>
                      <a:pt x="33" y="2"/>
                      <a:pt x="32" y="1"/>
                      <a:pt x="31"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8" name="Google Shape;1648;p21"/>
              <p:cNvSpPr/>
              <p:nvPr/>
            </p:nvSpPr>
            <p:spPr>
              <a:xfrm>
                <a:off x="4821238" y="3155963"/>
                <a:ext cx="117475" cy="31750"/>
              </a:xfrm>
              <a:custGeom>
                <a:avLst/>
                <a:gdLst/>
                <a:ahLst/>
                <a:cxnLst/>
                <a:rect l="l" t="t" r="r" b="b"/>
                <a:pathLst>
                  <a:path w="39" h="11" extrusionOk="0">
                    <a:moveTo>
                      <a:pt x="38" y="0"/>
                    </a:moveTo>
                    <a:cubicBezTo>
                      <a:pt x="0" y="6"/>
                      <a:pt x="0" y="6"/>
                      <a:pt x="0" y="6"/>
                    </a:cubicBezTo>
                    <a:cubicBezTo>
                      <a:pt x="0" y="8"/>
                      <a:pt x="1" y="9"/>
                      <a:pt x="1" y="11"/>
                    </a:cubicBezTo>
                    <a:cubicBezTo>
                      <a:pt x="39" y="3"/>
                      <a:pt x="39" y="3"/>
                      <a:pt x="39" y="3"/>
                    </a:cubicBezTo>
                    <a:cubicBezTo>
                      <a:pt x="39" y="2"/>
                      <a:pt x="38" y="1"/>
                      <a:pt x="38"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9" name="Google Shape;1649;p21"/>
              <p:cNvSpPr/>
              <p:nvPr/>
            </p:nvSpPr>
            <p:spPr>
              <a:xfrm>
                <a:off x="4830763" y="3179775"/>
                <a:ext cx="112712" cy="41275"/>
              </a:xfrm>
              <a:custGeom>
                <a:avLst/>
                <a:gdLst/>
                <a:ahLst/>
                <a:cxnLst/>
                <a:rect l="l" t="t" r="r" b="b"/>
                <a:pathLst>
                  <a:path w="38" h="14" extrusionOk="0">
                    <a:moveTo>
                      <a:pt x="37" y="0"/>
                    </a:moveTo>
                    <a:cubicBezTo>
                      <a:pt x="0" y="10"/>
                      <a:pt x="0" y="10"/>
                      <a:pt x="0" y="10"/>
                    </a:cubicBezTo>
                    <a:cubicBezTo>
                      <a:pt x="0" y="11"/>
                      <a:pt x="0" y="13"/>
                      <a:pt x="1" y="14"/>
                    </a:cubicBezTo>
                    <a:cubicBezTo>
                      <a:pt x="38" y="4"/>
                      <a:pt x="38" y="4"/>
                      <a:pt x="38" y="4"/>
                    </a:cubicBezTo>
                    <a:cubicBezTo>
                      <a:pt x="38" y="3"/>
                      <a:pt x="37" y="2"/>
                      <a:pt x="3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0" name="Google Shape;1650;p21"/>
              <p:cNvSpPr/>
              <p:nvPr/>
            </p:nvSpPr>
            <p:spPr>
              <a:xfrm>
                <a:off x="4899025" y="3305188"/>
                <a:ext cx="101600" cy="74613"/>
              </a:xfrm>
              <a:custGeom>
                <a:avLst/>
                <a:gdLst/>
                <a:ahLst/>
                <a:cxnLst/>
                <a:rect l="l" t="t" r="r" b="b"/>
                <a:pathLst>
                  <a:path w="34" h="25" extrusionOk="0">
                    <a:moveTo>
                      <a:pt x="32" y="0"/>
                    </a:moveTo>
                    <a:cubicBezTo>
                      <a:pt x="0" y="21"/>
                      <a:pt x="0" y="21"/>
                      <a:pt x="0" y="21"/>
                    </a:cubicBezTo>
                    <a:cubicBezTo>
                      <a:pt x="1" y="22"/>
                      <a:pt x="1" y="24"/>
                      <a:pt x="2" y="25"/>
                    </a:cubicBezTo>
                    <a:cubicBezTo>
                      <a:pt x="34" y="3"/>
                      <a:pt x="34" y="3"/>
                      <a:pt x="34" y="3"/>
                    </a:cubicBezTo>
                    <a:cubicBezTo>
                      <a:pt x="34" y="2"/>
                      <a:pt x="33" y="1"/>
                      <a:pt x="32"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1" name="Google Shape;1651;p21"/>
              <p:cNvSpPr/>
              <p:nvPr/>
            </p:nvSpPr>
            <p:spPr>
              <a:xfrm>
                <a:off x="5135563" y="3459175"/>
                <a:ext cx="52387" cy="111125"/>
              </a:xfrm>
              <a:custGeom>
                <a:avLst/>
                <a:gdLst/>
                <a:ahLst/>
                <a:cxnLst/>
                <a:rect l="l" t="t" r="r" b="b"/>
                <a:pathLst>
                  <a:path w="18" h="37" extrusionOk="0">
                    <a:moveTo>
                      <a:pt x="15" y="0"/>
                    </a:moveTo>
                    <a:cubicBezTo>
                      <a:pt x="0" y="36"/>
                      <a:pt x="0" y="36"/>
                      <a:pt x="0" y="36"/>
                    </a:cubicBezTo>
                    <a:cubicBezTo>
                      <a:pt x="1" y="36"/>
                      <a:pt x="3" y="37"/>
                      <a:pt x="4" y="37"/>
                    </a:cubicBezTo>
                    <a:cubicBezTo>
                      <a:pt x="18" y="1"/>
                      <a:pt x="18" y="1"/>
                      <a:pt x="18" y="1"/>
                    </a:cubicBezTo>
                    <a:cubicBezTo>
                      <a:pt x="17" y="1"/>
                      <a:pt x="16" y="1"/>
                      <a:pt x="15"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2" name="Google Shape;1652;p21"/>
              <p:cNvSpPr/>
              <p:nvPr/>
            </p:nvSpPr>
            <p:spPr>
              <a:xfrm>
                <a:off x="5102225" y="3448063"/>
                <a:ext cx="61912" cy="109538"/>
              </a:xfrm>
              <a:custGeom>
                <a:avLst/>
                <a:gdLst/>
                <a:ahLst/>
                <a:cxnLst/>
                <a:rect l="l" t="t" r="r" b="b"/>
                <a:pathLst>
                  <a:path w="21" h="37" extrusionOk="0">
                    <a:moveTo>
                      <a:pt x="18" y="0"/>
                    </a:moveTo>
                    <a:cubicBezTo>
                      <a:pt x="0" y="35"/>
                      <a:pt x="0" y="35"/>
                      <a:pt x="0" y="35"/>
                    </a:cubicBezTo>
                    <a:cubicBezTo>
                      <a:pt x="2" y="35"/>
                      <a:pt x="3" y="36"/>
                      <a:pt x="4" y="37"/>
                    </a:cubicBezTo>
                    <a:cubicBezTo>
                      <a:pt x="21" y="2"/>
                      <a:pt x="21" y="2"/>
                      <a:pt x="21" y="2"/>
                    </a:cubicBezTo>
                    <a:cubicBezTo>
                      <a:pt x="20" y="1"/>
                      <a:pt x="19" y="1"/>
                      <a:pt x="18"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3" name="Google Shape;1653;p21"/>
              <p:cNvSpPr/>
              <p:nvPr/>
            </p:nvSpPr>
            <p:spPr>
              <a:xfrm>
                <a:off x="5072063" y="3435363"/>
                <a:ext cx="68262" cy="104775"/>
              </a:xfrm>
              <a:custGeom>
                <a:avLst/>
                <a:gdLst/>
                <a:ahLst/>
                <a:cxnLst/>
                <a:rect l="l" t="t" r="r" b="b"/>
                <a:pathLst>
                  <a:path w="23" h="35" extrusionOk="0">
                    <a:moveTo>
                      <a:pt x="20" y="0"/>
                    </a:moveTo>
                    <a:cubicBezTo>
                      <a:pt x="0" y="33"/>
                      <a:pt x="0" y="33"/>
                      <a:pt x="0" y="33"/>
                    </a:cubicBezTo>
                    <a:cubicBezTo>
                      <a:pt x="1" y="34"/>
                      <a:pt x="3" y="35"/>
                      <a:pt x="4" y="35"/>
                    </a:cubicBezTo>
                    <a:cubicBezTo>
                      <a:pt x="23" y="2"/>
                      <a:pt x="23" y="2"/>
                      <a:pt x="23" y="2"/>
                    </a:cubicBezTo>
                    <a:cubicBezTo>
                      <a:pt x="22" y="1"/>
                      <a:pt x="21" y="0"/>
                      <a:pt x="20"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4" name="Google Shape;1654;p21"/>
              <p:cNvSpPr/>
              <p:nvPr/>
            </p:nvSpPr>
            <p:spPr>
              <a:xfrm>
                <a:off x="4940300" y="3349638"/>
                <a:ext cx="93662" cy="82550"/>
              </a:xfrm>
              <a:custGeom>
                <a:avLst/>
                <a:gdLst/>
                <a:ahLst/>
                <a:cxnLst/>
                <a:rect l="l" t="t" r="r" b="b"/>
                <a:pathLst>
                  <a:path w="31" h="28" extrusionOk="0">
                    <a:moveTo>
                      <a:pt x="29" y="0"/>
                    </a:moveTo>
                    <a:cubicBezTo>
                      <a:pt x="0" y="25"/>
                      <a:pt x="0" y="25"/>
                      <a:pt x="0" y="25"/>
                    </a:cubicBezTo>
                    <a:cubicBezTo>
                      <a:pt x="1" y="26"/>
                      <a:pt x="2" y="27"/>
                      <a:pt x="3" y="28"/>
                    </a:cubicBezTo>
                    <a:cubicBezTo>
                      <a:pt x="31" y="2"/>
                      <a:pt x="31" y="2"/>
                      <a:pt x="31" y="2"/>
                    </a:cubicBezTo>
                    <a:cubicBezTo>
                      <a:pt x="31" y="1"/>
                      <a:pt x="30" y="0"/>
                      <a:pt x="29"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5" name="Google Shape;1655;p21"/>
              <p:cNvSpPr/>
              <p:nvPr/>
            </p:nvSpPr>
            <p:spPr>
              <a:xfrm>
                <a:off x="5167313" y="3468700"/>
                <a:ext cx="47625" cy="112713"/>
              </a:xfrm>
              <a:custGeom>
                <a:avLst/>
                <a:gdLst/>
                <a:ahLst/>
                <a:cxnLst/>
                <a:rect l="l" t="t" r="r" b="b"/>
                <a:pathLst>
                  <a:path w="16" h="38" extrusionOk="0">
                    <a:moveTo>
                      <a:pt x="13" y="0"/>
                    </a:moveTo>
                    <a:cubicBezTo>
                      <a:pt x="0" y="37"/>
                      <a:pt x="0" y="37"/>
                      <a:pt x="0" y="37"/>
                    </a:cubicBezTo>
                    <a:cubicBezTo>
                      <a:pt x="1" y="37"/>
                      <a:pt x="3" y="38"/>
                      <a:pt x="4" y="38"/>
                    </a:cubicBezTo>
                    <a:cubicBezTo>
                      <a:pt x="16" y="2"/>
                      <a:pt x="16" y="2"/>
                      <a:pt x="16" y="2"/>
                    </a:cubicBezTo>
                    <a:cubicBezTo>
                      <a:pt x="15" y="1"/>
                      <a:pt x="14" y="1"/>
                      <a:pt x="13"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6" name="Google Shape;1656;p21"/>
              <p:cNvSpPr/>
              <p:nvPr/>
            </p:nvSpPr>
            <p:spPr>
              <a:xfrm>
                <a:off x="5041900" y="3421075"/>
                <a:ext cx="74612" cy="101600"/>
              </a:xfrm>
              <a:custGeom>
                <a:avLst/>
                <a:gdLst/>
                <a:ahLst/>
                <a:cxnLst/>
                <a:rect l="l" t="t" r="r" b="b"/>
                <a:pathLst>
                  <a:path w="25" h="34" extrusionOk="0">
                    <a:moveTo>
                      <a:pt x="22" y="0"/>
                    </a:moveTo>
                    <a:cubicBezTo>
                      <a:pt x="0" y="32"/>
                      <a:pt x="0" y="32"/>
                      <a:pt x="0" y="32"/>
                    </a:cubicBezTo>
                    <a:cubicBezTo>
                      <a:pt x="1" y="33"/>
                      <a:pt x="3" y="33"/>
                      <a:pt x="4" y="34"/>
                    </a:cubicBezTo>
                    <a:cubicBezTo>
                      <a:pt x="25" y="2"/>
                      <a:pt x="25" y="2"/>
                      <a:pt x="25" y="2"/>
                    </a:cubicBezTo>
                    <a:cubicBezTo>
                      <a:pt x="24" y="1"/>
                      <a:pt x="23" y="1"/>
                      <a:pt x="22"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7" name="Google Shape;1657;p21"/>
              <p:cNvSpPr/>
              <p:nvPr/>
            </p:nvSpPr>
            <p:spPr>
              <a:xfrm>
                <a:off x="4964113" y="3367100"/>
                <a:ext cx="90487" cy="88900"/>
              </a:xfrm>
              <a:custGeom>
                <a:avLst/>
                <a:gdLst/>
                <a:ahLst/>
                <a:cxnLst/>
                <a:rect l="l" t="t" r="r" b="b"/>
                <a:pathLst>
                  <a:path w="30" h="30" extrusionOk="0">
                    <a:moveTo>
                      <a:pt x="27" y="0"/>
                    </a:moveTo>
                    <a:cubicBezTo>
                      <a:pt x="0" y="27"/>
                      <a:pt x="0" y="27"/>
                      <a:pt x="0" y="27"/>
                    </a:cubicBezTo>
                    <a:cubicBezTo>
                      <a:pt x="1" y="28"/>
                      <a:pt x="2" y="29"/>
                      <a:pt x="3" y="30"/>
                    </a:cubicBezTo>
                    <a:cubicBezTo>
                      <a:pt x="30" y="3"/>
                      <a:pt x="30" y="3"/>
                      <a:pt x="30" y="3"/>
                    </a:cubicBezTo>
                    <a:cubicBezTo>
                      <a:pt x="29" y="2"/>
                      <a:pt x="28" y="1"/>
                      <a:pt x="2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8" name="Google Shape;1658;p21"/>
              <p:cNvSpPr/>
              <p:nvPr/>
            </p:nvSpPr>
            <p:spPr>
              <a:xfrm>
                <a:off x="4989513" y="3387738"/>
                <a:ext cx="85725" cy="93663"/>
              </a:xfrm>
              <a:custGeom>
                <a:avLst/>
                <a:gdLst/>
                <a:ahLst/>
                <a:cxnLst/>
                <a:rect l="l" t="t" r="r" b="b"/>
                <a:pathLst>
                  <a:path w="29" h="31" extrusionOk="0">
                    <a:moveTo>
                      <a:pt x="26" y="0"/>
                    </a:moveTo>
                    <a:cubicBezTo>
                      <a:pt x="0" y="28"/>
                      <a:pt x="0" y="28"/>
                      <a:pt x="0" y="28"/>
                    </a:cubicBezTo>
                    <a:cubicBezTo>
                      <a:pt x="1" y="29"/>
                      <a:pt x="2" y="30"/>
                      <a:pt x="3" y="31"/>
                    </a:cubicBezTo>
                    <a:cubicBezTo>
                      <a:pt x="29" y="2"/>
                      <a:pt x="29" y="2"/>
                      <a:pt x="29" y="2"/>
                    </a:cubicBezTo>
                    <a:cubicBezTo>
                      <a:pt x="28" y="1"/>
                      <a:pt x="27" y="0"/>
                      <a:pt x="26"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9" name="Google Shape;1659;p21"/>
              <p:cNvSpPr/>
              <p:nvPr/>
            </p:nvSpPr>
            <p:spPr>
              <a:xfrm>
                <a:off x="5014913" y="3403613"/>
                <a:ext cx="80962" cy="101600"/>
              </a:xfrm>
              <a:custGeom>
                <a:avLst/>
                <a:gdLst/>
                <a:ahLst/>
                <a:cxnLst/>
                <a:rect l="l" t="t" r="r" b="b"/>
                <a:pathLst>
                  <a:path w="27" h="34" extrusionOk="0">
                    <a:moveTo>
                      <a:pt x="24" y="0"/>
                    </a:moveTo>
                    <a:cubicBezTo>
                      <a:pt x="0" y="31"/>
                      <a:pt x="0" y="31"/>
                      <a:pt x="0" y="31"/>
                    </a:cubicBezTo>
                    <a:cubicBezTo>
                      <a:pt x="1" y="32"/>
                      <a:pt x="2" y="33"/>
                      <a:pt x="3" y="34"/>
                    </a:cubicBezTo>
                    <a:cubicBezTo>
                      <a:pt x="27" y="3"/>
                      <a:pt x="27" y="3"/>
                      <a:pt x="27" y="3"/>
                    </a:cubicBezTo>
                    <a:cubicBezTo>
                      <a:pt x="26" y="2"/>
                      <a:pt x="25" y="1"/>
                      <a:pt x="24"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0" name="Google Shape;1660;p21"/>
              <p:cNvSpPr/>
              <p:nvPr/>
            </p:nvSpPr>
            <p:spPr>
              <a:xfrm>
                <a:off x="4813300" y="2579700"/>
                <a:ext cx="1028700" cy="996950"/>
              </a:xfrm>
              <a:custGeom>
                <a:avLst/>
                <a:gdLst/>
                <a:ahLst/>
                <a:cxnLst/>
                <a:rect l="l" t="t" r="r" b="b"/>
                <a:pathLst>
                  <a:path w="345" h="334" extrusionOk="0">
                    <a:moveTo>
                      <a:pt x="178" y="0"/>
                    </a:moveTo>
                    <a:cubicBezTo>
                      <a:pt x="86" y="0"/>
                      <a:pt x="11" y="75"/>
                      <a:pt x="11" y="167"/>
                    </a:cubicBezTo>
                    <a:cubicBezTo>
                      <a:pt x="0" y="167"/>
                      <a:pt x="0" y="167"/>
                      <a:pt x="0" y="167"/>
                    </a:cubicBezTo>
                    <a:cubicBezTo>
                      <a:pt x="0" y="168"/>
                      <a:pt x="0" y="169"/>
                      <a:pt x="0" y="169"/>
                    </a:cubicBezTo>
                    <a:cubicBezTo>
                      <a:pt x="39" y="169"/>
                      <a:pt x="39" y="169"/>
                      <a:pt x="39" y="169"/>
                    </a:cubicBezTo>
                    <a:cubicBezTo>
                      <a:pt x="39" y="168"/>
                      <a:pt x="39" y="168"/>
                      <a:pt x="39" y="167"/>
                    </a:cubicBezTo>
                    <a:cubicBezTo>
                      <a:pt x="28" y="167"/>
                      <a:pt x="28" y="167"/>
                      <a:pt x="28" y="167"/>
                    </a:cubicBezTo>
                    <a:cubicBezTo>
                      <a:pt x="28" y="126"/>
                      <a:pt x="45" y="88"/>
                      <a:pt x="72" y="61"/>
                    </a:cubicBezTo>
                    <a:cubicBezTo>
                      <a:pt x="99" y="34"/>
                      <a:pt x="137" y="17"/>
                      <a:pt x="178" y="17"/>
                    </a:cubicBezTo>
                    <a:cubicBezTo>
                      <a:pt x="219" y="17"/>
                      <a:pt x="257" y="34"/>
                      <a:pt x="284" y="61"/>
                    </a:cubicBezTo>
                    <a:cubicBezTo>
                      <a:pt x="311" y="88"/>
                      <a:pt x="328" y="126"/>
                      <a:pt x="328" y="167"/>
                    </a:cubicBezTo>
                    <a:cubicBezTo>
                      <a:pt x="328" y="209"/>
                      <a:pt x="311" y="246"/>
                      <a:pt x="284" y="273"/>
                    </a:cubicBezTo>
                    <a:cubicBezTo>
                      <a:pt x="257" y="301"/>
                      <a:pt x="219" y="317"/>
                      <a:pt x="178" y="317"/>
                    </a:cubicBezTo>
                    <a:cubicBezTo>
                      <a:pt x="162" y="317"/>
                      <a:pt x="146" y="315"/>
                      <a:pt x="132" y="310"/>
                    </a:cubicBezTo>
                    <a:cubicBezTo>
                      <a:pt x="126" y="326"/>
                      <a:pt x="126" y="326"/>
                      <a:pt x="126" y="326"/>
                    </a:cubicBezTo>
                    <a:cubicBezTo>
                      <a:pt x="143" y="331"/>
                      <a:pt x="160" y="334"/>
                      <a:pt x="178" y="334"/>
                    </a:cubicBezTo>
                    <a:cubicBezTo>
                      <a:pt x="270" y="334"/>
                      <a:pt x="345" y="259"/>
                      <a:pt x="345" y="167"/>
                    </a:cubicBezTo>
                    <a:cubicBezTo>
                      <a:pt x="345" y="75"/>
                      <a:pt x="270" y="0"/>
                      <a:pt x="178"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1" name="Google Shape;1661;p21"/>
              <p:cNvSpPr/>
              <p:nvPr/>
            </p:nvSpPr>
            <p:spPr>
              <a:xfrm>
                <a:off x="4967288" y="2701938"/>
                <a:ext cx="752475" cy="752475"/>
              </a:xfrm>
              <a:custGeom>
                <a:avLst/>
                <a:gdLst/>
                <a:ahLst/>
                <a:cxnLst/>
                <a:rect l="l" t="t" r="r" b="b"/>
                <a:pathLst>
                  <a:path w="252" h="252" extrusionOk="0">
                    <a:moveTo>
                      <a:pt x="126" y="0"/>
                    </a:moveTo>
                    <a:cubicBezTo>
                      <a:pt x="56" y="0"/>
                      <a:pt x="0" y="57"/>
                      <a:pt x="0" y="126"/>
                    </a:cubicBezTo>
                    <a:cubicBezTo>
                      <a:pt x="0" y="196"/>
                      <a:pt x="56" y="252"/>
                      <a:pt x="126" y="252"/>
                    </a:cubicBezTo>
                    <a:cubicBezTo>
                      <a:pt x="195" y="252"/>
                      <a:pt x="252" y="196"/>
                      <a:pt x="252" y="126"/>
                    </a:cubicBezTo>
                    <a:cubicBezTo>
                      <a:pt x="252" y="57"/>
                      <a:pt x="195" y="0"/>
                      <a:pt x="126" y="0"/>
                    </a:cubicBezTo>
                    <a:close/>
                    <a:moveTo>
                      <a:pt x="198" y="198"/>
                    </a:moveTo>
                    <a:cubicBezTo>
                      <a:pt x="179" y="216"/>
                      <a:pt x="154" y="227"/>
                      <a:pt x="126" y="227"/>
                    </a:cubicBezTo>
                    <a:cubicBezTo>
                      <a:pt x="126" y="244"/>
                      <a:pt x="126" y="244"/>
                      <a:pt x="126" y="244"/>
                    </a:cubicBezTo>
                    <a:cubicBezTo>
                      <a:pt x="61" y="244"/>
                      <a:pt x="9" y="191"/>
                      <a:pt x="9" y="126"/>
                    </a:cubicBezTo>
                    <a:cubicBezTo>
                      <a:pt x="25" y="126"/>
                      <a:pt x="25" y="126"/>
                      <a:pt x="25" y="126"/>
                    </a:cubicBezTo>
                    <a:cubicBezTo>
                      <a:pt x="25" y="98"/>
                      <a:pt x="36" y="73"/>
                      <a:pt x="54" y="55"/>
                    </a:cubicBezTo>
                    <a:cubicBezTo>
                      <a:pt x="73" y="36"/>
                      <a:pt x="98" y="25"/>
                      <a:pt x="126" y="25"/>
                    </a:cubicBezTo>
                    <a:cubicBezTo>
                      <a:pt x="126" y="9"/>
                      <a:pt x="126" y="9"/>
                      <a:pt x="126" y="9"/>
                    </a:cubicBezTo>
                    <a:cubicBezTo>
                      <a:pt x="191" y="9"/>
                      <a:pt x="243" y="61"/>
                      <a:pt x="243" y="126"/>
                    </a:cubicBezTo>
                    <a:cubicBezTo>
                      <a:pt x="227" y="126"/>
                      <a:pt x="227" y="126"/>
                      <a:pt x="227" y="126"/>
                    </a:cubicBezTo>
                    <a:cubicBezTo>
                      <a:pt x="227" y="154"/>
                      <a:pt x="216" y="179"/>
                      <a:pt x="198" y="19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2" name="Google Shape;1662;p21"/>
              <p:cNvSpPr/>
              <p:nvPr/>
            </p:nvSpPr>
            <p:spPr>
              <a:xfrm>
                <a:off x="5138738" y="2871800"/>
                <a:ext cx="411300" cy="4143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63" name="Google Shape;1663;p21"/>
            <p:cNvGrpSpPr/>
            <p:nvPr/>
          </p:nvGrpSpPr>
          <p:grpSpPr>
            <a:xfrm>
              <a:off x="6548150" y="-240612"/>
              <a:ext cx="1946275" cy="492125"/>
              <a:chOff x="3359150" y="442913"/>
              <a:chExt cx="1946275" cy="492125"/>
            </a:xfrm>
          </p:grpSpPr>
          <p:sp>
            <p:nvSpPr>
              <p:cNvPr id="1664" name="Google Shape;1664;p21"/>
              <p:cNvSpPr/>
              <p:nvPr/>
            </p:nvSpPr>
            <p:spPr>
              <a:xfrm>
                <a:off x="3359150" y="442913"/>
                <a:ext cx="454025" cy="492125"/>
              </a:xfrm>
              <a:custGeom>
                <a:avLst/>
                <a:gdLst/>
                <a:ahLst/>
                <a:cxnLst/>
                <a:rect l="l" t="t" r="r" b="b"/>
                <a:pathLst>
                  <a:path w="286" h="310" extrusionOk="0">
                    <a:moveTo>
                      <a:pt x="186" y="0"/>
                    </a:moveTo>
                    <a:lnTo>
                      <a:pt x="0" y="307"/>
                    </a:lnTo>
                    <a:lnTo>
                      <a:pt x="100" y="310"/>
                    </a:lnTo>
                    <a:lnTo>
                      <a:pt x="286" y="2"/>
                    </a:lnTo>
                    <a:lnTo>
                      <a:pt x="186"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5" name="Google Shape;1665;p21"/>
              <p:cNvSpPr/>
              <p:nvPr/>
            </p:nvSpPr>
            <p:spPr>
              <a:xfrm>
                <a:off x="3573463" y="442913"/>
                <a:ext cx="450850" cy="492125"/>
              </a:xfrm>
              <a:custGeom>
                <a:avLst/>
                <a:gdLst/>
                <a:ahLst/>
                <a:cxnLst/>
                <a:rect l="l" t="t" r="r" b="b"/>
                <a:pathLst>
                  <a:path w="284" h="310" extrusionOk="0">
                    <a:moveTo>
                      <a:pt x="187" y="0"/>
                    </a:moveTo>
                    <a:lnTo>
                      <a:pt x="0" y="307"/>
                    </a:lnTo>
                    <a:lnTo>
                      <a:pt x="98" y="310"/>
                    </a:lnTo>
                    <a:lnTo>
                      <a:pt x="284" y="2"/>
                    </a:lnTo>
                    <a:lnTo>
                      <a:pt x="187"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6" name="Google Shape;1666;p21"/>
              <p:cNvSpPr/>
              <p:nvPr/>
            </p:nvSpPr>
            <p:spPr>
              <a:xfrm>
                <a:off x="3786188" y="442913"/>
                <a:ext cx="454025" cy="492125"/>
              </a:xfrm>
              <a:custGeom>
                <a:avLst/>
                <a:gdLst/>
                <a:ahLst/>
                <a:cxnLst/>
                <a:rect l="l" t="t" r="r" b="b"/>
                <a:pathLst>
                  <a:path w="286" h="310" extrusionOk="0">
                    <a:moveTo>
                      <a:pt x="186" y="0"/>
                    </a:moveTo>
                    <a:lnTo>
                      <a:pt x="0" y="307"/>
                    </a:lnTo>
                    <a:lnTo>
                      <a:pt x="100" y="310"/>
                    </a:lnTo>
                    <a:lnTo>
                      <a:pt x="286" y="2"/>
                    </a:lnTo>
                    <a:lnTo>
                      <a:pt x="186"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7" name="Google Shape;1667;p21"/>
              <p:cNvSpPr/>
              <p:nvPr/>
            </p:nvSpPr>
            <p:spPr>
              <a:xfrm>
                <a:off x="4000500" y="442913"/>
                <a:ext cx="450850" cy="492125"/>
              </a:xfrm>
              <a:custGeom>
                <a:avLst/>
                <a:gdLst/>
                <a:ahLst/>
                <a:cxnLst/>
                <a:rect l="l" t="t" r="r" b="b"/>
                <a:pathLst>
                  <a:path w="284" h="310" extrusionOk="0">
                    <a:moveTo>
                      <a:pt x="186" y="0"/>
                    </a:moveTo>
                    <a:lnTo>
                      <a:pt x="0" y="307"/>
                    </a:lnTo>
                    <a:lnTo>
                      <a:pt x="98" y="310"/>
                    </a:lnTo>
                    <a:lnTo>
                      <a:pt x="284" y="2"/>
                    </a:lnTo>
                    <a:lnTo>
                      <a:pt x="186"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8" name="Google Shape;1668;p21"/>
              <p:cNvSpPr/>
              <p:nvPr/>
            </p:nvSpPr>
            <p:spPr>
              <a:xfrm>
                <a:off x="4213225" y="442913"/>
                <a:ext cx="454025" cy="492125"/>
              </a:xfrm>
              <a:custGeom>
                <a:avLst/>
                <a:gdLst/>
                <a:ahLst/>
                <a:cxnLst/>
                <a:rect l="l" t="t" r="r" b="b"/>
                <a:pathLst>
                  <a:path w="286" h="310" extrusionOk="0">
                    <a:moveTo>
                      <a:pt x="186" y="0"/>
                    </a:moveTo>
                    <a:lnTo>
                      <a:pt x="0" y="307"/>
                    </a:lnTo>
                    <a:lnTo>
                      <a:pt x="99" y="310"/>
                    </a:lnTo>
                    <a:lnTo>
                      <a:pt x="286" y="2"/>
                    </a:lnTo>
                    <a:lnTo>
                      <a:pt x="186"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9" name="Google Shape;1669;p21"/>
              <p:cNvSpPr/>
              <p:nvPr/>
            </p:nvSpPr>
            <p:spPr>
              <a:xfrm>
                <a:off x="4427538" y="442913"/>
                <a:ext cx="450850" cy="492125"/>
              </a:xfrm>
              <a:custGeom>
                <a:avLst/>
                <a:gdLst/>
                <a:ahLst/>
                <a:cxnLst/>
                <a:rect l="l" t="t" r="r" b="b"/>
                <a:pathLst>
                  <a:path w="284" h="310" extrusionOk="0">
                    <a:moveTo>
                      <a:pt x="186" y="0"/>
                    </a:moveTo>
                    <a:lnTo>
                      <a:pt x="0" y="307"/>
                    </a:lnTo>
                    <a:lnTo>
                      <a:pt x="98" y="310"/>
                    </a:lnTo>
                    <a:lnTo>
                      <a:pt x="284" y="2"/>
                    </a:lnTo>
                    <a:lnTo>
                      <a:pt x="186"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0" name="Google Shape;1670;p21"/>
              <p:cNvSpPr/>
              <p:nvPr/>
            </p:nvSpPr>
            <p:spPr>
              <a:xfrm>
                <a:off x="4640263" y="442913"/>
                <a:ext cx="452437" cy="492125"/>
              </a:xfrm>
              <a:custGeom>
                <a:avLst/>
                <a:gdLst/>
                <a:ahLst/>
                <a:cxnLst/>
                <a:rect l="l" t="t" r="r" b="b"/>
                <a:pathLst>
                  <a:path w="285" h="310" extrusionOk="0">
                    <a:moveTo>
                      <a:pt x="186" y="0"/>
                    </a:moveTo>
                    <a:lnTo>
                      <a:pt x="0" y="307"/>
                    </a:lnTo>
                    <a:lnTo>
                      <a:pt x="99" y="310"/>
                    </a:lnTo>
                    <a:lnTo>
                      <a:pt x="285" y="2"/>
                    </a:lnTo>
                    <a:lnTo>
                      <a:pt x="186"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1" name="Google Shape;1671;p21"/>
              <p:cNvSpPr/>
              <p:nvPr/>
            </p:nvSpPr>
            <p:spPr>
              <a:xfrm>
                <a:off x="4854575" y="442913"/>
                <a:ext cx="450850" cy="492125"/>
              </a:xfrm>
              <a:custGeom>
                <a:avLst/>
                <a:gdLst/>
                <a:ahLst/>
                <a:cxnLst/>
                <a:rect l="l" t="t" r="r" b="b"/>
                <a:pathLst>
                  <a:path w="284" h="310" extrusionOk="0">
                    <a:moveTo>
                      <a:pt x="186" y="0"/>
                    </a:moveTo>
                    <a:lnTo>
                      <a:pt x="0" y="307"/>
                    </a:lnTo>
                    <a:lnTo>
                      <a:pt x="98" y="310"/>
                    </a:lnTo>
                    <a:lnTo>
                      <a:pt x="284" y="2"/>
                    </a:lnTo>
                    <a:lnTo>
                      <a:pt x="186"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72" name="Google Shape;1672;p21"/>
            <p:cNvGrpSpPr/>
            <p:nvPr/>
          </p:nvGrpSpPr>
          <p:grpSpPr>
            <a:xfrm>
              <a:off x="-257545" y="3580695"/>
              <a:ext cx="737163" cy="474746"/>
              <a:chOff x="7245350" y="682625"/>
              <a:chExt cx="1074738" cy="692150"/>
            </a:xfrm>
          </p:grpSpPr>
          <p:sp>
            <p:nvSpPr>
              <p:cNvPr id="1673" name="Google Shape;1673;p21"/>
              <p:cNvSpPr/>
              <p:nvPr/>
            </p:nvSpPr>
            <p:spPr>
              <a:xfrm>
                <a:off x="7910513" y="682625"/>
                <a:ext cx="409575" cy="692150"/>
              </a:xfrm>
              <a:custGeom>
                <a:avLst/>
                <a:gdLst/>
                <a:ahLst/>
                <a:cxnLst/>
                <a:rect l="l" t="t" r="r" b="b"/>
                <a:pathLst>
                  <a:path w="258" h="436" extrusionOk="0">
                    <a:moveTo>
                      <a:pt x="0" y="387"/>
                    </a:moveTo>
                    <a:lnTo>
                      <a:pt x="160" y="218"/>
                    </a:lnTo>
                    <a:lnTo>
                      <a:pt x="0" y="47"/>
                    </a:lnTo>
                    <a:lnTo>
                      <a:pt x="51" y="0"/>
                    </a:lnTo>
                    <a:lnTo>
                      <a:pt x="258" y="218"/>
                    </a:lnTo>
                    <a:lnTo>
                      <a:pt x="51" y="436"/>
                    </a:lnTo>
                    <a:lnTo>
                      <a:pt x="0" y="38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4" name="Google Shape;1674;p21"/>
              <p:cNvSpPr/>
              <p:nvPr/>
            </p:nvSpPr>
            <p:spPr>
              <a:xfrm>
                <a:off x="7580313" y="682625"/>
                <a:ext cx="407987" cy="692150"/>
              </a:xfrm>
              <a:custGeom>
                <a:avLst/>
                <a:gdLst/>
                <a:ahLst/>
                <a:cxnLst/>
                <a:rect l="l" t="t" r="r" b="b"/>
                <a:pathLst>
                  <a:path w="257" h="436" extrusionOk="0">
                    <a:moveTo>
                      <a:pt x="0" y="387"/>
                    </a:moveTo>
                    <a:lnTo>
                      <a:pt x="159" y="218"/>
                    </a:lnTo>
                    <a:lnTo>
                      <a:pt x="0" y="47"/>
                    </a:lnTo>
                    <a:lnTo>
                      <a:pt x="50" y="0"/>
                    </a:lnTo>
                    <a:lnTo>
                      <a:pt x="257" y="218"/>
                    </a:lnTo>
                    <a:lnTo>
                      <a:pt x="50" y="436"/>
                    </a:lnTo>
                    <a:lnTo>
                      <a:pt x="0" y="38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5" name="Google Shape;1675;p21"/>
              <p:cNvSpPr/>
              <p:nvPr/>
            </p:nvSpPr>
            <p:spPr>
              <a:xfrm>
                <a:off x="7245350" y="682625"/>
                <a:ext cx="412750" cy="692150"/>
              </a:xfrm>
              <a:custGeom>
                <a:avLst/>
                <a:gdLst/>
                <a:ahLst/>
                <a:cxnLst/>
                <a:rect l="l" t="t" r="r" b="b"/>
                <a:pathLst>
                  <a:path w="260" h="436" extrusionOk="0">
                    <a:moveTo>
                      <a:pt x="0" y="387"/>
                    </a:moveTo>
                    <a:lnTo>
                      <a:pt x="162" y="218"/>
                    </a:lnTo>
                    <a:lnTo>
                      <a:pt x="0" y="48"/>
                    </a:lnTo>
                    <a:lnTo>
                      <a:pt x="53" y="0"/>
                    </a:lnTo>
                    <a:lnTo>
                      <a:pt x="260" y="218"/>
                    </a:lnTo>
                    <a:lnTo>
                      <a:pt x="53" y="436"/>
                    </a:lnTo>
                    <a:lnTo>
                      <a:pt x="0" y="38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676"/>
        <p:cNvGrpSpPr/>
        <p:nvPr/>
      </p:nvGrpSpPr>
      <p:grpSpPr>
        <a:xfrm>
          <a:off x="0" y="0"/>
          <a:ext cx="0" cy="0"/>
          <a:chOff x="0" y="0"/>
          <a:chExt cx="0" cy="0"/>
        </a:xfrm>
      </p:grpSpPr>
      <p:pic>
        <p:nvPicPr>
          <p:cNvPr id="1677" name="Google Shape;1677;p22"/>
          <p:cNvPicPr preferRelativeResize="0"/>
          <p:nvPr/>
        </p:nvPicPr>
        <p:blipFill>
          <a:blip r:embed="rId2">
            <a:alphaModFix/>
          </a:blip>
          <a:stretch>
            <a:fillRect/>
          </a:stretch>
        </p:blipFill>
        <p:spPr>
          <a:xfrm>
            <a:off x="0" y="0"/>
            <a:ext cx="9144003" cy="5143501"/>
          </a:xfrm>
          <a:prstGeom prst="rect">
            <a:avLst/>
          </a:prstGeom>
          <a:noFill/>
          <a:ln>
            <a:noFill/>
          </a:ln>
        </p:spPr>
      </p:pic>
      <p:grpSp>
        <p:nvGrpSpPr>
          <p:cNvPr id="1678" name="Google Shape;1678;p22"/>
          <p:cNvGrpSpPr/>
          <p:nvPr/>
        </p:nvGrpSpPr>
        <p:grpSpPr>
          <a:xfrm rot="10800000" flipH="1">
            <a:off x="-306499" y="-140654"/>
            <a:ext cx="9554148" cy="5463267"/>
            <a:chOff x="-306499" y="-104025"/>
            <a:chExt cx="9554148" cy="5463267"/>
          </a:xfrm>
        </p:grpSpPr>
        <p:sp>
          <p:nvSpPr>
            <p:cNvPr id="1679" name="Google Shape;1679;p22"/>
            <p:cNvSpPr/>
            <p:nvPr/>
          </p:nvSpPr>
          <p:spPr>
            <a:xfrm rot="-5400000" flipH="1">
              <a:off x="7650262" y="-30612"/>
              <a:ext cx="1670801" cy="1523974"/>
            </a:xfrm>
            <a:custGeom>
              <a:avLst/>
              <a:gdLst/>
              <a:ahLst/>
              <a:cxnLst/>
              <a:rect l="l" t="t" r="r" b="b"/>
              <a:pathLst>
                <a:path w="1410" h="840" extrusionOk="0">
                  <a:moveTo>
                    <a:pt x="0" y="78"/>
                  </a:moveTo>
                  <a:cubicBezTo>
                    <a:pt x="0" y="78"/>
                    <a:pt x="336" y="0"/>
                    <a:pt x="372" y="378"/>
                  </a:cubicBezTo>
                  <a:cubicBezTo>
                    <a:pt x="408" y="756"/>
                    <a:pt x="1368" y="318"/>
                    <a:pt x="1410" y="834"/>
                  </a:cubicBezTo>
                  <a:cubicBezTo>
                    <a:pt x="0" y="840"/>
                    <a:pt x="0" y="840"/>
                    <a:pt x="0" y="840"/>
                  </a:cubicBezTo>
                  <a:lnTo>
                    <a:pt x="0" y="78"/>
                  </a:lnTo>
                  <a:close/>
                </a:path>
              </a:pathLst>
            </a:custGeom>
            <a:solidFill>
              <a:schemeClr val="dk2"/>
            </a:solidFill>
            <a:ln>
              <a:noFill/>
            </a:ln>
            <a:effectLst>
              <a:outerShdw blurRad="328613" dist="104775" dir="7920000" algn="bl" rotWithShape="0">
                <a:schemeClr val="lt2">
                  <a:alpha val="74000"/>
                </a:scheme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0" name="Google Shape;1680;p22"/>
            <p:cNvSpPr/>
            <p:nvPr/>
          </p:nvSpPr>
          <p:spPr>
            <a:xfrm>
              <a:off x="-306499" y="4786576"/>
              <a:ext cx="3972289" cy="572666"/>
            </a:xfrm>
            <a:custGeom>
              <a:avLst/>
              <a:gdLst/>
              <a:ahLst/>
              <a:cxnLst/>
              <a:rect l="l" t="t" r="r" b="b"/>
              <a:pathLst>
                <a:path w="191551" h="27615" extrusionOk="0">
                  <a:moveTo>
                    <a:pt x="6930" y="1962"/>
                  </a:moveTo>
                  <a:cubicBezTo>
                    <a:pt x="9978" y="-95"/>
                    <a:pt x="15921" y="-18"/>
                    <a:pt x="21560" y="134"/>
                  </a:cubicBezTo>
                  <a:cubicBezTo>
                    <a:pt x="27199" y="287"/>
                    <a:pt x="32456" y="1048"/>
                    <a:pt x="40762" y="2877"/>
                  </a:cubicBezTo>
                  <a:cubicBezTo>
                    <a:pt x="49068" y="4706"/>
                    <a:pt x="60651" y="10420"/>
                    <a:pt x="71395" y="11106"/>
                  </a:cubicBezTo>
                  <a:cubicBezTo>
                    <a:pt x="82139" y="11792"/>
                    <a:pt x="95398" y="7983"/>
                    <a:pt x="105228" y="6992"/>
                  </a:cubicBezTo>
                  <a:cubicBezTo>
                    <a:pt x="115058" y="6002"/>
                    <a:pt x="121383" y="4630"/>
                    <a:pt x="130374" y="5163"/>
                  </a:cubicBezTo>
                  <a:cubicBezTo>
                    <a:pt x="139366" y="5696"/>
                    <a:pt x="151024" y="7830"/>
                    <a:pt x="159177" y="10192"/>
                  </a:cubicBezTo>
                  <a:cubicBezTo>
                    <a:pt x="167330" y="12554"/>
                    <a:pt x="175332" y="16517"/>
                    <a:pt x="179294" y="19336"/>
                  </a:cubicBezTo>
                  <a:cubicBezTo>
                    <a:pt x="183257" y="22155"/>
                    <a:pt x="202231" y="25889"/>
                    <a:pt x="182952" y="27108"/>
                  </a:cubicBezTo>
                  <a:cubicBezTo>
                    <a:pt x="163673" y="28327"/>
                    <a:pt x="93264" y="26880"/>
                    <a:pt x="63622" y="26651"/>
                  </a:cubicBezTo>
                  <a:cubicBezTo>
                    <a:pt x="33980" y="26423"/>
                    <a:pt x="15159" y="28099"/>
                    <a:pt x="5101" y="25737"/>
                  </a:cubicBezTo>
                  <a:cubicBezTo>
                    <a:pt x="-4957" y="23375"/>
                    <a:pt x="2967" y="16441"/>
                    <a:pt x="3272" y="12478"/>
                  </a:cubicBezTo>
                  <a:cubicBezTo>
                    <a:pt x="3577" y="8516"/>
                    <a:pt x="3882" y="4019"/>
                    <a:pt x="6930" y="1962"/>
                  </a:cubicBezTo>
                  <a:close/>
                </a:path>
              </a:pathLst>
            </a:custGeom>
            <a:solidFill>
              <a:schemeClr val="dk2"/>
            </a:solidFill>
            <a:ln w="9525" cap="flat" cmpd="sng">
              <a:solidFill>
                <a:schemeClr val="dk2"/>
              </a:solidFill>
              <a:prstDash val="solid"/>
              <a:round/>
              <a:headEnd type="none" w="med" len="med"/>
              <a:tailEnd type="none" w="med" len="med"/>
            </a:ln>
            <a:effectLst>
              <a:outerShdw blurRad="342900" dist="114300" dir="12660000" algn="bl" rotWithShape="0">
                <a:srgbClr val="000000">
                  <a:alpha val="73000"/>
                </a:srgbClr>
              </a:outerShdw>
            </a:effectLst>
          </p:spPr>
        </p:sp>
      </p:grpSp>
      <p:grpSp>
        <p:nvGrpSpPr>
          <p:cNvPr id="1681" name="Google Shape;1681;p22"/>
          <p:cNvGrpSpPr/>
          <p:nvPr/>
        </p:nvGrpSpPr>
        <p:grpSpPr>
          <a:xfrm rot="10800000" flipH="1">
            <a:off x="179275" y="202523"/>
            <a:ext cx="8825375" cy="4921190"/>
            <a:chOff x="167850" y="24275"/>
            <a:chExt cx="8825375" cy="4921190"/>
          </a:xfrm>
        </p:grpSpPr>
        <p:sp>
          <p:nvSpPr>
            <p:cNvPr id="1682" name="Google Shape;1682;p22"/>
            <p:cNvSpPr/>
            <p:nvPr/>
          </p:nvSpPr>
          <p:spPr>
            <a:xfrm>
              <a:off x="400875" y="4402903"/>
              <a:ext cx="269700" cy="270000"/>
            </a:xfrm>
            <a:prstGeom prst="ellipse">
              <a:avLst/>
            </a:prstGeom>
            <a:gradFill>
              <a:gsLst>
                <a:gs pos="0">
                  <a:schemeClr val="dk1"/>
                </a:gs>
                <a:gs pos="15000">
                  <a:schemeClr val="accent1"/>
                </a:gs>
                <a:gs pos="40000">
                  <a:schemeClr val="lt1"/>
                </a:gs>
                <a:gs pos="68000">
                  <a:srgbClr val="0A1838">
                    <a:alpha val="0"/>
                  </a:srgbClr>
                </a:gs>
                <a:gs pos="100000">
                  <a:srgbClr val="0A1838">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83" name="Google Shape;1683;p22"/>
            <p:cNvSpPr/>
            <p:nvPr/>
          </p:nvSpPr>
          <p:spPr>
            <a:xfrm>
              <a:off x="6238838" y="4675465"/>
              <a:ext cx="269700" cy="270000"/>
            </a:xfrm>
            <a:prstGeom prst="ellipse">
              <a:avLst/>
            </a:prstGeom>
            <a:gradFill>
              <a:gsLst>
                <a:gs pos="0">
                  <a:schemeClr val="dk1"/>
                </a:gs>
                <a:gs pos="15000">
                  <a:schemeClr val="accent1"/>
                </a:gs>
                <a:gs pos="40000">
                  <a:schemeClr val="lt1"/>
                </a:gs>
                <a:gs pos="68000">
                  <a:srgbClr val="0A1838">
                    <a:alpha val="0"/>
                  </a:srgbClr>
                </a:gs>
                <a:gs pos="100000">
                  <a:srgbClr val="0A1838">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84" name="Google Shape;1684;p22"/>
            <p:cNvSpPr/>
            <p:nvPr/>
          </p:nvSpPr>
          <p:spPr>
            <a:xfrm>
              <a:off x="8346313" y="404478"/>
              <a:ext cx="269700" cy="270000"/>
            </a:xfrm>
            <a:prstGeom prst="ellipse">
              <a:avLst/>
            </a:prstGeom>
            <a:gradFill>
              <a:gsLst>
                <a:gs pos="0">
                  <a:schemeClr val="dk1"/>
                </a:gs>
                <a:gs pos="15000">
                  <a:schemeClr val="accent1"/>
                </a:gs>
                <a:gs pos="40000">
                  <a:schemeClr val="lt1"/>
                </a:gs>
                <a:gs pos="68000">
                  <a:srgbClr val="0A1838">
                    <a:alpha val="0"/>
                  </a:srgbClr>
                </a:gs>
                <a:gs pos="100000">
                  <a:srgbClr val="0A1838">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85" name="Google Shape;1685;p22"/>
            <p:cNvSpPr/>
            <p:nvPr/>
          </p:nvSpPr>
          <p:spPr>
            <a:xfrm>
              <a:off x="8825825" y="3770900"/>
              <a:ext cx="167400" cy="167400"/>
            </a:xfrm>
            <a:prstGeom prst="ellipse">
              <a:avLst/>
            </a:prstGeom>
            <a:gradFill>
              <a:gsLst>
                <a:gs pos="0">
                  <a:schemeClr val="dk1"/>
                </a:gs>
                <a:gs pos="15000">
                  <a:schemeClr val="accent1"/>
                </a:gs>
                <a:gs pos="40000">
                  <a:schemeClr val="lt1"/>
                </a:gs>
                <a:gs pos="68000">
                  <a:srgbClr val="0A1838">
                    <a:alpha val="0"/>
                  </a:srgbClr>
                </a:gs>
                <a:gs pos="100000">
                  <a:srgbClr val="0A1838">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86" name="Google Shape;1686;p22"/>
            <p:cNvSpPr/>
            <p:nvPr/>
          </p:nvSpPr>
          <p:spPr>
            <a:xfrm>
              <a:off x="6238850" y="24275"/>
              <a:ext cx="167400" cy="167400"/>
            </a:xfrm>
            <a:prstGeom prst="ellipse">
              <a:avLst/>
            </a:prstGeom>
            <a:gradFill>
              <a:gsLst>
                <a:gs pos="0">
                  <a:schemeClr val="dk1"/>
                </a:gs>
                <a:gs pos="15000">
                  <a:schemeClr val="accent1"/>
                </a:gs>
                <a:gs pos="40000">
                  <a:schemeClr val="lt1"/>
                </a:gs>
                <a:gs pos="68000">
                  <a:srgbClr val="0A1838">
                    <a:alpha val="0"/>
                  </a:srgbClr>
                </a:gs>
                <a:gs pos="100000">
                  <a:srgbClr val="0A1838">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87" name="Google Shape;1687;p22"/>
            <p:cNvSpPr/>
            <p:nvPr/>
          </p:nvSpPr>
          <p:spPr>
            <a:xfrm>
              <a:off x="167850" y="1372500"/>
              <a:ext cx="167400" cy="167400"/>
            </a:xfrm>
            <a:prstGeom prst="ellipse">
              <a:avLst/>
            </a:prstGeom>
            <a:gradFill>
              <a:gsLst>
                <a:gs pos="0">
                  <a:schemeClr val="dk1"/>
                </a:gs>
                <a:gs pos="15000">
                  <a:schemeClr val="accent1"/>
                </a:gs>
                <a:gs pos="40000">
                  <a:schemeClr val="lt1"/>
                </a:gs>
                <a:gs pos="68000">
                  <a:srgbClr val="0A1838">
                    <a:alpha val="0"/>
                  </a:srgbClr>
                </a:gs>
                <a:gs pos="100000">
                  <a:srgbClr val="0A1838">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688" name="Google Shape;1688;p22"/>
          <p:cNvGrpSpPr/>
          <p:nvPr/>
        </p:nvGrpSpPr>
        <p:grpSpPr>
          <a:xfrm rot="10800000" flipH="1">
            <a:off x="248426" y="-220650"/>
            <a:ext cx="8379025" cy="6117088"/>
            <a:chOff x="248426" y="-677849"/>
            <a:chExt cx="8379025" cy="6117088"/>
          </a:xfrm>
        </p:grpSpPr>
        <p:grpSp>
          <p:nvGrpSpPr>
            <p:cNvPr id="1689" name="Google Shape;1689;p22"/>
            <p:cNvGrpSpPr/>
            <p:nvPr/>
          </p:nvGrpSpPr>
          <p:grpSpPr>
            <a:xfrm rot="10800000">
              <a:off x="6681175" y="4947113"/>
              <a:ext cx="1946275" cy="492125"/>
              <a:chOff x="3359150" y="442913"/>
              <a:chExt cx="1946275" cy="492125"/>
            </a:xfrm>
          </p:grpSpPr>
          <p:sp>
            <p:nvSpPr>
              <p:cNvPr id="1690" name="Google Shape;1690;p22"/>
              <p:cNvSpPr/>
              <p:nvPr/>
            </p:nvSpPr>
            <p:spPr>
              <a:xfrm>
                <a:off x="3359150" y="442913"/>
                <a:ext cx="454025" cy="492125"/>
              </a:xfrm>
              <a:custGeom>
                <a:avLst/>
                <a:gdLst/>
                <a:ahLst/>
                <a:cxnLst/>
                <a:rect l="l" t="t" r="r" b="b"/>
                <a:pathLst>
                  <a:path w="286" h="310" extrusionOk="0">
                    <a:moveTo>
                      <a:pt x="186" y="0"/>
                    </a:moveTo>
                    <a:lnTo>
                      <a:pt x="0" y="307"/>
                    </a:lnTo>
                    <a:lnTo>
                      <a:pt x="100" y="310"/>
                    </a:lnTo>
                    <a:lnTo>
                      <a:pt x="286" y="2"/>
                    </a:lnTo>
                    <a:lnTo>
                      <a:pt x="186"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1" name="Google Shape;1691;p22"/>
              <p:cNvSpPr/>
              <p:nvPr/>
            </p:nvSpPr>
            <p:spPr>
              <a:xfrm>
                <a:off x="3573463" y="442913"/>
                <a:ext cx="450850" cy="492125"/>
              </a:xfrm>
              <a:custGeom>
                <a:avLst/>
                <a:gdLst/>
                <a:ahLst/>
                <a:cxnLst/>
                <a:rect l="l" t="t" r="r" b="b"/>
                <a:pathLst>
                  <a:path w="284" h="310" extrusionOk="0">
                    <a:moveTo>
                      <a:pt x="187" y="0"/>
                    </a:moveTo>
                    <a:lnTo>
                      <a:pt x="0" y="307"/>
                    </a:lnTo>
                    <a:lnTo>
                      <a:pt x="98" y="310"/>
                    </a:lnTo>
                    <a:lnTo>
                      <a:pt x="284" y="2"/>
                    </a:lnTo>
                    <a:lnTo>
                      <a:pt x="187"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2" name="Google Shape;1692;p22"/>
              <p:cNvSpPr/>
              <p:nvPr/>
            </p:nvSpPr>
            <p:spPr>
              <a:xfrm>
                <a:off x="3786188" y="442913"/>
                <a:ext cx="454025" cy="492125"/>
              </a:xfrm>
              <a:custGeom>
                <a:avLst/>
                <a:gdLst/>
                <a:ahLst/>
                <a:cxnLst/>
                <a:rect l="l" t="t" r="r" b="b"/>
                <a:pathLst>
                  <a:path w="286" h="310" extrusionOk="0">
                    <a:moveTo>
                      <a:pt x="186" y="0"/>
                    </a:moveTo>
                    <a:lnTo>
                      <a:pt x="0" y="307"/>
                    </a:lnTo>
                    <a:lnTo>
                      <a:pt x="100" y="310"/>
                    </a:lnTo>
                    <a:lnTo>
                      <a:pt x="286" y="2"/>
                    </a:lnTo>
                    <a:lnTo>
                      <a:pt x="186"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3" name="Google Shape;1693;p22"/>
              <p:cNvSpPr/>
              <p:nvPr/>
            </p:nvSpPr>
            <p:spPr>
              <a:xfrm>
                <a:off x="4000500" y="442913"/>
                <a:ext cx="450850" cy="492125"/>
              </a:xfrm>
              <a:custGeom>
                <a:avLst/>
                <a:gdLst/>
                <a:ahLst/>
                <a:cxnLst/>
                <a:rect l="l" t="t" r="r" b="b"/>
                <a:pathLst>
                  <a:path w="284" h="310" extrusionOk="0">
                    <a:moveTo>
                      <a:pt x="186" y="0"/>
                    </a:moveTo>
                    <a:lnTo>
                      <a:pt x="0" y="307"/>
                    </a:lnTo>
                    <a:lnTo>
                      <a:pt x="98" y="310"/>
                    </a:lnTo>
                    <a:lnTo>
                      <a:pt x="284" y="2"/>
                    </a:lnTo>
                    <a:lnTo>
                      <a:pt x="186"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4" name="Google Shape;1694;p22"/>
              <p:cNvSpPr/>
              <p:nvPr/>
            </p:nvSpPr>
            <p:spPr>
              <a:xfrm>
                <a:off x="4213225" y="442913"/>
                <a:ext cx="454025" cy="492125"/>
              </a:xfrm>
              <a:custGeom>
                <a:avLst/>
                <a:gdLst/>
                <a:ahLst/>
                <a:cxnLst/>
                <a:rect l="l" t="t" r="r" b="b"/>
                <a:pathLst>
                  <a:path w="286" h="310" extrusionOk="0">
                    <a:moveTo>
                      <a:pt x="186" y="0"/>
                    </a:moveTo>
                    <a:lnTo>
                      <a:pt x="0" y="307"/>
                    </a:lnTo>
                    <a:lnTo>
                      <a:pt x="99" y="310"/>
                    </a:lnTo>
                    <a:lnTo>
                      <a:pt x="286" y="2"/>
                    </a:lnTo>
                    <a:lnTo>
                      <a:pt x="186"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5" name="Google Shape;1695;p22"/>
              <p:cNvSpPr/>
              <p:nvPr/>
            </p:nvSpPr>
            <p:spPr>
              <a:xfrm>
                <a:off x="4427538" y="442913"/>
                <a:ext cx="450850" cy="492125"/>
              </a:xfrm>
              <a:custGeom>
                <a:avLst/>
                <a:gdLst/>
                <a:ahLst/>
                <a:cxnLst/>
                <a:rect l="l" t="t" r="r" b="b"/>
                <a:pathLst>
                  <a:path w="284" h="310" extrusionOk="0">
                    <a:moveTo>
                      <a:pt x="186" y="0"/>
                    </a:moveTo>
                    <a:lnTo>
                      <a:pt x="0" y="307"/>
                    </a:lnTo>
                    <a:lnTo>
                      <a:pt x="98" y="310"/>
                    </a:lnTo>
                    <a:lnTo>
                      <a:pt x="284" y="2"/>
                    </a:lnTo>
                    <a:lnTo>
                      <a:pt x="186"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6" name="Google Shape;1696;p22"/>
              <p:cNvSpPr/>
              <p:nvPr/>
            </p:nvSpPr>
            <p:spPr>
              <a:xfrm>
                <a:off x="4640263" y="442913"/>
                <a:ext cx="452437" cy="492125"/>
              </a:xfrm>
              <a:custGeom>
                <a:avLst/>
                <a:gdLst/>
                <a:ahLst/>
                <a:cxnLst/>
                <a:rect l="l" t="t" r="r" b="b"/>
                <a:pathLst>
                  <a:path w="285" h="310" extrusionOk="0">
                    <a:moveTo>
                      <a:pt x="186" y="0"/>
                    </a:moveTo>
                    <a:lnTo>
                      <a:pt x="0" y="307"/>
                    </a:lnTo>
                    <a:lnTo>
                      <a:pt x="99" y="310"/>
                    </a:lnTo>
                    <a:lnTo>
                      <a:pt x="285" y="2"/>
                    </a:lnTo>
                    <a:lnTo>
                      <a:pt x="186"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7" name="Google Shape;1697;p22"/>
              <p:cNvSpPr/>
              <p:nvPr/>
            </p:nvSpPr>
            <p:spPr>
              <a:xfrm>
                <a:off x="4854575" y="442913"/>
                <a:ext cx="450850" cy="492125"/>
              </a:xfrm>
              <a:custGeom>
                <a:avLst/>
                <a:gdLst/>
                <a:ahLst/>
                <a:cxnLst/>
                <a:rect l="l" t="t" r="r" b="b"/>
                <a:pathLst>
                  <a:path w="284" h="310" extrusionOk="0">
                    <a:moveTo>
                      <a:pt x="186" y="0"/>
                    </a:moveTo>
                    <a:lnTo>
                      <a:pt x="0" y="307"/>
                    </a:lnTo>
                    <a:lnTo>
                      <a:pt x="98" y="310"/>
                    </a:lnTo>
                    <a:lnTo>
                      <a:pt x="284" y="2"/>
                    </a:lnTo>
                    <a:lnTo>
                      <a:pt x="186"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98" name="Google Shape;1698;p22"/>
            <p:cNvGrpSpPr/>
            <p:nvPr/>
          </p:nvGrpSpPr>
          <p:grpSpPr>
            <a:xfrm>
              <a:off x="248426" y="-677849"/>
              <a:ext cx="1208087" cy="1212850"/>
              <a:chOff x="7783513" y="2427288"/>
              <a:chExt cx="1208087" cy="1212850"/>
            </a:xfrm>
          </p:grpSpPr>
          <p:sp>
            <p:nvSpPr>
              <p:cNvPr id="1699" name="Google Shape;1699;p22"/>
              <p:cNvSpPr/>
              <p:nvPr/>
            </p:nvSpPr>
            <p:spPr>
              <a:xfrm>
                <a:off x="7783513" y="2427288"/>
                <a:ext cx="1208087" cy="1212850"/>
              </a:xfrm>
              <a:custGeom>
                <a:avLst/>
                <a:gdLst/>
                <a:ahLst/>
                <a:cxnLst/>
                <a:rect l="l" t="t" r="r" b="b"/>
                <a:pathLst>
                  <a:path w="405" h="406" extrusionOk="0">
                    <a:moveTo>
                      <a:pt x="203" y="0"/>
                    </a:moveTo>
                    <a:cubicBezTo>
                      <a:pt x="91" y="0"/>
                      <a:pt x="0" y="91"/>
                      <a:pt x="0" y="203"/>
                    </a:cubicBezTo>
                    <a:cubicBezTo>
                      <a:pt x="0" y="315"/>
                      <a:pt x="91" y="406"/>
                      <a:pt x="203" y="406"/>
                    </a:cubicBezTo>
                    <a:cubicBezTo>
                      <a:pt x="315" y="406"/>
                      <a:pt x="405" y="315"/>
                      <a:pt x="405" y="203"/>
                    </a:cubicBezTo>
                    <a:cubicBezTo>
                      <a:pt x="405" y="91"/>
                      <a:pt x="315" y="0"/>
                      <a:pt x="203" y="0"/>
                    </a:cubicBezTo>
                    <a:close/>
                    <a:moveTo>
                      <a:pt x="344" y="344"/>
                    </a:moveTo>
                    <a:cubicBezTo>
                      <a:pt x="308" y="380"/>
                      <a:pt x="258" y="402"/>
                      <a:pt x="203" y="402"/>
                    </a:cubicBezTo>
                    <a:cubicBezTo>
                      <a:pt x="148" y="402"/>
                      <a:pt x="98" y="380"/>
                      <a:pt x="62" y="344"/>
                    </a:cubicBezTo>
                    <a:cubicBezTo>
                      <a:pt x="26" y="308"/>
                      <a:pt x="4" y="258"/>
                      <a:pt x="4" y="203"/>
                    </a:cubicBezTo>
                    <a:cubicBezTo>
                      <a:pt x="4" y="148"/>
                      <a:pt x="26" y="98"/>
                      <a:pt x="62" y="62"/>
                    </a:cubicBezTo>
                    <a:cubicBezTo>
                      <a:pt x="98" y="26"/>
                      <a:pt x="148" y="4"/>
                      <a:pt x="203" y="4"/>
                    </a:cubicBezTo>
                    <a:cubicBezTo>
                      <a:pt x="258" y="4"/>
                      <a:pt x="308" y="26"/>
                      <a:pt x="344" y="62"/>
                    </a:cubicBezTo>
                    <a:cubicBezTo>
                      <a:pt x="380" y="98"/>
                      <a:pt x="402" y="148"/>
                      <a:pt x="402" y="203"/>
                    </a:cubicBezTo>
                    <a:cubicBezTo>
                      <a:pt x="402" y="258"/>
                      <a:pt x="380" y="308"/>
                      <a:pt x="344" y="34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0" name="Google Shape;1700;p22"/>
              <p:cNvSpPr/>
              <p:nvPr/>
            </p:nvSpPr>
            <p:spPr>
              <a:xfrm>
                <a:off x="7842250" y="3019425"/>
                <a:ext cx="166687" cy="247650"/>
              </a:xfrm>
              <a:custGeom>
                <a:avLst/>
                <a:gdLst/>
                <a:ahLst/>
                <a:cxnLst/>
                <a:rect l="l" t="t" r="r" b="b"/>
                <a:pathLst>
                  <a:path w="56" h="83" extrusionOk="0">
                    <a:moveTo>
                      <a:pt x="43" y="5"/>
                    </a:moveTo>
                    <a:cubicBezTo>
                      <a:pt x="43" y="4"/>
                      <a:pt x="43" y="3"/>
                      <a:pt x="43" y="1"/>
                    </a:cubicBezTo>
                    <a:cubicBezTo>
                      <a:pt x="0" y="0"/>
                      <a:pt x="0" y="0"/>
                      <a:pt x="0" y="0"/>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1" y="14"/>
                      <a:pt x="1" y="14"/>
                      <a:pt x="1" y="14"/>
                    </a:cubicBezTo>
                    <a:cubicBezTo>
                      <a:pt x="1" y="15"/>
                      <a:pt x="1" y="15"/>
                      <a:pt x="1" y="15"/>
                    </a:cubicBezTo>
                    <a:cubicBezTo>
                      <a:pt x="1" y="15"/>
                      <a:pt x="1" y="15"/>
                      <a:pt x="1" y="15"/>
                    </a:cubicBezTo>
                    <a:cubicBezTo>
                      <a:pt x="1" y="15"/>
                      <a:pt x="1" y="15"/>
                      <a:pt x="1" y="15"/>
                    </a:cubicBezTo>
                    <a:cubicBezTo>
                      <a:pt x="1" y="15"/>
                      <a:pt x="1" y="15"/>
                      <a:pt x="1" y="15"/>
                    </a:cubicBezTo>
                    <a:cubicBezTo>
                      <a:pt x="1" y="15"/>
                      <a:pt x="1" y="15"/>
                      <a:pt x="1" y="15"/>
                    </a:cubicBezTo>
                    <a:cubicBezTo>
                      <a:pt x="1" y="15"/>
                      <a:pt x="1" y="15"/>
                      <a:pt x="1" y="15"/>
                    </a:cubicBezTo>
                    <a:cubicBezTo>
                      <a:pt x="1" y="15"/>
                      <a:pt x="1" y="15"/>
                      <a:pt x="1" y="15"/>
                    </a:cubicBezTo>
                    <a:cubicBezTo>
                      <a:pt x="1" y="15"/>
                      <a:pt x="1" y="15"/>
                      <a:pt x="1" y="15"/>
                    </a:cubicBezTo>
                    <a:cubicBezTo>
                      <a:pt x="1" y="15"/>
                      <a:pt x="1" y="15"/>
                      <a:pt x="1" y="15"/>
                    </a:cubicBezTo>
                    <a:cubicBezTo>
                      <a:pt x="1" y="15"/>
                      <a:pt x="1" y="15"/>
                      <a:pt x="1" y="15"/>
                    </a:cubicBezTo>
                    <a:cubicBezTo>
                      <a:pt x="1" y="15"/>
                      <a:pt x="1" y="15"/>
                      <a:pt x="1" y="15"/>
                    </a:cubicBezTo>
                    <a:cubicBezTo>
                      <a:pt x="1" y="15"/>
                      <a:pt x="1" y="15"/>
                      <a:pt x="1" y="15"/>
                    </a:cubicBezTo>
                    <a:cubicBezTo>
                      <a:pt x="1" y="16"/>
                      <a:pt x="1" y="16"/>
                      <a:pt x="1" y="16"/>
                    </a:cubicBezTo>
                    <a:cubicBezTo>
                      <a:pt x="1" y="16"/>
                      <a:pt x="1" y="16"/>
                      <a:pt x="1" y="16"/>
                    </a:cubicBezTo>
                    <a:cubicBezTo>
                      <a:pt x="1" y="16"/>
                      <a:pt x="1" y="16"/>
                      <a:pt x="1" y="16"/>
                    </a:cubicBezTo>
                    <a:cubicBezTo>
                      <a:pt x="1" y="16"/>
                      <a:pt x="1" y="16"/>
                      <a:pt x="1" y="16"/>
                    </a:cubicBezTo>
                    <a:cubicBezTo>
                      <a:pt x="1" y="16"/>
                      <a:pt x="1" y="16"/>
                      <a:pt x="1" y="16"/>
                    </a:cubicBezTo>
                    <a:cubicBezTo>
                      <a:pt x="1" y="16"/>
                      <a:pt x="1" y="16"/>
                      <a:pt x="1" y="16"/>
                    </a:cubicBezTo>
                    <a:cubicBezTo>
                      <a:pt x="1" y="16"/>
                      <a:pt x="1" y="16"/>
                      <a:pt x="1" y="16"/>
                    </a:cubicBezTo>
                    <a:cubicBezTo>
                      <a:pt x="1" y="16"/>
                      <a:pt x="1" y="16"/>
                      <a:pt x="1" y="16"/>
                    </a:cubicBezTo>
                    <a:cubicBezTo>
                      <a:pt x="1" y="16"/>
                      <a:pt x="1" y="16"/>
                      <a:pt x="1" y="16"/>
                    </a:cubicBezTo>
                    <a:cubicBezTo>
                      <a:pt x="1" y="16"/>
                      <a:pt x="1" y="16"/>
                      <a:pt x="1" y="16"/>
                    </a:cubicBezTo>
                    <a:cubicBezTo>
                      <a:pt x="1" y="16"/>
                      <a:pt x="1" y="16"/>
                      <a:pt x="1" y="16"/>
                    </a:cubicBezTo>
                    <a:cubicBezTo>
                      <a:pt x="1" y="16"/>
                      <a:pt x="1" y="16"/>
                      <a:pt x="1" y="16"/>
                    </a:cubicBezTo>
                    <a:cubicBezTo>
                      <a:pt x="1" y="16"/>
                      <a:pt x="1" y="16"/>
                      <a:pt x="1" y="16"/>
                    </a:cubicBezTo>
                    <a:cubicBezTo>
                      <a:pt x="1" y="16"/>
                      <a:pt x="1" y="16"/>
                      <a:pt x="1" y="16"/>
                    </a:cubicBezTo>
                    <a:cubicBezTo>
                      <a:pt x="1" y="17"/>
                      <a:pt x="1" y="17"/>
                      <a:pt x="1" y="17"/>
                    </a:cubicBezTo>
                    <a:cubicBezTo>
                      <a:pt x="1" y="17"/>
                      <a:pt x="1" y="17"/>
                      <a:pt x="1" y="17"/>
                    </a:cubicBezTo>
                    <a:cubicBezTo>
                      <a:pt x="1" y="17"/>
                      <a:pt x="1" y="17"/>
                      <a:pt x="1" y="17"/>
                    </a:cubicBezTo>
                    <a:cubicBezTo>
                      <a:pt x="1" y="17"/>
                      <a:pt x="1" y="17"/>
                      <a:pt x="1" y="17"/>
                    </a:cubicBezTo>
                    <a:cubicBezTo>
                      <a:pt x="1" y="17"/>
                      <a:pt x="1" y="17"/>
                      <a:pt x="1" y="17"/>
                    </a:cubicBezTo>
                    <a:cubicBezTo>
                      <a:pt x="1" y="17"/>
                      <a:pt x="1" y="17"/>
                      <a:pt x="1" y="17"/>
                    </a:cubicBezTo>
                    <a:cubicBezTo>
                      <a:pt x="1" y="17"/>
                      <a:pt x="1" y="17"/>
                      <a:pt x="1" y="17"/>
                    </a:cubicBezTo>
                    <a:cubicBezTo>
                      <a:pt x="1" y="17"/>
                      <a:pt x="1" y="17"/>
                      <a:pt x="1" y="17"/>
                    </a:cubicBezTo>
                    <a:cubicBezTo>
                      <a:pt x="1" y="17"/>
                      <a:pt x="1" y="17"/>
                      <a:pt x="1" y="17"/>
                    </a:cubicBezTo>
                    <a:cubicBezTo>
                      <a:pt x="1" y="17"/>
                      <a:pt x="1" y="17"/>
                      <a:pt x="1" y="17"/>
                    </a:cubicBezTo>
                    <a:cubicBezTo>
                      <a:pt x="1" y="17"/>
                      <a:pt x="1" y="17"/>
                      <a:pt x="1" y="17"/>
                    </a:cubicBezTo>
                    <a:cubicBezTo>
                      <a:pt x="1" y="17"/>
                      <a:pt x="1" y="17"/>
                      <a:pt x="1" y="17"/>
                    </a:cubicBezTo>
                    <a:cubicBezTo>
                      <a:pt x="1" y="18"/>
                      <a:pt x="1" y="18"/>
                      <a:pt x="1" y="18"/>
                    </a:cubicBezTo>
                    <a:cubicBezTo>
                      <a:pt x="1" y="18"/>
                      <a:pt x="1" y="18"/>
                      <a:pt x="1" y="18"/>
                    </a:cubicBezTo>
                    <a:cubicBezTo>
                      <a:pt x="1" y="18"/>
                      <a:pt x="1" y="18"/>
                      <a:pt x="1" y="18"/>
                    </a:cubicBezTo>
                    <a:cubicBezTo>
                      <a:pt x="1" y="18"/>
                      <a:pt x="1" y="18"/>
                      <a:pt x="1" y="18"/>
                    </a:cubicBezTo>
                    <a:cubicBezTo>
                      <a:pt x="1" y="18"/>
                      <a:pt x="1" y="18"/>
                      <a:pt x="1" y="18"/>
                    </a:cubicBezTo>
                    <a:cubicBezTo>
                      <a:pt x="1" y="18"/>
                      <a:pt x="1" y="18"/>
                      <a:pt x="1" y="18"/>
                    </a:cubicBezTo>
                    <a:cubicBezTo>
                      <a:pt x="1" y="18"/>
                      <a:pt x="1" y="18"/>
                      <a:pt x="1" y="18"/>
                    </a:cubicBezTo>
                    <a:cubicBezTo>
                      <a:pt x="1" y="18"/>
                      <a:pt x="1" y="18"/>
                      <a:pt x="1" y="18"/>
                    </a:cubicBezTo>
                    <a:cubicBezTo>
                      <a:pt x="1" y="18"/>
                      <a:pt x="1" y="18"/>
                      <a:pt x="1" y="18"/>
                    </a:cubicBezTo>
                    <a:cubicBezTo>
                      <a:pt x="1" y="18"/>
                      <a:pt x="1" y="18"/>
                      <a:pt x="1" y="18"/>
                    </a:cubicBezTo>
                    <a:cubicBezTo>
                      <a:pt x="1" y="18"/>
                      <a:pt x="1" y="18"/>
                      <a:pt x="1" y="18"/>
                    </a:cubicBezTo>
                    <a:cubicBezTo>
                      <a:pt x="1" y="18"/>
                      <a:pt x="1" y="18"/>
                      <a:pt x="1" y="18"/>
                    </a:cubicBezTo>
                    <a:cubicBezTo>
                      <a:pt x="1" y="19"/>
                      <a:pt x="1" y="19"/>
                      <a:pt x="1" y="19"/>
                    </a:cubicBezTo>
                    <a:cubicBezTo>
                      <a:pt x="1" y="19"/>
                      <a:pt x="1" y="19"/>
                      <a:pt x="1" y="19"/>
                    </a:cubicBezTo>
                    <a:cubicBezTo>
                      <a:pt x="1" y="19"/>
                      <a:pt x="1" y="19"/>
                      <a:pt x="1" y="19"/>
                    </a:cubicBezTo>
                    <a:cubicBezTo>
                      <a:pt x="1" y="19"/>
                      <a:pt x="1" y="19"/>
                      <a:pt x="1" y="19"/>
                    </a:cubicBezTo>
                    <a:cubicBezTo>
                      <a:pt x="1" y="19"/>
                      <a:pt x="1" y="19"/>
                      <a:pt x="1" y="19"/>
                    </a:cubicBezTo>
                    <a:cubicBezTo>
                      <a:pt x="1" y="19"/>
                      <a:pt x="1" y="19"/>
                      <a:pt x="1" y="19"/>
                    </a:cubicBezTo>
                    <a:cubicBezTo>
                      <a:pt x="1" y="19"/>
                      <a:pt x="1" y="19"/>
                      <a:pt x="1" y="19"/>
                    </a:cubicBezTo>
                    <a:cubicBezTo>
                      <a:pt x="1" y="19"/>
                      <a:pt x="1" y="19"/>
                      <a:pt x="1" y="19"/>
                    </a:cubicBezTo>
                    <a:cubicBezTo>
                      <a:pt x="1" y="19"/>
                      <a:pt x="1" y="19"/>
                      <a:pt x="1" y="19"/>
                    </a:cubicBezTo>
                    <a:cubicBezTo>
                      <a:pt x="1" y="19"/>
                      <a:pt x="1" y="19"/>
                      <a:pt x="1" y="19"/>
                    </a:cubicBezTo>
                    <a:cubicBezTo>
                      <a:pt x="1" y="19"/>
                      <a:pt x="1" y="19"/>
                      <a:pt x="1" y="19"/>
                    </a:cubicBezTo>
                    <a:cubicBezTo>
                      <a:pt x="1" y="19"/>
                      <a:pt x="1" y="19"/>
                      <a:pt x="1" y="19"/>
                    </a:cubicBezTo>
                    <a:cubicBezTo>
                      <a:pt x="1" y="19"/>
                      <a:pt x="1" y="19"/>
                      <a:pt x="1" y="19"/>
                    </a:cubicBezTo>
                    <a:cubicBezTo>
                      <a:pt x="1" y="20"/>
                      <a:pt x="1" y="20"/>
                      <a:pt x="1" y="20"/>
                    </a:cubicBezTo>
                    <a:cubicBezTo>
                      <a:pt x="1" y="20"/>
                      <a:pt x="1" y="20"/>
                      <a:pt x="1" y="20"/>
                    </a:cubicBezTo>
                    <a:cubicBezTo>
                      <a:pt x="1" y="20"/>
                      <a:pt x="1" y="20"/>
                      <a:pt x="1" y="20"/>
                    </a:cubicBezTo>
                    <a:cubicBezTo>
                      <a:pt x="1" y="20"/>
                      <a:pt x="1" y="20"/>
                      <a:pt x="1" y="20"/>
                    </a:cubicBezTo>
                    <a:cubicBezTo>
                      <a:pt x="1" y="20"/>
                      <a:pt x="1" y="20"/>
                      <a:pt x="1" y="20"/>
                    </a:cubicBezTo>
                    <a:cubicBezTo>
                      <a:pt x="1" y="20"/>
                      <a:pt x="1" y="20"/>
                      <a:pt x="1" y="20"/>
                    </a:cubicBezTo>
                    <a:cubicBezTo>
                      <a:pt x="1" y="20"/>
                      <a:pt x="1" y="20"/>
                      <a:pt x="1" y="20"/>
                    </a:cubicBezTo>
                    <a:cubicBezTo>
                      <a:pt x="1" y="20"/>
                      <a:pt x="1" y="20"/>
                      <a:pt x="1" y="20"/>
                    </a:cubicBezTo>
                    <a:cubicBezTo>
                      <a:pt x="1" y="20"/>
                      <a:pt x="1" y="20"/>
                      <a:pt x="1" y="20"/>
                    </a:cubicBezTo>
                    <a:cubicBezTo>
                      <a:pt x="1" y="20"/>
                      <a:pt x="1" y="20"/>
                      <a:pt x="1" y="20"/>
                    </a:cubicBezTo>
                    <a:cubicBezTo>
                      <a:pt x="1" y="20"/>
                      <a:pt x="1" y="20"/>
                      <a:pt x="1" y="20"/>
                    </a:cubicBezTo>
                    <a:cubicBezTo>
                      <a:pt x="1" y="20"/>
                      <a:pt x="1" y="20"/>
                      <a:pt x="1" y="20"/>
                    </a:cubicBezTo>
                    <a:cubicBezTo>
                      <a:pt x="1" y="21"/>
                      <a:pt x="1" y="21"/>
                      <a:pt x="1" y="21"/>
                    </a:cubicBezTo>
                    <a:cubicBezTo>
                      <a:pt x="1" y="21"/>
                      <a:pt x="1" y="21"/>
                      <a:pt x="1" y="21"/>
                    </a:cubicBezTo>
                    <a:cubicBezTo>
                      <a:pt x="1" y="21"/>
                      <a:pt x="1" y="21"/>
                      <a:pt x="1" y="21"/>
                    </a:cubicBezTo>
                    <a:cubicBezTo>
                      <a:pt x="1" y="21"/>
                      <a:pt x="1" y="21"/>
                      <a:pt x="1" y="21"/>
                    </a:cubicBezTo>
                    <a:cubicBezTo>
                      <a:pt x="1" y="21"/>
                      <a:pt x="1" y="21"/>
                      <a:pt x="1" y="21"/>
                    </a:cubicBezTo>
                    <a:cubicBezTo>
                      <a:pt x="1" y="21"/>
                      <a:pt x="1" y="21"/>
                      <a:pt x="1" y="21"/>
                    </a:cubicBezTo>
                    <a:cubicBezTo>
                      <a:pt x="1" y="21"/>
                      <a:pt x="1" y="21"/>
                      <a:pt x="1" y="21"/>
                    </a:cubicBezTo>
                    <a:cubicBezTo>
                      <a:pt x="1" y="21"/>
                      <a:pt x="1" y="21"/>
                      <a:pt x="1" y="21"/>
                    </a:cubicBezTo>
                    <a:cubicBezTo>
                      <a:pt x="1" y="21"/>
                      <a:pt x="1" y="21"/>
                      <a:pt x="1" y="21"/>
                    </a:cubicBezTo>
                    <a:cubicBezTo>
                      <a:pt x="1" y="21"/>
                      <a:pt x="1" y="21"/>
                      <a:pt x="1" y="21"/>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3"/>
                      <a:pt x="1" y="23"/>
                      <a:pt x="1" y="23"/>
                    </a:cubicBezTo>
                    <a:cubicBezTo>
                      <a:pt x="1" y="23"/>
                      <a:pt x="1" y="23"/>
                      <a:pt x="1" y="23"/>
                    </a:cubicBezTo>
                    <a:cubicBezTo>
                      <a:pt x="1" y="23"/>
                      <a:pt x="1" y="23"/>
                      <a:pt x="1" y="23"/>
                    </a:cubicBezTo>
                    <a:cubicBezTo>
                      <a:pt x="1" y="23"/>
                      <a:pt x="1" y="23"/>
                      <a:pt x="1" y="23"/>
                    </a:cubicBezTo>
                    <a:cubicBezTo>
                      <a:pt x="1" y="23"/>
                      <a:pt x="1" y="23"/>
                      <a:pt x="1" y="23"/>
                    </a:cubicBezTo>
                    <a:cubicBezTo>
                      <a:pt x="1" y="23"/>
                      <a:pt x="1" y="23"/>
                      <a:pt x="1" y="23"/>
                    </a:cubicBezTo>
                    <a:cubicBezTo>
                      <a:pt x="1" y="23"/>
                      <a:pt x="1" y="23"/>
                      <a:pt x="1" y="23"/>
                    </a:cubicBezTo>
                    <a:cubicBezTo>
                      <a:pt x="1" y="23"/>
                      <a:pt x="1" y="23"/>
                      <a:pt x="1" y="23"/>
                    </a:cubicBezTo>
                    <a:cubicBezTo>
                      <a:pt x="1" y="23"/>
                      <a:pt x="1" y="23"/>
                      <a:pt x="1" y="23"/>
                    </a:cubicBezTo>
                    <a:cubicBezTo>
                      <a:pt x="1" y="23"/>
                      <a:pt x="1" y="23"/>
                      <a:pt x="1" y="23"/>
                    </a:cubicBezTo>
                    <a:cubicBezTo>
                      <a:pt x="1" y="23"/>
                      <a:pt x="1" y="23"/>
                      <a:pt x="1" y="23"/>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4"/>
                      <a:pt x="1" y="24"/>
                      <a:pt x="1" y="24"/>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1" y="26"/>
                      <a:pt x="1" y="26"/>
                      <a:pt x="1" y="26"/>
                    </a:cubicBezTo>
                    <a:cubicBezTo>
                      <a:pt x="1" y="26"/>
                      <a:pt x="1" y="26"/>
                      <a:pt x="1" y="26"/>
                    </a:cubicBezTo>
                    <a:cubicBezTo>
                      <a:pt x="1" y="26"/>
                      <a:pt x="1" y="26"/>
                      <a:pt x="1" y="26"/>
                    </a:cubicBezTo>
                    <a:cubicBezTo>
                      <a:pt x="1" y="26"/>
                      <a:pt x="1" y="26"/>
                      <a:pt x="1" y="26"/>
                    </a:cubicBezTo>
                    <a:cubicBezTo>
                      <a:pt x="1" y="26"/>
                      <a:pt x="1" y="26"/>
                      <a:pt x="1" y="26"/>
                    </a:cubicBezTo>
                    <a:cubicBezTo>
                      <a:pt x="1" y="26"/>
                      <a:pt x="1" y="26"/>
                      <a:pt x="1" y="26"/>
                    </a:cubicBezTo>
                    <a:cubicBezTo>
                      <a:pt x="2" y="26"/>
                      <a:pt x="2" y="26"/>
                      <a:pt x="2" y="26"/>
                    </a:cubicBezTo>
                    <a:cubicBezTo>
                      <a:pt x="2" y="26"/>
                      <a:pt x="2" y="26"/>
                      <a:pt x="2" y="26"/>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8"/>
                      <a:pt x="2" y="28"/>
                      <a:pt x="2" y="28"/>
                    </a:cubicBezTo>
                    <a:cubicBezTo>
                      <a:pt x="2" y="28"/>
                      <a:pt x="2" y="28"/>
                      <a:pt x="2" y="28"/>
                    </a:cubicBezTo>
                    <a:cubicBezTo>
                      <a:pt x="2" y="28"/>
                      <a:pt x="2" y="28"/>
                      <a:pt x="2" y="28"/>
                    </a:cubicBezTo>
                    <a:cubicBezTo>
                      <a:pt x="2" y="28"/>
                      <a:pt x="2" y="28"/>
                      <a:pt x="2" y="28"/>
                    </a:cubicBezTo>
                    <a:cubicBezTo>
                      <a:pt x="2" y="28"/>
                      <a:pt x="2" y="28"/>
                      <a:pt x="2" y="28"/>
                    </a:cubicBezTo>
                    <a:cubicBezTo>
                      <a:pt x="2" y="28"/>
                      <a:pt x="2" y="28"/>
                      <a:pt x="2" y="28"/>
                    </a:cubicBezTo>
                    <a:cubicBezTo>
                      <a:pt x="2" y="28"/>
                      <a:pt x="2" y="28"/>
                      <a:pt x="2" y="28"/>
                    </a:cubicBezTo>
                    <a:cubicBezTo>
                      <a:pt x="2" y="28"/>
                      <a:pt x="2" y="28"/>
                      <a:pt x="2" y="28"/>
                    </a:cubicBezTo>
                    <a:cubicBezTo>
                      <a:pt x="2" y="29"/>
                      <a:pt x="2" y="29"/>
                      <a:pt x="2" y="29"/>
                    </a:cubicBezTo>
                    <a:cubicBezTo>
                      <a:pt x="2" y="29"/>
                      <a:pt x="2" y="29"/>
                      <a:pt x="2" y="29"/>
                    </a:cubicBezTo>
                    <a:cubicBezTo>
                      <a:pt x="2" y="29"/>
                      <a:pt x="2" y="29"/>
                      <a:pt x="2" y="29"/>
                    </a:cubicBezTo>
                    <a:cubicBezTo>
                      <a:pt x="2" y="29"/>
                      <a:pt x="2" y="29"/>
                      <a:pt x="2" y="29"/>
                    </a:cubicBezTo>
                    <a:cubicBezTo>
                      <a:pt x="2" y="29"/>
                      <a:pt x="2" y="29"/>
                      <a:pt x="2" y="29"/>
                    </a:cubicBezTo>
                    <a:cubicBezTo>
                      <a:pt x="2" y="30"/>
                      <a:pt x="2" y="30"/>
                      <a:pt x="2" y="30"/>
                    </a:cubicBezTo>
                    <a:cubicBezTo>
                      <a:pt x="2" y="30"/>
                      <a:pt x="2" y="30"/>
                      <a:pt x="2" y="30"/>
                    </a:cubicBezTo>
                    <a:cubicBezTo>
                      <a:pt x="2" y="30"/>
                      <a:pt x="2" y="30"/>
                      <a:pt x="2" y="30"/>
                    </a:cubicBezTo>
                    <a:cubicBezTo>
                      <a:pt x="2" y="30"/>
                      <a:pt x="2" y="30"/>
                      <a:pt x="2" y="30"/>
                    </a:cubicBezTo>
                    <a:cubicBezTo>
                      <a:pt x="2" y="30"/>
                      <a:pt x="2" y="30"/>
                      <a:pt x="2" y="30"/>
                    </a:cubicBezTo>
                    <a:cubicBezTo>
                      <a:pt x="2" y="30"/>
                      <a:pt x="2" y="30"/>
                      <a:pt x="2" y="30"/>
                    </a:cubicBezTo>
                    <a:cubicBezTo>
                      <a:pt x="2" y="31"/>
                      <a:pt x="2" y="31"/>
                      <a:pt x="2" y="31"/>
                    </a:cubicBezTo>
                    <a:cubicBezTo>
                      <a:pt x="2" y="31"/>
                      <a:pt x="2" y="31"/>
                      <a:pt x="2" y="31"/>
                    </a:cubicBezTo>
                    <a:cubicBezTo>
                      <a:pt x="2" y="31"/>
                      <a:pt x="2" y="31"/>
                      <a:pt x="2" y="31"/>
                    </a:cubicBezTo>
                    <a:cubicBezTo>
                      <a:pt x="2" y="31"/>
                      <a:pt x="2" y="31"/>
                      <a:pt x="2" y="31"/>
                    </a:cubicBezTo>
                    <a:cubicBezTo>
                      <a:pt x="2" y="31"/>
                      <a:pt x="2" y="31"/>
                      <a:pt x="2" y="31"/>
                    </a:cubicBezTo>
                    <a:cubicBezTo>
                      <a:pt x="2" y="32"/>
                      <a:pt x="2" y="32"/>
                      <a:pt x="2" y="32"/>
                    </a:cubicBezTo>
                    <a:cubicBezTo>
                      <a:pt x="2" y="32"/>
                      <a:pt x="2" y="32"/>
                      <a:pt x="2" y="32"/>
                    </a:cubicBezTo>
                    <a:cubicBezTo>
                      <a:pt x="2" y="32"/>
                      <a:pt x="2" y="32"/>
                      <a:pt x="2" y="32"/>
                    </a:cubicBezTo>
                    <a:cubicBezTo>
                      <a:pt x="2" y="32"/>
                      <a:pt x="2" y="32"/>
                      <a:pt x="2" y="32"/>
                    </a:cubicBezTo>
                    <a:cubicBezTo>
                      <a:pt x="2" y="32"/>
                      <a:pt x="2" y="32"/>
                      <a:pt x="2" y="32"/>
                    </a:cubicBezTo>
                    <a:cubicBezTo>
                      <a:pt x="2" y="32"/>
                      <a:pt x="2" y="32"/>
                      <a:pt x="2" y="32"/>
                    </a:cubicBezTo>
                    <a:cubicBezTo>
                      <a:pt x="2" y="33"/>
                      <a:pt x="2" y="33"/>
                      <a:pt x="2" y="33"/>
                    </a:cubicBezTo>
                    <a:cubicBezTo>
                      <a:pt x="2" y="33"/>
                      <a:pt x="2" y="33"/>
                      <a:pt x="2" y="33"/>
                    </a:cubicBezTo>
                    <a:cubicBezTo>
                      <a:pt x="2" y="33"/>
                      <a:pt x="2" y="33"/>
                      <a:pt x="2" y="33"/>
                    </a:cubicBezTo>
                    <a:cubicBezTo>
                      <a:pt x="2" y="33"/>
                      <a:pt x="3" y="34"/>
                      <a:pt x="3" y="34"/>
                    </a:cubicBezTo>
                    <a:cubicBezTo>
                      <a:pt x="3" y="34"/>
                      <a:pt x="3" y="34"/>
                      <a:pt x="3" y="34"/>
                    </a:cubicBezTo>
                    <a:cubicBezTo>
                      <a:pt x="5" y="50"/>
                      <a:pt x="10" y="66"/>
                      <a:pt x="17" y="81"/>
                    </a:cubicBezTo>
                    <a:cubicBezTo>
                      <a:pt x="17" y="81"/>
                      <a:pt x="17" y="81"/>
                      <a:pt x="17" y="81"/>
                    </a:cubicBezTo>
                    <a:cubicBezTo>
                      <a:pt x="17" y="82"/>
                      <a:pt x="17" y="82"/>
                      <a:pt x="17" y="82"/>
                    </a:cubicBezTo>
                    <a:cubicBezTo>
                      <a:pt x="17" y="82"/>
                      <a:pt x="17" y="82"/>
                      <a:pt x="17" y="82"/>
                    </a:cubicBezTo>
                    <a:cubicBezTo>
                      <a:pt x="17" y="82"/>
                      <a:pt x="17" y="82"/>
                      <a:pt x="17" y="82"/>
                    </a:cubicBezTo>
                    <a:cubicBezTo>
                      <a:pt x="17" y="82"/>
                      <a:pt x="17" y="82"/>
                      <a:pt x="17" y="82"/>
                    </a:cubicBezTo>
                    <a:cubicBezTo>
                      <a:pt x="17" y="82"/>
                      <a:pt x="17" y="82"/>
                      <a:pt x="17" y="82"/>
                    </a:cubicBezTo>
                    <a:cubicBezTo>
                      <a:pt x="17" y="82"/>
                      <a:pt x="17" y="82"/>
                      <a:pt x="17" y="82"/>
                    </a:cubicBezTo>
                    <a:cubicBezTo>
                      <a:pt x="17" y="82"/>
                      <a:pt x="17" y="82"/>
                      <a:pt x="17" y="82"/>
                    </a:cubicBezTo>
                    <a:cubicBezTo>
                      <a:pt x="17" y="82"/>
                      <a:pt x="17" y="82"/>
                      <a:pt x="17" y="82"/>
                    </a:cubicBezTo>
                    <a:cubicBezTo>
                      <a:pt x="17" y="82"/>
                      <a:pt x="17" y="82"/>
                      <a:pt x="17" y="82"/>
                    </a:cubicBezTo>
                    <a:cubicBezTo>
                      <a:pt x="17" y="82"/>
                      <a:pt x="17" y="82"/>
                      <a:pt x="17" y="82"/>
                    </a:cubicBezTo>
                    <a:cubicBezTo>
                      <a:pt x="17" y="83"/>
                      <a:pt x="17" y="83"/>
                      <a:pt x="17" y="83"/>
                    </a:cubicBezTo>
                    <a:cubicBezTo>
                      <a:pt x="18" y="83"/>
                      <a:pt x="18" y="83"/>
                      <a:pt x="18" y="83"/>
                    </a:cubicBezTo>
                    <a:cubicBezTo>
                      <a:pt x="18" y="83"/>
                      <a:pt x="18" y="83"/>
                      <a:pt x="18" y="83"/>
                    </a:cubicBezTo>
                    <a:cubicBezTo>
                      <a:pt x="18" y="83"/>
                      <a:pt x="18" y="83"/>
                      <a:pt x="18" y="83"/>
                    </a:cubicBezTo>
                    <a:cubicBezTo>
                      <a:pt x="18" y="83"/>
                      <a:pt x="18" y="83"/>
                      <a:pt x="18" y="83"/>
                    </a:cubicBezTo>
                    <a:cubicBezTo>
                      <a:pt x="56" y="65"/>
                      <a:pt x="56" y="65"/>
                      <a:pt x="56" y="65"/>
                    </a:cubicBezTo>
                    <a:cubicBezTo>
                      <a:pt x="47" y="46"/>
                      <a:pt x="43" y="26"/>
                      <a:pt x="43" y="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1" name="Google Shape;1701;p22"/>
              <p:cNvSpPr/>
              <p:nvPr/>
            </p:nvSpPr>
            <p:spPr>
              <a:xfrm>
                <a:off x="7934325" y="2559050"/>
                <a:ext cx="247650" cy="241300"/>
              </a:xfrm>
              <a:custGeom>
                <a:avLst/>
                <a:gdLst/>
                <a:ahLst/>
                <a:cxnLst/>
                <a:rect l="l" t="t" r="r" b="b"/>
                <a:pathLst>
                  <a:path w="83" h="81" extrusionOk="0">
                    <a:moveTo>
                      <a:pt x="83" y="37"/>
                    </a:moveTo>
                    <a:cubicBezTo>
                      <a:pt x="62" y="0"/>
                      <a:pt x="62" y="0"/>
                      <a:pt x="62" y="0"/>
                    </a:cubicBezTo>
                    <a:cubicBezTo>
                      <a:pt x="61" y="0"/>
                      <a:pt x="61" y="1"/>
                      <a:pt x="60" y="1"/>
                    </a:cubicBezTo>
                    <a:cubicBezTo>
                      <a:pt x="60" y="1"/>
                      <a:pt x="60" y="1"/>
                      <a:pt x="60" y="1"/>
                    </a:cubicBezTo>
                    <a:cubicBezTo>
                      <a:pt x="60" y="1"/>
                      <a:pt x="60" y="1"/>
                      <a:pt x="60" y="1"/>
                    </a:cubicBezTo>
                    <a:cubicBezTo>
                      <a:pt x="60" y="1"/>
                      <a:pt x="60" y="1"/>
                      <a:pt x="60" y="1"/>
                    </a:cubicBezTo>
                    <a:cubicBezTo>
                      <a:pt x="60" y="1"/>
                      <a:pt x="60" y="1"/>
                      <a:pt x="60" y="1"/>
                    </a:cubicBezTo>
                    <a:cubicBezTo>
                      <a:pt x="60" y="1"/>
                      <a:pt x="60" y="1"/>
                      <a:pt x="60" y="1"/>
                    </a:cubicBezTo>
                    <a:cubicBezTo>
                      <a:pt x="59" y="1"/>
                      <a:pt x="59" y="1"/>
                      <a:pt x="59" y="1"/>
                    </a:cubicBezTo>
                    <a:cubicBezTo>
                      <a:pt x="59" y="1"/>
                      <a:pt x="59" y="1"/>
                      <a:pt x="59" y="1"/>
                    </a:cubicBezTo>
                    <a:cubicBezTo>
                      <a:pt x="59" y="2"/>
                      <a:pt x="59" y="2"/>
                      <a:pt x="59" y="2"/>
                    </a:cubicBezTo>
                    <a:cubicBezTo>
                      <a:pt x="59" y="2"/>
                      <a:pt x="59" y="2"/>
                      <a:pt x="59" y="2"/>
                    </a:cubicBezTo>
                    <a:cubicBezTo>
                      <a:pt x="59" y="2"/>
                      <a:pt x="59" y="2"/>
                      <a:pt x="59" y="2"/>
                    </a:cubicBezTo>
                    <a:cubicBezTo>
                      <a:pt x="59" y="2"/>
                      <a:pt x="59" y="2"/>
                      <a:pt x="59" y="2"/>
                    </a:cubicBezTo>
                    <a:cubicBezTo>
                      <a:pt x="59" y="2"/>
                      <a:pt x="59" y="2"/>
                      <a:pt x="59" y="2"/>
                    </a:cubicBezTo>
                    <a:cubicBezTo>
                      <a:pt x="59" y="2"/>
                      <a:pt x="59" y="2"/>
                      <a:pt x="59"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8" y="3"/>
                      <a:pt x="58" y="3"/>
                      <a:pt x="58" y="3"/>
                    </a:cubicBezTo>
                    <a:cubicBezTo>
                      <a:pt x="58" y="3"/>
                      <a:pt x="58" y="3"/>
                      <a:pt x="58" y="3"/>
                    </a:cubicBezTo>
                    <a:cubicBezTo>
                      <a:pt x="58" y="3"/>
                      <a:pt x="58" y="3"/>
                      <a:pt x="58" y="3"/>
                    </a:cubicBezTo>
                    <a:cubicBezTo>
                      <a:pt x="57" y="3"/>
                      <a:pt x="57" y="3"/>
                      <a:pt x="57" y="3"/>
                    </a:cubicBezTo>
                    <a:cubicBezTo>
                      <a:pt x="57" y="3"/>
                      <a:pt x="57" y="3"/>
                      <a:pt x="57" y="3"/>
                    </a:cubicBezTo>
                    <a:cubicBezTo>
                      <a:pt x="57" y="3"/>
                      <a:pt x="57" y="3"/>
                      <a:pt x="57" y="3"/>
                    </a:cubicBezTo>
                    <a:cubicBezTo>
                      <a:pt x="57" y="3"/>
                      <a:pt x="57" y="3"/>
                      <a:pt x="57" y="3"/>
                    </a:cubicBezTo>
                    <a:cubicBezTo>
                      <a:pt x="57" y="3"/>
                      <a:pt x="57" y="3"/>
                      <a:pt x="57" y="3"/>
                    </a:cubicBezTo>
                    <a:cubicBezTo>
                      <a:pt x="57" y="3"/>
                      <a:pt x="57" y="3"/>
                      <a:pt x="57" y="3"/>
                    </a:cubicBezTo>
                    <a:cubicBezTo>
                      <a:pt x="57" y="3"/>
                      <a:pt x="57" y="3"/>
                      <a:pt x="57" y="3"/>
                    </a:cubicBezTo>
                    <a:cubicBezTo>
                      <a:pt x="57" y="3"/>
                      <a:pt x="57" y="3"/>
                      <a:pt x="57" y="3"/>
                    </a:cubicBezTo>
                    <a:cubicBezTo>
                      <a:pt x="57" y="3"/>
                      <a:pt x="57" y="3"/>
                      <a:pt x="57" y="3"/>
                    </a:cubicBezTo>
                    <a:cubicBezTo>
                      <a:pt x="57" y="3"/>
                      <a:pt x="57" y="3"/>
                      <a:pt x="57" y="3"/>
                    </a:cubicBezTo>
                    <a:cubicBezTo>
                      <a:pt x="57" y="3"/>
                      <a:pt x="57" y="3"/>
                      <a:pt x="57" y="3"/>
                    </a:cubicBezTo>
                    <a:cubicBezTo>
                      <a:pt x="56" y="3"/>
                      <a:pt x="56" y="3"/>
                      <a:pt x="56" y="3"/>
                    </a:cubicBezTo>
                    <a:cubicBezTo>
                      <a:pt x="56" y="3"/>
                      <a:pt x="56" y="3"/>
                      <a:pt x="56" y="3"/>
                    </a:cubicBezTo>
                    <a:cubicBezTo>
                      <a:pt x="56" y="3"/>
                      <a:pt x="56" y="3"/>
                      <a:pt x="56" y="3"/>
                    </a:cubicBezTo>
                    <a:cubicBezTo>
                      <a:pt x="56" y="3"/>
                      <a:pt x="56" y="3"/>
                      <a:pt x="56" y="3"/>
                    </a:cubicBezTo>
                    <a:cubicBezTo>
                      <a:pt x="56" y="3"/>
                      <a:pt x="56" y="3"/>
                      <a:pt x="56" y="3"/>
                    </a:cubicBezTo>
                    <a:cubicBezTo>
                      <a:pt x="56" y="3"/>
                      <a:pt x="56" y="3"/>
                      <a:pt x="56" y="3"/>
                    </a:cubicBezTo>
                    <a:cubicBezTo>
                      <a:pt x="56" y="4"/>
                      <a:pt x="56" y="4"/>
                      <a:pt x="56" y="4"/>
                    </a:cubicBezTo>
                    <a:cubicBezTo>
                      <a:pt x="56" y="4"/>
                      <a:pt x="56" y="4"/>
                      <a:pt x="56" y="4"/>
                    </a:cubicBezTo>
                    <a:cubicBezTo>
                      <a:pt x="56" y="4"/>
                      <a:pt x="56" y="4"/>
                      <a:pt x="56" y="4"/>
                    </a:cubicBezTo>
                    <a:cubicBezTo>
                      <a:pt x="56" y="4"/>
                      <a:pt x="56" y="4"/>
                      <a:pt x="56" y="4"/>
                    </a:cubicBezTo>
                    <a:cubicBezTo>
                      <a:pt x="56" y="4"/>
                      <a:pt x="56" y="4"/>
                      <a:pt x="56" y="4"/>
                    </a:cubicBezTo>
                    <a:cubicBezTo>
                      <a:pt x="55" y="4"/>
                      <a:pt x="55" y="4"/>
                      <a:pt x="55" y="4"/>
                    </a:cubicBezTo>
                    <a:cubicBezTo>
                      <a:pt x="55" y="4"/>
                      <a:pt x="55" y="4"/>
                      <a:pt x="55" y="4"/>
                    </a:cubicBezTo>
                    <a:cubicBezTo>
                      <a:pt x="55" y="4"/>
                      <a:pt x="55" y="4"/>
                      <a:pt x="55" y="4"/>
                    </a:cubicBezTo>
                    <a:cubicBezTo>
                      <a:pt x="55" y="4"/>
                      <a:pt x="55" y="4"/>
                      <a:pt x="55" y="4"/>
                    </a:cubicBezTo>
                    <a:cubicBezTo>
                      <a:pt x="55" y="4"/>
                      <a:pt x="55" y="4"/>
                      <a:pt x="55" y="4"/>
                    </a:cubicBezTo>
                    <a:cubicBezTo>
                      <a:pt x="55" y="4"/>
                      <a:pt x="55" y="4"/>
                      <a:pt x="55" y="4"/>
                    </a:cubicBezTo>
                    <a:cubicBezTo>
                      <a:pt x="55" y="4"/>
                      <a:pt x="55" y="4"/>
                      <a:pt x="55" y="4"/>
                    </a:cubicBezTo>
                    <a:cubicBezTo>
                      <a:pt x="55" y="4"/>
                      <a:pt x="55" y="4"/>
                      <a:pt x="55" y="4"/>
                    </a:cubicBezTo>
                    <a:cubicBezTo>
                      <a:pt x="55" y="4"/>
                      <a:pt x="55" y="4"/>
                      <a:pt x="55" y="4"/>
                    </a:cubicBezTo>
                    <a:cubicBezTo>
                      <a:pt x="55" y="4"/>
                      <a:pt x="55" y="4"/>
                      <a:pt x="55" y="4"/>
                    </a:cubicBezTo>
                    <a:cubicBezTo>
                      <a:pt x="55" y="4"/>
                      <a:pt x="55" y="4"/>
                      <a:pt x="55" y="4"/>
                    </a:cubicBezTo>
                    <a:cubicBezTo>
                      <a:pt x="55" y="4"/>
                      <a:pt x="55" y="4"/>
                      <a:pt x="55" y="4"/>
                    </a:cubicBezTo>
                    <a:cubicBezTo>
                      <a:pt x="55" y="4"/>
                      <a:pt x="55" y="4"/>
                      <a:pt x="55" y="4"/>
                    </a:cubicBezTo>
                    <a:cubicBezTo>
                      <a:pt x="55" y="4"/>
                      <a:pt x="55" y="4"/>
                      <a:pt x="55" y="4"/>
                    </a:cubicBezTo>
                    <a:cubicBezTo>
                      <a:pt x="55" y="4"/>
                      <a:pt x="55" y="4"/>
                      <a:pt x="55" y="4"/>
                    </a:cubicBezTo>
                    <a:cubicBezTo>
                      <a:pt x="54" y="5"/>
                      <a:pt x="54" y="5"/>
                      <a:pt x="54" y="5"/>
                    </a:cubicBezTo>
                    <a:cubicBezTo>
                      <a:pt x="54" y="5"/>
                      <a:pt x="54" y="5"/>
                      <a:pt x="54" y="5"/>
                    </a:cubicBezTo>
                    <a:cubicBezTo>
                      <a:pt x="54" y="5"/>
                      <a:pt x="54" y="5"/>
                      <a:pt x="54" y="5"/>
                    </a:cubicBezTo>
                    <a:cubicBezTo>
                      <a:pt x="54" y="5"/>
                      <a:pt x="54" y="5"/>
                      <a:pt x="54" y="5"/>
                    </a:cubicBezTo>
                    <a:cubicBezTo>
                      <a:pt x="54" y="5"/>
                      <a:pt x="54" y="5"/>
                      <a:pt x="54" y="5"/>
                    </a:cubicBezTo>
                    <a:cubicBezTo>
                      <a:pt x="54" y="5"/>
                      <a:pt x="54" y="5"/>
                      <a:pt x="54" y="5"/>
                    </a:cubicBezTo>
                    <a:cubicBezTo>
                      <a:pt x="54" y="5"/>
                      <a:pt x="54" y="5"/>
                      <a:pt x="54" y="5"/>
                    </a:cubicBezTo>
                    <a:cubicBezTo>
                      <a:pt x="54" y="5"/>
                      <a:pt x="54" y="5"/>
                      <a:pt x="54" y="5"/>
                    </a:cubicBezTo>
                    <a:cubicBezTo>
                      <a:pt x="54" y="5"/>
                      <a:pt x="54" y="5"/>
                      <a:pt x="54" y="5"/>
                    </a:cubicBezTo>
                    <a:cubicBezTo>
                      <a:pt x="54" y="5"/>
                      <a:pt x="54" y="5"/>
                      <a:pt x="54" y="5"/>
                    </a:cubicBezTo>
                    <a:cubicBezTo>
                      <a:pt x="54" y="5"/>
                      <a:pt x="54" y="5"/>
                      <a:pt x="54" y="5"/>
                    </a:cubicBezTo>
                    <a:cubicBezTo>
                      <a:pt x="54" y="5"/>
                      <a:pt x="54" y="5"/>
                      <a:pt x="54" y="5"/>
                    </a:cubicBezTo>
                    <a:cubicBezTo>
                      <a:pt x="54" y="5"/>
                      <a:pt x="54" y="5"/>
                      <a:pt x="54" y="5"/>
                    </a:cubicBezTo>
                    <a:cubicBezTo>
                      <a:pt x="54" y="5"/>
                      <a:pt x="54" y="5"/>
                      <a:pt x="54" y="5"/>
                    </a:cubicBezTo>
                    <a:cubicBezTo>
                      <a:pt x="53" y="5"/>
                      <a:pt x="53" y="5"/>
                      <a:pt x="53" y="5"/>
                    </a:cubicBezTo>
                    <a:cubicBezTo>
                      <a:pt x="53" y="5"/>
                      <a:pt x="53" y="5"/>
                      <a:pt x="53" y="5"/>
                    </a:cubicBezTo>
                    <a:cubicBezTo>
                      <a:pt x="53" y="5"/>
                      <a:pt x="53" y="5"/>
                      <a:pt x="53" y="5"/>
                    </a:cubicBezTo>
                    <a:cubicBezTo>
                      <a:pt x="53" y="5"/>
                      <a:pt x="53" y="5"/>
                      <a:pt x="53" y="5"/>
                    </a:cubicBezTo>
                    <a:cubicBezTo>
                      <a:pt x="53" y="5"/>
                      <a:pt x="53" y="5"/>
                      <a:pt x="53" y="5"/>
                    </a:cubicBezTo>
                    <a:cubicBezTo>
                      <a:pt x="53" y="5"/>
                      <a:pt x="53" y="5"/>
                      <a:pt x="53" y="5"/>
                    </a:cubicBezTo>
                    <a:cubicBezTo>
                      <a:pt x="53" y="5"/>
                      <a:pt x="53" y="5"/>
                      <a:pt x="53" y="5"/>
                    </a:cubicBezTo>
                    <a:cubicBezTo>
                      <a:pt x="53" y="5"/>
                      <a:pt x="53" y="5"/>
                      <a:pt x="53" y="5"/>
                    </a:cubicBezTo>
                    <a:cubicBezTo>
                      <a:pt x="53"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3" y="6"/>
                      <a:pt x="53" y="6"/>
                      <a:pt x="53" y="6"/>
                    </a:cubicBezTo>
                    <a:cubicBezTo>
                      <a:pt x="52" y="6"/>
                      <a:pt x="52" y="6"/>
                      <a:pt x="52" y="6"/>
                    </a:cubicBezTo>
                    <a:cubicBezTo>
                      <a:pt x="52" y="6"/>
                      <a:pt x="52" y="6"/>
                      <a:pt x="52" y="6"/>
                    </a:cubicBezTo>
                    <a:cubicBezTo>
                      <a:pt x="52" y="6"/>
                      <a:pt x="52" y="6"/>
                      <a:pt x="52" y="6"/>
                    </a:cubicBezTo>
                    <a:cubicBezTo>
                      <a:pt x="52" y="6"/>
                      <a:pt x="52" y="6"/>
                      <a:pt x="52" y="6"/>
                    </a:cubicBezTo>
                    <a:cubicBezTo>
                      <a:pt x="52" y="6"/>
                      <a:pt x="52" y="6"/>
                      <a:pt x="52" y="6"/>
                    </a:cubicBezTo>
                    <a:cubicBezTo>
                      <a:pt x="52" y="6"/>
                      <a:pt x="52" y="6"/>
                      <a:pt x="52" y="6"/>
                    </a:cubicBezTo>
                    <a:cubicBezTo>
                      <a:pt x="52" y="6"/>
                      <a:pt x="52" y="6"/>
                      <a:pt x="52" y="6"/>
                    </a:cubicBezTo>
                    <a:cubicBezTo>
                      <a:pt x="52" y="6"/>
                      <a:pt x="52" y="6"/>
                      <a:pt x="52" y="6"/>
                    </a:cubicBezTo>
                    <a:cubicBezTo>
                      <a:pt x="52" y="6"/>
                      <a:pt x="52" y="6"/>
                      <a:pt x="52" y="6"/>
                    </a:cubicBezTo>
                    <a:cubicBezTo>
                      <a:pt x="52" y="6"/>
                      <a:pt x="52" y="6"/>
                      <a:pt x="52" y="6"/>
                    </a:cubicBezTo>
                    <a:cubicBezTo>
                      <a:pt x="52" y="6"/>
                      <a:pt x="52" y="6"/>
                      <a:pt x="52" y="6"/>
                    </a:cubicBezTo>
                    <a:cubicBezTo>
                      <a:pt x="52" y="6"/>
                      <a:pt x="52" y="6"/>
                      <a:pt x="52" y="6"/>
                    </a:cubicBezTo>
                    <a:cubicBezTo>
                      <a:pt x="52" y="6"/>
                      <a:pt x="52" y="6"/>
                      <a:pt x="52" y="6"/>
                    </a:cubicBezTo>
                    <a:cubicBezTo>
                      <a:pt x="52" y="6"/>
                      <a:pt x="52" y="6"/>
                      <a:pt x="52" y="6"/>
                    </a:cubicBezTo>
                    <a:cubicBezTo>
                      <a:pt x="51" y="6"/>
                      <a:pt x="51" y="6"/>
                      <a:pt x="51" y="6"/>
                    </a:cubicBezTo>
                    <a:cubicBezTo>
                      <a:pt x="51" y="6"/>
                      <a:pt x="51" y="6"/>
                      <a:pt x="51" y="6"/>
                    </a:cubicBezTo>
                    <a:cubicBezTo>
                      <a:pt x="51" y="6"/>
                      <a:pt x="51" y="6"/>
                      <a:pt x="51" y="6"/>
                    </a:cubicBezTo>
                    <a:cubicBezTo>
                      <a:pt x="51" y="7"/>
                      <a:pt x="51" y="7"/>
                      <a:pt x="51" y="7"/>
                    </a:cubicBezTo>
                    <a:cubicBezTo>
                      <a:pt x="51" y="7"/>
                      <a:pt x="51" y="7"/>
                      <a:pt x="51" y="7"/>
                    </a:cubicBezTo>
                    <a:cubicBezTo>
                      <a:pt x="51" y="7"/>
                      <a:pt x="51" y="7"/>
                      <a:pt x="51" y="7"/>
                    </a:cubicBezTo>
                    <a:cubicBezTo>
                      <a:pt x="51" y="7"/>
                      <a:pt x="51" y="7"/>
                      <a:pt x="51" y="7"/>
                    </a:cubicBezTo>
                    <a:cubicBezTo>
                      <a:pt x="51" y="7"/>
                      <a:pt x="51" y="7"/>
                      <a:pt x="51" y="7"/>
                    </a:cubicBezTo>
                    <a:cubicBezTo>
                      <a:pt x="51" y="7"/>
                      <a:pt x="51" y="7"/>
                      <a:pt x="51" y="7"/>
                    </a:cubicBezTo>
                    <a:cubicBezTo>
                      <a:pt x="51" y="7"/>
                      <a:pt x="51" y="7"/>
                      <a:pt x="51" y="7"/>
                    </a:cubicBezTo>
                    <a:cubicBezTo>
                      <a:pt x="51" y="7"/>
                      <a:pt x="51" y="7"/>
                      <a:pt x="51" y="7"/>
                    </a:cubicBezTo>
                    <a:cubicBezTo>
                      <a:pt x="51" y="7"/>
                      <a:pt x="51" y="7"/>
                      <a:pt x="51" y="7"/>
                    </a:cubicBezTo>
                    <a:cubicBezTo>
                      <a:pt x="51" y="7"/>
                      <a:pt x="51" y="7"/>
                      <a:pt x="51" y="7"/>
                    </a:cubicBezTo>
                    <a:cubicBezTo>
                      <a:pt x="51" y="7"/>
                      <a:pt x="51" y="7"/>
                      <a:pt x="51" y="7"/>
                    </a:cubicBezTo>
                    <a:cubicBezTo>
                      <a:pt x="51" y="7"/>
                      <a:pt x="51" y="7"/>
                      <a:pt x="51" y="7"/>
                    </a:cubicBezTo>
                    <a:cubicBezTo>
                      <a:pt x="50" y="7"/>
                      <a:pt x="50" y="7"/>
                      <a:pt x="50" y="7"/>
                    </a:cubicBezTo>
                    <a:cubicBezTo>
                      <a:pt x="50" y="7"/>
                      <a:pt x="50" y="7"/>
                      <a:pt x="50" y="7"/>
                    </a:cubicBezTo>
                    <a:cubicBezTo>
                      <a:pt x="50" y="7"/>
                      <a:pt x="50" y="7"/>
                      <a:pt x="50" y="7"/>
                    </a:cubicBezTo>
                    <a:cubicBezTo>
                      <a:pt x="50" y="7"/>
                      <a:pt x="50" y="7"/>
                      <a:pt x="50" y="7"/>
                    </a:cubicBezTo>
                    <a:cubicBezTo>
                      <a:pt x="50" y="7"/>
                      <a:pt x="50" y="7"/>
                      <a:pt x="50" y="7"/>
                    </a:cubicBezTo>
                    <a:cubicBezTo>
                      <a:pt x="50" y="7"/>
                      <a:pt x="50" y="7"/>
                      <a:pt x="50" y="7"/>
                    </a:cubicBezTo>
                    <a:cubicBezTo>
                      <a:pt x="50" y="7"/>
                      <a:pt x="50" y="7"/>
                      <a:pt x="50" y="7"/>
                    </a:cubicBezTo>
                    <a:cubicBezTo>
                      <a:pt x="50" y="7"/>
                      <a:pt x="50" y="7"/>
                      <a:pt x="50" y="7"/>
                    </a:cubicBezTo>
                    <a:cubicBezTo>
                      <a:pt x="50" y="7"/>
                      <a:pt x="50" y="7"/>
                      <a:pt x="50" y="7"/>
                    </a:cubicBezTo>
                    <a:cubicBezTo>
                      <a:pt x="50" y="8"/>
                      <a:pt x="50" y="8"/>
                      <a:pt x="50" y="8"/>
                    </a:cubicBezTo>
                    <a:cubicBezTo>
                      <a:pt x="50" y="8"/>
                      <a:pt x="50" y="8"/>
                      <a:pt x="50" y="8"/>
                    </a:cubicBezTo>
                    <a:cubicBezTo>
                      <a:pt x="50" y="8"/>
                      <a:pt x="50" y="8"/>
                      <a:pt x="50" y="8"/>
                    </a:cubicBezTo>
                    <a:cubicBezTo>
                      <a:pt x="50" y="8"/>
                      <a:pt x="50" y="8"/>
                      <a:pt x="50" y="8"/>
                    </a:cubicBezTo>
                    <a:cubicBezTo>
                      <a:pt x="50" y="8"/>
                      <a:pt x="50" y="8"/>
                      <a:pt x="50" y="8"/>
                    </a:cubicBezTo>
                    <a:cubicBezTo>
                      <a:pt x="49" y="8"/>
                      <a:pt x="49" y="8"/>
                      <a:pt x="49" y="8"/>
                    </a:cubicBezTo>
                    <a:cubicBezTo>
                      <a:pt x="49" y="8"/>
                      <a:pt x="49" y="8"/>
                      <a:pt x="49" y="8"/>
                    </a:cubicBezTo>
                    <a:cubicBezTo>
                      <a:pt x="49" y="8"/>
                      <a:pt x="49" y="8"/>
                      <a:pt x="49" y="8"/>
                    </a:cubicBezTo>
                    <a:cubicBezTo>
                      <a:pt x="49" y="8"/>
                      <a:pt x="49" y="8"/>
                      <a:pt x="49" y="8"/>
                    </a:cubicBezTo>
                    <a:cubicBezTo>
                      <a:pt x="49" y="8"/>
                      <a:pt x="49" y="8"/>
                      <a:pt x="49" y="8"/>
                    </a:cubicBezTo>
                    <a:cubicBezTo>
                      <a:pt x="49" y="8"/>
                      <a:pt x="49" y="8"/>
                      <a:pt x="49" y="8"/>
                    </a:cubicBezTo>
                    <a:cubicBezTo>
                      <a:pt x="49" y="8"/>
                      <a:pt x="49" y="8"/>
                      <a:pt x="49" y="8"/>
                    </a:cubicBezTo>
                    <a:cubicBezTo>
                      <a:pt x="49" y="8"/>
                      <a:pt x="49" y="8"/>
                      <a:pt x="49" y="8"/>
                    </a:cubicBezTo>
                    <a:cubicBezTo>
                      <a:pt x="49" y="8"/>
                      <a:pt x="49" y="8"/>
                      <a:pt x="49" y="8"/>
                    </a:cubicBezTo>
                    <a:cubicBezTo>
                      <a:pt x="49" y="8"/>
                      <a:pt x="49" y="8"/>
                      <a:pt x="49" y="8"/>
                    </a:cubicBezTo>
                    <a:cubicBezTo>
                      <a:pt x="49" y="8"/>
                      <a:pt x="49" y="8"/>
                      <a:pt x="49" y="8"/>
                    </a:cubicBezTo>
                    <a:cubicBezTo>
                      <a:pt x="49" y="8"/>
                      <a:pt x="49" y="8"/>
                      <a:pt x="49" y="8"/>
                    </a:cubicBezTo>
                    <a:cubicBezTo>
                      <a:pt x="49" y="8"/>
                      <a:pt x="49" y="8"/>
                      <a:pt x="49" y="8"/>
                    </a:cubicBezTo>
                    <a:cubicBezTo>
                      <a:pt x="49" y="8"/>
                      <a:pt x="49" y="8"/>
                      <a:pt x="49" y="8"/>
                    </a:cubicBezTo>
                    <a:cubicBezTo>
                      <a:pt x="48" y="8"/>
                      <a:pt x="48" y="8"/>
                      <a:pt x="48" y="8"/>
                    </a:cubicBezTo>
                    <a:cubicBezTo>
                      <a:pt x="48" y="8"/>
                      <a:pt x="48" y="8"/>
                      <a:pt x="48" y="8"/>
                    </a:cubicBezTo>
                    <a:cubicBezTo>
                      <a:pt x="48" y="9"/>
                      <a:pt x="48" y="9"/>
                      <a:pt x="48" y="9"/>
                    </a:cubicBezTo>
                    <a:cubicBezTo>
                      <a:pt x="48" y="9"/>
                      <a:pt x="48" y="9"/>
                      <a:pt x="48" y="9"/>
                    </a:cubicBezTo>
                    <a:cubicBezTo>
                      <a:pt x="48" y="9"/>
                      <a:pt x="48" y="9"/>
                      <a:pt x="48" y="9"/>
                    </a:cubicBezTo>
                    <a:cubicBezTo>
                      <a:pt x="48" y="9"/>
                      <a:pt x="48" y="9"/>
                      <a:pt x="48" y="9"/>
                    </a:cubicBezTo>
                    <a:cubicBezTo>
                      <a:pt x="48" y="9"/>
                      <a:pt x="48" y="9"/>
                      <a:pt x="48" y="9"/>
                    </a:cubicBezTo>
                    <a:cubicBezTo>
                      <a:pt x="48" y="9"/>
                      <a:pt x="48" y="9"/>
                      <a:pt x="48" y="9"/>
                    </a:cubicBezTo>
                    <a:cubicBezTo>
                      <a:pt x="48" y="9"/>
                      <a:pt x="48" y="9"/>
                      <a:pt x="48" y="9"/>
                    </a:cubicBezTo>
                    <a:cubicBezTo>
                      <a:pt x="48" y="9"/>
                      <a:pt x="48" y="9"/>
                      <a:pt x="48" y="9"/>
                    </a:cubicBezTo>
                    <a:cubicBezTo>
                      <a:pt x="48" y="9"/>
                      <a:pt x="48" y="9"/>
                      <a:pt x="48" y="9"/>
                    </a:cubicBezTo>
                    <a:cubicBezTo>
                      <a:pt x="48" y="9"/>
                      <a:pt x="48" y="9"/>
                      <a:pt x="48" y="9"/>
                    </a:cubicBezTo>
                    <a:cubicBezTo>
                      <a:pt x="48" y="9"/>
                      <a:pt x="48" y="9"/>
                      <a:pt x="48" y="9"/>
                    </a:cubicBezTo>
                    <a:cubicBezTo>
                      <a:pt x="48" y="9"/>
                      <a:pt x="48" y="9"/>
                      <a:pt x="48" y="9"/>
                    </a:cubicBezTo>
                    <a:cubicBezTo>
                      <a:pt x="48" y="9"/>
                      <a:pt x="48" y="9"/>
                      <a:pt x="48" y="9"/>
                    </a:cubicBezTo>
                    <a:cubicBezTo>
                      <a:pt x="48" y="9"/>
                      <a:pt x="48" y="9"/>
                      <a:pt x="48" y="9"/>
                    </a:cubicBezTo>
                    <a:cubicBezTo>
                      <a:pt x="47" y="9"/>
                      <a:pt x="47" y="9"/>
                      <a:pt x="47" y="9"/>
                    </a:cubicBezTo>
                    <a:cubicBezTo>
                      <a:pt x="47" y="9"/>
                      <a:pt x="47" y="9"/>
                      <a:pt x="47" y="9"/>
                    </a:cubicBezTo>
                    <a:cubicBezTo>
                      <a:pt x="47" y="9"/>
                      <a:pt x="47" y="9"/>
                      <a:pt x="47" y="9"/>
                    </a:cubicBezTo>
                    <a:cubicBezTo>
                      <a:pt x="47" y="9"/>
                      <a:pt x="47" y="9"/>
                      <a:pt x="47" y="9"/>
                    </a:cubicBezTo>
                    <a:cubicBezTo>
                      <a:pt x="47" y="9"/>
                      <a:pt x="47" y="9"/>
                      <a:pt x="47" y="9"/>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6" y="10"/>
                      <a:pt x="46" y="10"/>
                      <a:pt x="46" y="10"/>
                    </a:cubicBezTo>
                    <a:cubicBezTo>
                      <a:pt x="46" y="10"/>
                      <a:pt x="46" y="10"/>
                      <a:pt x="46" y="10"/>
                    </a:cubicBezTo>
                    <a:cubicBezTo>
                      <a:pt x="46" y="10"/>
                      <a:pt x="46" y="10"/>
                      <a:pt x="46" y="10"/>
                    </a:cubicBezTo>
                    <a:cubicBezTo>
                      <a:pt x="46" y="10"/>
                      <a:pt x="46" y="10"/>
                      <a:pt x="46" y="10"/>
                    </a:cubicBezTo>
                    <a:cubicBezTo>
                      <a:pt x="46" y="10"/>
                      <a:pt x="46" y="10"/>
                      <a:pt x="46" y="10"/>
                    </a:cubicBezTo>
                    <a:cubicBezTo>
                      <a:pt x="46" y="10"/>
                      <a:pt x="46" y="10"/>
                      <a:pt x="46" y="10"/>
                    </a:cubicBezTo>
                    <a:cubicBezTo>
                      <a:pt x="46" y="10"/>
                      <a:pt x="46" y="10"/>
                      <a:pt x="46" y="10"/>
                    </a:cubicBezTo>
                    <a:cubicBezTo>
                      <a:pt x="46" y="10"/>
                      <a:pt x="46" y="10"/>
                      <a:pt x="46" y="10"/>
                    </a:cubicBezTo>
                    <a:cubicBezTo>
                      <a:pt x="46" y="10"/>
                      <a:pt x="46" y="10"/>
                      <a:pt x="46" y="10"/>
                    </a:cubicBezTo>
                    <a:cubicBezTo>
                      <a:pt x="46" y="10"/>
                      <a:pt x="46" y="10"/>
                      <a:pt x="46" y="10"/>
                    </a:cubicBezTo>
                    <a:cubicBezTo>
                      <a:pt x="46" y="10"/>
                      <a:pt x="46" y="10"/>
                      <a:pt x="46" y="10"/>
                    </a:cubicBezTo>
                    <a:cubicBezTo>
                      <a:pt x="46" y="10"/>
                      <a:pt x="46" y="10"/>
                      <a:pt x="46" y="10"/>
                    </a:cubicBezTo>
                    <a:cubicBezTo>
                      <a:pt x="46" y="10"/>
                      <a:pt x="46" y="10"/>
                      <a:pt x="46" y="10"/>
                    </a:cubicBezTo>
                    <a:cubicBezTo>
                      <a:pt x="46" y="10"/>
                      <a:pt x="46" y="10"/>
                      <a:pt x="46" y="10"/>
                    </a:cubicBezTo>
                    <a:cubicBezTo>
                      <a:pt x="46" y="11"/>
                      <a:pt x="46" y="11"/>
                      <a:pt x="46" y="11"/>
                    </a:cubicBezTo>
                    <a:cubicBezTo>
                      <a:pt x="45" y="11"/>
                      <a:pt x="45" y="11"/>
                      <a:pt x="45" y="11"/>
                    </a:cubicBezTo>
                    <a:cubicBezTo>
                      <a:pt x="45" y="11"/>
                      <a:pt x="45" y="11"/>
                      <a:pt x="45" y="11"/>
                    </a:cubicBezTo>
                    <a:cubicBezTo>
                      <a:pt x="45" y="11"/>
                      <a:pt x="45" y="11"/>
                      <a:pt x="45" y="11"/>
                    </a:cubicBezTo>
                    <a:cubicBezTo>
                      <a:pt x="45" y="11"/>
                      <a:pt x="45" y="11"/>
                      <a:pt x="45" y="11"/>
                    </a:cubicBezTo>
                    <a:cubicBezTo>
                      <a:pt x="45" y="11"/>
                      <a:pt x="45" y="11"/>
                      <a:pt x="45" y="11"/>
                    </a:cubicBezTo>
                    <a:cubicBezTo>
                      <a:pt x="45" y="11"/>
                      <a:pt x="45" y="11"/>
                      <a:pt x="45" y="11"/>
                    </a:cubicBezTo>
                    <a:cubicBezTo>
                      <a:pt x="45" y="11"/>
                      <a:pt x="45" y="11"/>
                      <a:pt x="45" y="11"/>
                    </a:cubicBezTo>
                    <a:cubicBezTo>
                      <a:pt x="45" y="11"/>
                      <a:pt x="45" y="11"/>
                      <a:pt x="45" y="11"/>
                    </a:cubicBezTo>
                    <a:cubicBezTo>
                      <a:pt x="45" y="11"/>
                      <a:pt x="45" y="11"/>
                      <a:pt x="45" y="11"/>
                    </a:cubicBezTo>
                    <a:cubicBezTo>
                      <a:pt x="45" y="11"/>
                      <a:pt x="45" y="11"/>
                      <a:pt x="45" y="11"/>
                    </a:cubicBezTo>
                    <a:cubicBezTo>
                      <a:pt x="45" y="11"/>
                      <a:pt x="45" y="11"/>
                      <a:pt x="45" y="11"/>
                    </a:cubicBezTo>
                    <a:cubicBezTo>
                      <a:pt x="44" y="11"/>
                      <a:pt x="44" y="11"/>
                      <a:pt x="44" y="11"/>
                    </a:cubicBezTo>
                    <a:cubicBezTo>
                      <a:pt x="44" y="11"/>
                      <a:pt x="44" y="11"/>
                      <a:pt x="44" y="11"/>
                    </a:cubicBezTo>
                    <a:cubicBezTo>
                      <a:pt x="44" y="11"/>
                      <a:pt x="44" y="11"/>
                      <a:pt x="44" y="11"/>
                    </a:cubicBezTo>
                    <a:cubicBezTo>
                      <a:pt x="44" y="11"/>
                      <a:pt x="44" y="11"/>
                      <a:pt x="44" y="11"/>
                    </a:cubicBezTo>
                    <a:cubicBezTo>
                      <a:pt x="44" y="11"/>
                      <a:pt x="44" y="11"/>
                      <a:pt x="44" y="11"/>
                    </a:cubicBezTo>
                    <a:cubicBezTo>
                      <a:pt x="44" y="11"/>
                      <a:pt x="44" y="11"/>
                      <a:pt x="44" y="11"/>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3" y="12"/>
                      <a:pt x="43" y="12"/>
                      <a:pt x="43" y="12"/>
                    </a:cubicBezTo>
                    <a:cubicBezTo>
                      <a:pt x="43" y="12"/>
                      <a:pt x="43" y="12"/>
                      <a:pt x="43" y="12"/>
                    </a:cubicBezTo>
                    <a:cubicBezTo>
                      <a:pt x="43" y="12"/>
                      <a:pt x="43" y="12"/>
                      <a:pt x="43" y="12"/>
                    </a:cubicBezTo>
                    <a:cubicBezTo>
                      <a:pt x="43" y="12"/>
                      <a:pt x="43" y="12"/>
                      <a:pt x="43" y="12"/>
                    </a:cubicBezTo>
                    <a:cubicBezTo>
                      <a:pt x="43" y="12"/>
                      <a:pt x="43" y="12"/>
                      <a:pt x="43" y="12"/>
                    </a:cubicBezTo>
                    <a:cubicBezTo>
                      <a:pt x="43" y="12"/>
                      <a:pt x="43" y="12"/>
                      <a:pt x="43" y="12"/>
                    </a:cubicBezTo>
                    <a:cubicBezTo>
                      <a:pt x="43" y="12"/>
                      <a:pt x="43" y="12"/>
                      <a:pt x="43" y="12"/>
                    </a:cubicBezTo>
                    <a:cubicBezTo>
                      <a:pt x="43" y="12"/>
                      <a:pt x="43" y="12"/>
                      <a:pt x="43" y="12"/>
                    </a:cubicBezTo>
                    <a:cubicBezTo>
                      <a:pt x="43" y="13"/>
                      <a:pt x="43" y="13"/>
                      <a:pt x="43" y="13"/>
                    </a:cubicBezTo>
                    <a:cubicBezTo>
                      <a:pt x="43" y="13"/>
                      <a:pt x="43" y="13"/>
                      <a:pt x="43" y="13"/>
                    </a:cubicBezTo>
                    <a:cubicBezTo>
                      <a:pt x="43" y="13"/>
                      <a:pt x="43" y="13"/>
                      <a:pt x="43" y="13"/>
                    </a:cubicBezTo>
                    <a:cubicBezTo>
                      <a:pt x="43" y="13"/>
                      <a:pt x="43" y="13"/>
                      <a:pt x="43"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1" y="14"/>
                      <a:pt x="41" y="14"/>
                      <a:pt x="41" y="14"/>
                    </a:cubicBezTo>
                    <a:cubicBezTo>
                      <a:pt x="41" y="14"/>
                      <a:pt x="41" y="14"/>
                      <a:pt x="41" y="14"/>
                    </a:cubicBezTo>
                    <a:cubicBezTo>
                      <a:pt x="41" y="14"/>
                      <a:pt x="41" y="14"/>
                      <a:pt x="41" y="14"/>
                    </a:cubicBezTo>
                    <a:cubicBezTo>
                      <a:pt x="41" y="14"/>
                      <a:pt x="41" y="14"/>
                      <a:pt x="41" y="14"/>
                    </a:cubicBezTo>
                    <a:cubicBezTo>
                      <a:pt x="41" y="14"/>
                      <a:pt x="41" y="14"/>
                      <a:pt x="41" y="14"/>
                    </a:cubicBezTo>
                    <a:cubicBezTo>
                      <a:pt x="41" y="14"/>
                      <a:pt x="41" y="14"/>
                      <a:pt x="41" y="14"/>
                    </a:cubicBezTo>
                    <a:cubicBezTo>
                      <a:pt x="41" y="14"/>
                      <a:pt x="41" y="14"/>
                      <a:pt x="41" y="14"/>
                    </a:cubicBezTo>
                    <a:cubicBezTo>
                      <a:pt x="41" y="14"/>
                      <a:pt x="41" y="14"/>
                      <a:pt x="41" y="14"/>
                    </a:cubicBezTo>
                    <a:cubicBezTo>
                      <a:pt x="41" y="14"/>
                      <a:pt x="41" y="14"/>
                      <a:pt x="41" y="14"/>
                    </a:cubicBezTo>
                    <a:cubicBezTo>
                      <a:pt x="41" y="14"/>
                      <a:pt x="41" y="14"/>
                      <a:pt x="41" y="14"/>
                    </a:cubicBezTo>
                    <a:cubicBezTo>
                      <a:pt x="41" y="14"/>
                      <a:pt x="41" y="14"/>
                      <a:pt x="41" y="14"/>
                    </a:cubicBezTo>
                    <a:cubicBezTo>
                      <a:pt x="41" y="14"/>
                      <a:pt x="41" y="14"/>
                      <a:pt x="41" y="14"/>
                    </a:cubicBezTo>
                    <a:cubicBezTo>
                      <a:pt x="40" y="14"/>
                      <a:pt x="40" y="14"/>
                      <a:pt x="40" y="14"/>
                    </a:cubicBezTo>
                    <a:cubicBezTo>
                      <a:pt x="40" y="14"/>
                      <a:pt x="40" y="14"/>
                      <a:pt x="40" y="14"/>
                    </a:cubicBezTo>
                    <a:cubicBezTo>
                      <a:pt x="40" y="15"/>
                      <a:pt x="40" y="15"/>
                      <a:pt x="40" y="15"/>
                    </a:cubicBezTo>
                    <a:cubicBezTo>
                      <a:pt x="40" y="15"/>
                      <a:pt x="40" y="15"/>
                      <a:pt x="40" y="15"/>
                    </a:cubicBezTo>
                    <a:cubicBezTo>
                      <a:pt x="40" y="15"/>
                      <a:pt x="40" y="15"/>
                      <a:pt x="40" y="15"/>
                    </a:cubicBezTo>
                    <a:cubicBezTo>
                      <a:pt x="40" y="15"/>
                      <a:pt x="40" y="15"/>
                      <a:pt x="40" y="15"/>
                    </a:cubicBezTo>
                    <a:cubicBezTo>
                      <a:pt x="40" y="15"/>
                      <a:pt x="40" y="15"/>
                      <a:pt x="40" y="15"/>
                    </a:cubicBezTo>
                    <a:cubicBezTo>
                      <a:pt x="40" y="15"/>
                      <a:pt x="40" y="15"/>
                      <a:pt x="40" y="15"/>
                    </a:cubicBezTo>
                    <a:cubicBezTo>
                      <a:pt x="40" y="15"/>
                      <a:pt x="40" y="15"/>
                      <a:pt x="40" y="15"/>
                    </a:cubicBezTo>
                    <a:cubicBezTo>
                      <a:pt x="40" y="15"/>
                      <a:pt x="40" y="15"/>
                      <a:pt x="40" y="15"/>
                    </a:cubicBezTo>
                    <a:cubicBezTo>
                      <a:pt x="39" y="15"/>
                      <a:pt x="39" y="15"/>
                      <a:pt x="39" y="15"/>
                    </a:cubicBezTo>
                    <a:cubicBezTo>
                      <a:pt x="39" y="15"/>
                      <a:pt x="39" y="15"/>
                      <a:pt x="39" y="15"/>
                    </a:cubicBezTo>
                    <a:cubicBezTo>
                      <a:pt x="39" y="15"/>
                      <a:pt x="39" y="15"/>
                      <a:pt x="39" y="15"/>
                    </a:cubicBezTo>
                    <a:cubicBezTo>
                      <a:pt x="39" y="15"/>
                      <a:pt x="39" y="15"/>
                      <a:pt x="39" y="15"/>
                    </a:cubicBezTo>
                    <a:cubicBezTo>
                      <a:pt x="39" y="15"/>
                      <a:pt x="39" y="15"/>
                      <a:pt x="39" y="15"/>
                    </a:cubicBezTo>
                    <a:cubicBezTo>
                      <a:pt x="39" y="15"/>
                      <a:pt x="39" y="15"/>
                      <a:pt x="39" y="15"/>
                    </a:cubicBezTo>
                    <a:cubicBezTo>
                      <a:pt x="39" y="15"/>
                      <a:pt x="39" y="15"/>
                      <a:pt x="39" y="15"/>
                    </a:cubicBezTo>
                    <a:cubicBezTo>
                      <a:pt x="39" y="15"/>
                      <a:pt x="39" y="15"/>
                      <a:pt x="39" y="15"/>
                    </a:cubicBezTo>
                    <a:cubicBezTo>
                      <a:pt x="39" y="15"/>
                      <a:pt x="39" y="15"/>
                      <a:pt x="39" y="15"/>
                    </a:cubicBezTo>
                    <a:cubicBezTo>
                      <a:pt x="39" y="15"/>
                      <a:pt x="39" y="15"/>
                      <a:pt x="39" y="15"/>
                    </a:cubicBezTo>
                    <a:cubicBezTo>
                      <a:pt x="39" y="16"/>
                      <a:pt x="39" y="16"/>
                      <a:pt x="39" y="16"/>
                    </a:cubicBezTo>
                    <a:cubicBezTo>
                      <a:pt x="39" y="16"/>
                      <a:pt x="39" y="16"/>
                      <a:pt x="39" y="16"/>
                    </a:cubicBezTo>
                    <a:cubicBezTo>
                      <a:pt x="39" y="16"/>
                      <a:pt x="39" y="16"/>
                      <a:pt x="39" y="16"/>
                    </a:cubicBezTo>
                    <a:cubicBezTo>
                      <a:pt x="39" y="16"/>
                      <a:pt x="39" y="16"/>
                      <a:pt x="39" y="16"/>
                    </a:cubicBezTo>
                    <a:cubicBezTo>
                      <a:pt x="39" y="16"/>
                      <a:pt x="39" y="16"/>
                      <a:pt x="39" y="16"/>
                    </a:cubicBezTo>
                    <a:cubicBezTo>
                      <a:pt x="39" y="16"/>
                      <a:pt x="39" y="16"/>
                      <a:pt x="39" y="16"/>
                    </a:cubicBezTo>
                    <a:cubicBezTo>
                      <a:pt x="38" y="16"/>
                      <a:pt x="38" y="16"/>
                      <a:pt x="38" y="16"/>
                    </a:cubicBezTo>
                    <a:cubicBezTo>
                      <a:pt x="38" y="16"/>
                      <a:pt x="38" y="16"/>
                      <a:pt x="38" y="16"/>
                    </a:cubicBezTo>
                    <a:cubicBezTo>
                      <a:pt x="38" y="16"/>
                      <a:pt x="38" y="16"/>
                      <a:pt x="38" y="16"/>
                    </a:cubicBezTo>
                    <a:cubicBezTo>
                      <a:pt x="38" y="16"/>
                      <a:pt x="38" y="16"/>
                      <a:pt x="38" y="16"/>
                    </a:cubicBezTo>
                    <a:cubicBezTo>
                      <a:pt x="38" y="16"/>
                      <a:pt x="38" y="16"/>
                      <a:pt x="38" y="16"/>
                    </a:cubicBezTo>
                    <a:cubicBezTo>
                      <a:pt x="38" y="16"/>
                      <a:pt x="38" y="16"/>
                      <a:pt x="38" y="16"/>
                    </a:cubicBezTo>
                    <a:cubicBezTo>
                      <a:pt x="38" y="16"/>
                      <a:pt x="38" y="16"/>
                      <a:pt x="38" y="16"/>
                    </a:cubicBezTo>
                    <a:cubicBezTo>
                      <a:pt x="38" y="16"/>
                      <a:pt x="38" y="16"/>
                      <a:pt x="38" y="16"/>
                    </a:cubicBezTo>
                    <a:cubicBezTo>
                      <a:pt x="38" y="16"/>
                      <a:pt x="38" y="16"/>
                      <a:pt x="38" y="16"/>
                    </a:cubicBezTo>
                    <a:cubicBezTo>
                      <a:pt x="38" y="17"/>
                      <a:pt x="38" y="17"/>
                      <a:pt x="38" y="17"/>
                    </a:cubicBezTo>
                    <a:cubicBezTo>
                      <a:pt x="38" y="17"/>
                      <a:pt x="38" y="17"/>
                      <a:pt x="38" y="17"/>
                    </a:cubicBezTo>
                    <a:cubicBezTo>
                      <a:pt x="38" y="17"/>
                      <a:pt x="38" y="17"/>
                      <a:pt x="38"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7" y="17"/>
                      <a:pt x="37" y="17"/>
                      <a:pt x="37" y="17"/>
                    </a:cubicBezTo>
                    <a:cubicBezTo>
                      <a:pt x="36" y="17"/>
                      <a:pt x="36" y="17"/>
                      <a:pt x="36" y="17"/>
                    </a:cubicBezTo>
                    <a:cubicBezTo>
                      <a:pt x="36" y="18"/>
                      <a:pt x="36" y="18"/>
                      <a:pt x="36" y="18"/>
                    </a:cubicBezTo>
                    <a:cubicBezTo>
                      <a:pt x="36" y="18"/>
                      <a:pt x="36" y="18"/>
                      <a:pt x="36" y="18"/>
                    </a:cubicBezTo>
                    <a:cubicBezTo>
                      <a:pt x="36" y="18"/>
                      <a:pt x="36" y="18"/>
                      <a:pt x="36" y="18"/>
                    </a:cubicBezTo>
                    <a:cubicBezTo>
                      <a:pt x="36" y="18"/>
                      <a:pt x="36" y="18"/>
                      <a:pt x="36" y="18"/>
                    </a:cubicBezTo>
                    <a:cubicBezTo>
                      <a:pt x="36" y="18"/>
                      <a:pt x="36" y="18"/>
                      <a:pt x="36" y="18"/>
                    </a:cubicBezTo>
                    <a:cubicBezTo>
                      <a:pt x="36" y="18"/>
                      <a:pt x="36" y="18"/>
                      <a:pt x="36" y="18"/>
                    </a:cubicBezTo>
                    <a:cubicBezTo>
                      <a:pt x="36" y="18"/>
                      <a:pt x="36" y="18"/>
                      <a:pt x="36" y="18"/>
                    </a:cubicBezTo>
                    <a:cubicBezTo>
                      <a:pt x="36" y="18"/>
                      <a:pt x="36" y="18"/>
                      <a:pt x="36" y="18"/>
                    </a:cubicBezTo>
                    <a:cubicBezTo>
                      <a:pt x="36" y="18"/>
                      <a:pt x="36" y="18"/>
                      <a:pt x="36" y="18"/>
                    </a:cubicBezTo>
                    <a:cubicBezTo>
                      <a:pt x="36" y="18"/>
                      <a:pt x="36" y="18"/>
                      <a:pt x="36" y="18"/>
                    </a:cubicBezTo>
                    <a:cubicBezTo>
                      <a:pt x="36" y="18"/>
                      <a:pt x="36" y="18"/>
                      <a:pt x="36" y="18"/>
                    </a:cubicBezTo>
                    <a:cubicBezTo>
                      <a:pt x="36" y="18"/>
                      <a:pt x="36" y="18"/>
                      <a:pt x="36" y="18"/>
                    </a:cubicBezTo>
                    <a:cubicBezTo>
                      <a:pt x="36" y="18"/>
                      <a:pt x="36" y="18"/>
                      <a:pt x="36" y="18"/>
                    </a:cubicBezTo>
                    <a:cubicBezTo>
                      <a:pt x="35" y="18"/>
                      <a:pt x="35" y="18"/>
                      <a:pt x="35" y="18"/>
                    </a:cubicBezTo>
                    <a:cubicBezTo>
                      <a:pt x="35" y="18"/>
                      <a:pt x="35" y="18"/>
                      <a:pt x="35" y="18"/>
                    </a:cubicBezTo>
                    <a:cubicBezTo>
                      <a:pt x="35" y="18"/>
                      <a:pt x="35" y="18"/>
                      <a:pt x="35" y="18"/>
                    </a:cubicBezTo>
                    <a:cubicBezTo>
                      <a:pt x="35" y="18"/>
                      <a:pt x="35" y="18"/>
                      <a:pt x="35" y="18"/>
                    </a:cubicBezTo>
                    <a:cubicBezTo>
                      <a:pt x="35" y="19"/>
                      <a:pt x="35" y="19"/>
                      <a:pt x="35" y="19"/>
                    </a:cubicBezTo>
                    <a:cubicBezTo>
                      <a:pt x="35" y="19"/>
                      <a:pt x="35" y="19"/>
                      <a:pt x="35" y="19"/>
                    </a:cubicBezTo>
                    <a:cubicBezTo>
                      <a:pt x="35" y="19"/>
                      <a:pt x="35" y="19"/>
                      <a:pt x="35" y="19"/>
                    </a:cubicBezTo>
                    <a:cubicBezTo>
                      <a:pt x="35" y="19"/>
                      <a:pt x="35" y="19"/>
                      <a:pt x="35" y="19"/>
                    </a:cubicBezTo>
                    <a:cubicBezTo>
                      <a:pt x="35" y="19"/>
                      <a:pt x="35" y="19"/>
                      <a:pt x="35" y="19"/>
                    </a:cubicBezTo>
                    <a:cubicBezTo>
                      <a:pt x="35" y="19"/>
                      <a:pt x="35" y="19"/>
                      <a:pt x="35" y="19"/>
                    </a:cubicBezTo>
                    <a:cubicBezTo>
                      <a:pt x="35" y="19"/>
                      <a:pt x="35" y="19"/>
                      <a:pt x="35" y="19"/>
                    </a:cubicBezTo>
                    <a:cubicBezTo>
                      <a:pt x="35" y="19"/>
                      <a:pt x="35" y="19"/>
                      <a:pt x="35" y="19"/>
                    </a:cubicBezTo>
                    <a:cubicBezTo>
                      <a:pt x="35" y="19"/>
                      <a:pt x="35" y="19"/>
                      <a:pt x="35" y="19"/>
                    </a:cubicBezTo>
                    <a:cubicBezTo>
                      <a:pt x="35" y="19"/>
                      <a:pt x="35" y="19"/>
                      <a:pt x="35" y="19"/>
                    </a:cubicBezTo>
                    <a:cubicBezTo>
                      <a:pt x="35" y="19"/>
                      <a:pt x="35" y="19"/>
                      <a:pt x="35" y="19"/>
                    </a:cubicBezTo>
                    <a:cubicBezTo>
                      <a:pt x="35" y="19"/>
                      <a:pt x="35" y="19"/>
                      <a:pt x="35" y="19"/>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19"/>
                      <a:pt x="34" y="19"/>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1"/>
                      <a:pt x="33" y="21"/>
                      <a:pt x="33" y="21"/>
                    </a:cubicBezTo>
                    <a:cubicBezTo>
                      <a:pt x="33" y="21"/>
                      <a:pt x="33" y="21"/>
                      <a:pt x="33" y="21"/>
                    </a:cubicBezTo>
                    <a:cubicBezTo>
                      <a:pt x="33" y="21"/>
                      <a:pt x="33" y="21"/>
                      <a:pt x="33" y="21"/>
                    </a:cubicBezTo>
                    <a:cubicBezTo>
                      <a:pt x="33" y="21"/>
                      <a:pt x="33" y="21"/>
                      <a:pt x="33" y="21"/>
                    </a:cubicBezTo>
                    <a:cubicBezTo>
                      <a:pt x="33" y="21"/>
                      <a:pt x="33" y="21"/>
                      <a:pt x="33" y="21"/>
                    </a:cubicBezTo>
                    <a:cubicBezTo>
                      <a:pt x="33" y="21"/>
                      <a:pt x="33" y="21"/>
                      <a:pt x="33" y="21"/>
                    </a:cubicBezTo>
                    <a:cubicBezTo>
                      <a:pt x="32" y="21"/>
                      <a:pt x="32" y="21"/>
                      <a:pt x="32" y="21"/>
                    </a:cubicBezTo>
                    <a:cubicBezTo>
                      <a:pt x="32" y="21"/>
                      <a:pt x="32" y="21"/>
                      <a:pt x="32" y="21"/>
                    </a:cubicBezTo>
                    <a:cubicBezTo>
                      <a:pt x="32" y="21"/>
                      <a:pt x="32" y="21"/>
                      <a:pt x="32" y="21"/>
                    </a:cubicBezTo>
                    <a:cubicBezTo>
                      <a:pt x="32" y="21"/>
                      <a:pt x="32" y="21"/>
                      <a:pt x="32" y="21"/>
                    </a:cubicBezTo>
                    <a:cubicBezTo>
                      <a:pt x="32" y="21"/>
                      <a:pt x="32" y="21"/>
                      <a:pt x="32" y="21"/>
                    </a:cubicBezTo>
                    <a:cubicBezTo>
                      <a:pt x="32" y="21"/>
                      <a:pt x="32" y="21"/>
                      <a:pt x="32" y="21"/>
                    </a:cubicBezTo>
                    <a:cubicBezTo>
                      <a:pt x="32" y="21"/>
                      <a:pt x="32" y="21"/>
                      <a:pt x="32" y="21"/>
                    </a:cubicBezTo>
                    <a:cubicBezTo>
                      <a:pt x="32" y="21"/>
                      <a:pt x="32" y="21"/>
                      <a:pt x="32" y="21"/>
                    </a:cubicBezTo>
                    <a:cubicBezTo>
                      <a:pt x="32" y="21"/>
                      <a:pt x="32" y="21"/>
                      <a:pt x="32" y="21"/>
                    </a:cubicBezTo>
                    <a:cubicBezTo>
                      <a:pt x="32" y="21"/>
                      <a:pt x="32" y="21"/>
                      <a:pt x="32" y="21"/>
                    </a:cubicBezTo>
                    <a:cubicBezTo>
                      <a:pt x="32" y="21"/>
                      <a:pt x="32" y="21"/>
                      <a:pt x="32" y="21"/>
                    </a:cubicBezTo>
                    <a:cubicBezTo>
                      <a:pt x="32" y="21"/>
                      <a:pt x="32" y="21"/>
                      <a:pt x="32" y="21"/>
                    </a:cubicBezTo>
                    <a:cubicBezTo>
                      <a:pt x="32" y="21"/>
                      <a:pt x="32" y="21"/>
                      <a:pt x="32" y="21"/>
                    </a:cubicBezTo>
                    <a:cubicBezTo>
                      <a:pt x="32" y="22"/>
                      <a:pt x="32" y="22"/>
                      <a:pt x="32" y="22"/>
                    </a:cubicBezTo>
                    <a:cubicBezTo>
                      <a:pt x="32" y="22"/>
                      <a:pt x="32" y="22"/>
                      <a:pt x="32" y="22"/>
                    </a:cubicBezTo>
                    <a:cubicBezTo>
                      <a:pt x="32" y="22"/>
                      <a:pt x="32" y="22"/>
                      <a:pt x="32" y="22"/>
                    </a:cubicBezTo>
                    <a:cubicBezTo>
                      <a:pt x="31" y="22"/>
                      <a:pt x="31" y="22"/>
                      <a:pt x="31" y="22"/>
                    </a:cubicBezTo>
                    <a:cubicBezTo>
                      <a:pt x="31" y="22"/>
                      <a:pt x="31" y="22"/>
                      <a:pt x="31" y="22"/>
                    </a:cubicBezTo>
                    <a:cubicBezTo>
                      <a:pt x="31" y="22"/>
                      <a:pt x="31" y="22"/>
                      <a:pt x="31" y="22"/>
                    </a:cubicBezTo>
                    <a:cubicBezTo>
                      <a:pt x="31" y="22"/>
                      <a:pt x="31" y="22"/>
                      <a:pt x="31" y="22"/>
                    </a:cubicBezTo>
                    <a:cubicBezTo>
                      <a:pt x="31" y="22"/>
                      <a:pt x="31" y="22"/>
                      <a:pt x="31" y="22"/>
                    </a:cubicBezTo>
                    <a:cubicBezTo>
                      <a:pt x="31" y="22"/>
                      <a:pt x="31" y="22"/>
                      <a:pt x="31" y="22"/>
                    </a:cubicBezTo>
                    <a:cubicBezTo>
                      <a:pt x="31" y="22"/>
                      <a:pt x="31" y="22"/>
                      <a:pt x="31" y="22"/>
                    </a:cubicBezTo>
                    <a:cubicBezTo>
                      <a:pt x="31" y="22"/>
                      <a:pt x="31" y="22"/>
                      <a:pt x="31" y="22"/>
                    </a:cubicBezTo>
                    <a:cubicBezTo>
                      <a:pt x="31" y="22"/>
                      <a:pt x="31" y="22"/>
                      <a:pt x="31" y="22"/>
                    </a:cubicBezTo>
                    <a:cubicBezTo>
                      <a:pt x="31" y="22"/>
                      <a:pt x="31" y="22"/>
                      <a:pt x="31" y="22"/>
                    </a:cubicBezTo>
                    <a:cubicBezTo>
                      <a:pt x="31" y="22"/>
                      <a:pt x="31" y="22"/>
                      <a:pt x="31" y="22"/>
                    </a:cubicBezTo>
                    <a:cubicBezTo>
                      <a:pt x="31" y="22"/>
                      <a:pt x="31" y="22"/>
                      <a:pt x="31" y="22"/>
                    </a:cubicBezTo>
                    <a:cubicBezTo>
                      <a:pt x="31" y="22"/>
                      <a:pt x="31" y="22"/>
                      <a:pt x="31" y="22"/>
                    </a:cubicBezTo>
                    <a:cubicBezTo>
                      <a:pt x="31" y="23"/>
                      <a:pt x="31" y="23"/>
                      <a:pt x="31" y="23"/>
                    </a:cubicBezTo>
                    <a:cubicBezTo>
                      <a:pt x="30" y="23"/>
                      <a:pt x="30" y="23"/>
                      <a:pt x="30" y="23"/>
                    </a:cubicBezTo>
                    <a:cubicBezTo>
                      <a:pt x="30" y="23"/>
                      <a:pt x="30" y="23"/>
                      <a:pt x="30" y="23"/>
                    </a:cubicBezTo>
                    <a:cubicBezTo>
                      <a:pt x="30" y="23"/>
                      <a:pt x="30" y="23"/>
                      <a:pt x="30" y="23"/>
                    </a:cubicBezTo>
                    <a:cubicBezTo>
                      <a:pt x="30" y="23"/>
                      <a:pt x="30" y="23"/>
                      <a:pt x="30" y="23"/>
                    </a:cubicBezTo>
                    <a:cubicBezTo>
                      <a:pt x="30" y="23"/>
                      <a:pt x="30" y="23"/>
                      <a:pt x="30" y="23"/>
                    </a:cubicBezTo>
                    <a:cubicBezTo>
                      <a:pt x="30" y="23"/>
                      <a:pt x="30" y="23"/>
                      <a:pt x="30" y="23"/>
                    </a:cubicBezTo>
                    <a:cubicBezTo>
                      <a:pt x="30" y="23"/>
                      <a:pt x="30" y="23"/>
                      <a:pt x="30" y="23"/>
                    </a:cubicBezTo>
                    <a:cubicBezTo>
                      <a:pt x="30" y="23"/>
                      <a:pt x="30" y="23"/>
                      <a:pt x="30" y="23"/>
                    </a:cubicBezTo>
                    <a:cubicBezTo>
                      <a:pt x="30" y="23"/>
                      <a:pt x="30" y="23"/>
                      <a:pt x="30" y="23"/>
                    </a:cubicBezTo>
                    <a:cubicBezTo>
                      <a:pt x="30" y="23"/>
                      <a:pt x="30" y="23"/>
                      <a:pt x="30" y="23"/>
                    </a:cubicBezTo>
                    <a:cubicBezTo>
                      <a:pt x="30" y="23"/>
                      <a:pt x="30" y="23"/>
                      <a:pt x="30" y="23"/>
                    </a:cubicBezTo>
                    <a:cubicBezTo>
                      <a:pt x="30" y="23"/>
                      <a:pt x="30" y="23"/>
                      <a:pt x="30" y="23"/>
                    </a:cubicBezTo>
                    <a:cubicBezTo>
                      <a:pt x="30" y="23"/>
                      <a:pt x="30" y="23"/>
                      <a:pt x="30" y="23"/>
                    </a:cubicBezTo>
                    <a:cubicBezTo>
                      <a:pt x="30" y="23"/>
                      <a:pt x="30" y="23"/>
                      <a:pt x="30" y="23"/>
                    </a:cubicBezTo>
                    <a:cubicBezTo>
                      <a:pt x="30" y="23"/>
                      <a:pt x="30" y="23"/>
                      <a:pt x="30" y="23"/>
                    </a:cubicBezTo>
                    <a:cubicBezTo>
                      <a:pt x="30" y="23"/>
                      <a:pt x="30" y="23"/>
                      <a:pt x="30" y="23"/>
                    </a:cubicBezTo>
                    <a:cubicBezTo>
                      <a:pt x="30" y="23"/>
                      <a:pt x="30" y="23"/>
                      <a:pt x="30" y="23"/>
                    </a:cubicBezTo>
                    <a:cubicBezTo>
                      <a:pt x="29" y="23"/>
                      <a:pt x="29" y="23"/>
                      <a:pt x="29" y="23"/>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8" y="24"/>
                      <a:pt x="28" y="24"/>
                      <a:pt x="28" y="24"/>
                    </a:cubicBezTo>
                    <a:cubicBezTo>
                      <a:pt x="28" y="24"/>
                      <a:pt x="28" y="24"/>
                      <a:pt x="28" y="24"/>
                    </a:cubicBezTo>
                    <a:cubicBezTo>
                      <a:pt x="28" y="24"/>
                      <a:pt x="28" y="24"/>
                      <a:pt x="28" y="24"/>
                    </a:cubicBezTo>
                    <a:cubicBezTo>
                      <a:pt x="28" y="25"/>
                      <a:pt x="28" y="25"/>
                      <a:pt x="28" y="25"/>
                    </a:cubicBezTo>
                    <a:cubicBezTo>
                      <a:pt x="28" y="25"/>
                      <a:pt x="28" y="25"/>
                      <a:pt x="28" y="25"/>
                    </a:cubicBezTo>
                    <a:cubicBezTo>
                      <a:pt x="28" y="25"/>
                      <a:pt x="28" y="25"/>
                      <a:pt x="28" y="25"/>
                    </a:cubicBezTo>
                    <a:cubicBezTo>
                      <a:pt x="28" y="25"/>
                      <a:pt x="28" y="25"/>
                      <a:pt x="28" y="25"/>
                    </a:cubicBezTo>
                    <a:cubicBezTo>
                      <a:pt x="28" y="25"/>
                      <a:pt x="28" y="25"/>
                      <a:pt x="28" y="25"/>
                    </a:cubicBezTo>
                    <a:cubicBezTo>
                      <a:pt x="28" y="25"/>
                      <a:pt x="28" y="25"/>
                      <a:pt x="28" y="25"/>
                    </a:cubicBezTo>
                    <a:cubicBezTo>
                      <a:pt x="28" y="25"/>
                      <a:pt x="28" y="25"/>
                      <a:pt x="28" y="25"/>
                    </a:cubicBezTo>
                    <a:cubicBezTo>
                      <a:pt x="28" y="25"/>
                      <a:pt x="28" y="25"/>
                      <a:pt x="28" y="25"/>
                    </a:cubicBezTo>
                    <a:cubicBezTo>
                      <a:pt x="28" y="25"/>
                      <a:pt x="28" y="25"/>
                      <a:pt x="28" y="25"/>
                    </a:cubicBezTo>
                    <a:cubicBezTo>
                      <a:pt x="28" y="25"/>
                      <a:pt x="28" y="25"/>
                      <a:pt x="28" y="25"/>
                    </a:cubicBezTo>
                    <a:cubicBezTo>
                      <a:pt x="28" y="25"/>
                      <a:pt x="28" y="25"/>
                      <a:pt x="28" y="25"/>
                    </a:cubicBezTo>
                    <a:cubicBezTo>
                      <a:pt x="28" y="25"/>
                      <a:pt x="28" y="25"/>
                      <a:pt x="28" y="25"/>
                    </a:cubicBezTo>
                    <a:cubicBezTo>
                      <a:pt x="28" y="25"/>
                      <a:pt x="28" y="25"/>
                      <a:pt x="28" y="25"/>
                    </a:cubicBezTo>
                    <a:cubicBezTo>
                      <a:pt x="27" y="25"/>
                      <a:pt x="27" y="25"/>
                      <a:pt x="27" y="25"/>
                    </a:cubicBezTo>
                    <a:cubicBezTo>
                      <a:pt x="27" y="25"/>
                      <a:pt x="27" y="25"/>
                      <a:pt x="27" y="25"/>
                    </a:cubicBezTo>
                    <a:cubicBezTo>
                      <a:pt x="27" y="25"/>
                      <a:pt x="27" y="25"/>
                      <a:pt x="27" y="25"/>
                    </a:cubicBezTo>
                    <a:cubicBezTo>
                      <a:pt x="27" y="25"/>
                      <a:pt x="27" y="25"/>
                      <a:pt x="27" y="25"/>
                    </a:cubicBezTo>
                    <a:cubicBezTo>
                      <a:pt x="27" y="26"/>
                      <a:pt x="27" y="26"/>
                      <a:pt x="27" y="26"/>
                    </a:cubicBezTo>
                    <a:cubicBezTo>
                      <a:pt x="27" y="26"/>
                      <a:pt x="27" y="26"/>
                      <a:pt x="27" y="26"/>
                    </a:cubicBezTo>
                    <a:cubicBezTo>
                      <a:pt x="27" y="26"/>
                      <a:pt x="27" y="26"/>
                      <a:pt x="27" y="26"/>
                    </a:cubicBezTo>
                    <a:cubicBezTo>
                      <a:pt x="27" y="26"/>
                      <a:pt x="27" y="26"/>
                      <a:pt x="27" y="26"/>
                    </a:cubicBezTo>
                    <a:cubicBezTo>
                      <a:pt x="27" y="26"/>
                      <a:pt x="27" y="26"/>
                      <a:pt x="27" y="26"/>
                    </a:cubicBezTo>
                    <a:cubicBezTo>
                      <a:pt x="27" y="26"/>
                      <a:pt x="27" y="26"/>
                      <a:pt x="27" y="26"/>
                    </a:cubicBezTo>
                    <a:cubicBezTo>
                      <a:pt x="27" y="26"/>
                      <a:pt x="27" y="26"/>
                      <a:pt x="27" y="26"/>
                    </a:cubicBezTo>
                    <a:cubicBezTo>
                      <a:pt x="27" y="26"/>
                      <a:pt x="27" y="26"/>
                      <a:pt x="27" y="26"/>
                    </a:cubicBezTo>
                    <a:cubicBezTo>
                      <a:pt x="27" y="26"/>
                      <a:pt x="27" y="26"/>
                      <a:pt x="27" y="26"/>
                    </a:cubicBezTo>
                    <a:cubicBezTo>
                      <a:pt x="27" y="26"/>
                      <a:pt x="27" y="26"/>
                      <a:pt x="27" y="26"/>
                    </a:cubicBezTo>
                    <a:cubicBezTo>
                      <a:pt x="27" y="26"/>
                      <a:pt x="27" y="26"/>
                      <a:pt x="27" y="26"/>
                    </a:cubicBezTo>
                    <a:cubicBezTo>
                      <a:pt x="27" y="26"/>
                      <a:pt x="27" y="26"/>
                      <a:pt x="27" y="26"/>
                    </a:cubicBezTo>
                    <a:cubicBezTo>
                      <a:pt x="26" y="26"/>
                      <a:pt x="26" y="26"/>
                      <a:pt x="26" y="26"/>
                    </a:cubicBezTo>
                    <a:cubicBezTo>
                      <a:pt x="26" y="26"/>
                      <a:pt x="26" y="26"/>
                      <a:pt x="26" y="26"/>
                    </a:cubicBezTo>
                    <a:cubicBezTo>
                      <a:pt x="26" y="26"/>
                      <a:pt x="26" y="26"/>
                      <a:pt x="26" y="26"/>
                    </a:cubicBezTo>
                    <a:cubicBezTo>
                      <a:pt x="26" y="26"/>
                      <a:pt x="26" y="26"/>
                      <a:pt x="26" y="26"/>
                    </a:cubicBezTo>
                    <a:cubicBezTo>
                      <a:pt x="26" y="26"/>
                      <a:pt x="26" y="26"/>
                      <a:pt x="26" y="26"/>
                    </a:cubicBezTo>
                    <a:cubicBezTo>
                      <a:pt x="26" y="26"/>
                      <a:pt x="26" y="26"/>
                      <a:pt x="26" y="26"/>
                    </a:cubicBezTo>
                    <a:cubicBezTo>
                      <a:pt x="26" y="27"/>
                      <a:pt x="26" y="27"/>
                      <a:pt x="26" y="27"/>
                    </a:cubicBezTo>
                    <a:cubicBezTo>
                      <a:pt x="26" y="27"/>
                      <a:pt x="26" y="27"/>
                      <a:pt x="26" y="27"/>
                    </a:cubicBezTo>
                    <a:cubicBezTo>
                      <a:pt x="26" y="27"/>
                      <a:pt x="26" y="27"/>
                      <a:pt x="26" y="27"/>
                    </a:cubicBezTo>
                    <a:cubicBezTo>
                      <a:pt x="26" y="27"/>
                      <a:pt x="26" y="27"/>
                      <a:pt x="26" y="27"/>
                    </a:cubicBezTo>
                    <a:cubicBezTo>
                      <a:pt x="26" y="27"/>
                      <a:pt x="26" y="27"/>
                      <a:pt x="26" y="27"/>
                    </a:cubicBezTo>
                    <a:cubicBezTo>
                      <a:pt x="26" y="27"/>
                      <a:pt x="26" y="27"/>
                      <a:pt x="26" y="27"/>
                    </a:cubicBezTo>
                    <a:cubicBezTo>
                      <a:pt x="26" y="27"/>
                      <a:pt x="26" y="27"/>
                      <a:pt x="26" y="27"/>
                    </a:cubicBezTo>
                    <a:cubicBezTo>
                      <a:pt x="26" y="27"/>
                      <a:pt x="26" y="27"/>
                      <a:pt x="26" y="27"/>
                    </a:cubicBezTo>
                    <a:cubicBezTo>
                      <a:pt x="26" y="27"/>
                      <a:pt x="26" y="27"/>
                      <a:pt x="26" y="27"/>
                    </a:cubicBezTo>
                    <a:cubicBezTo>
                      <a:pt x="26" y="27"/>
                      <a:pt x="26" y="27"/>
                      <a:pt x="26" y="27"/>
                    </a:cubicBezTo>
                    <a:cubicBezTo>
                      <a:pt x="26" y="27"/>
                      <a:pt x="26" y="27"/>
                      <a:pt x="26" y="27"/>
                    </a:cubicBezTo>
                    <a:cubicBezTo>
                      <a:pt x="26" y="27"/>
                      <a:pt x="26" y="27"/>
                      <a:pt x="26" y="27"/>
                    </a:cubicBezTo>
                    <a:cubicBezTo>
                      <a:pt x="25" y="27"/>
                      <a:pt x="25" y="27"/>
                      <a:pt x="25" y="27"/>
                    </a:cubicBezTo>
                    <a:cubicBezTo>
                      <a:pt x="25" y="27"/>
                      <a:pt x="25" y="27"/>
                      <a:pt x="25" y="27"/>
                    </a:cubicBezTo>
                    <a:cubicBezTo>
                      <a:pt x="25" y="27"/>
                      <a:pt x="25" y="27"/>
                      <a:pt x="25" y="27"/>
                    </a:cubicBezTo>
                    <a:cubicBezTo>
                      <a:pt x="25" y="27"/>
                      <a:pt x="25" y="27"/>
                      <a:pt x="25" y="27"/>
                    </a:cubicBezTo>
                    <a:cubicBezTo>
                      <a:pt x="25" y="27"/>
                      <a:pt x="25" y="27"/>
                      <a:pt x="25" y="27"/>
                    </a:cubicBezTo>
                    <a:cubicBezTo>
                      <a:pt x="25" y="28"/>
                      <a:pt x="25" y="28"/>
                      <a:pt x="25" y="28"/>
                    </a:cubicBezTo>
                    <a:cubicBezTo>
                      <a:pt x="25" y="28"/>
                      <a:pt x="25" y="28"/>
                      <a:pt x="25" y="28"/>
                    </a:cubicBezTo>
                    <a:cubicBezTo>
                      <a:pt x="25" y="28"/>
                      <a:pt x="25" y="28"/>
                      <a:pt x="25" y="28"/>
                    </a:cubicBezTo>
                    <a:cubicBezTo>
                      <a:pt x="25" y="28"/>
                      <a:pt x="25" y="28"/>
                      <a:pt x="25" y="28"/>
                    </a:cubicBezTo>
                    <a:cubicBezTo>
                      <a:pt x="25" y="28"/>
                      <a:pt x="25" y="28"/>
                      <a:pt x="25" y="28"/>
                    </a:cubicBezTo>
                    <a:cubicBezTo>
                      <a:pt x="25" y="28"/>
                      <a:pt x="25" y="28"/>
                      <a:pt x="25" y="28"/>
                    </a:cubicBezTo>
                    <a:cubicBezTo>
                      <a:pt x="25" y="28"/>
                      <a:pt x="25" y="28"/>
                      <a:pt x="25" y="28"/>
                    </a:cubicBezTo>
                    <a:cubicBezTo>
                      <a:pt x="25" y="28"/>
                      <a:pt x="25" y="28"/>
                      <a:pt x="25" y="28"/>
                    </a:cubicBezTo>
                    <a:cubicBezTo>
                      <a:pt x="25" y="28"/>
                      <a:pt x="25" y="28"/>
                      <a:pt x="25" y="28"/>
                    </a:cubicBezTo>
                    <a:cubicBezTo>
                      <a:pt x="25" y="28"/>
                      <a:pt x="25" y="28"/>
                      <a:pt x="25" y="28"/>
                    </a:cubicBezTo>
                    <a:cubicBezTo>
                      <a:pt x="25" y="28"/>
                      <a:pt x="25" y="28"/>
                      <a:pt x="25" y="28"/>
                    </a:cubicBezTo>
                    <a:cubicBezTo>
                      <a:pt x="24" y="28"/>
                      <a:pt x="24" y="28"/>
                      <a:pt x="24" y="28"/>
                    </a:cubicBezTo>
                    <a:cubicBezTo>
                      <a:pt x="24" y="28"/>
                      <a:pt x="24" y="28"/>
                      <a:pt x="24" y="28"/>
                    </a:cubicBezTo>
                    <a:cubicBezTo>
                      <a:pt x="24" y="28"/>
                      <a:pt x="24" y="28"/>
                      <a:pt x="24" y="28"/>
                    </a:cubicBezTo>
                    <a:cubicBezTo>
                      <a:pt x="24" y="28"/>
                      <a:pt x="24" y="28"/>
                      <a:pt x="24" y="28"/>
                    </a:cubicBezTo>
                    <a:cubicBezTo>
                      <a:pt x="24" y="28"/>
                      <a:pt x="24" y="28"/>
                      <a:pt x="24" y="28"/>
                    </a:cubicBezTo>
                    <a:cubicBezTo>
                      <a:pt x="24" y="28"/>
                      <a:pt x="24" y="28"/>
                      <a:pt x="24" y="28"/>
                    </a:cubicBezTo>
                    <a:cubicBezTo>
                      <a:pt x="24" y="29"/>
                      <a:pt x="24" y="29"/>
                      <a:pt x="24" y="29"/>
                    </a:cubicBezTo>
                    <a:cubicBezTo>
                      <a:pt x="24" y="29"/>
                      <a:pt x="24" y="29"/>
                      <a:pt x="24" y="29"/>
                    </a:cubicBezTo>
                    <a:cubicBezTo>
                      <a:pt x="24" y="29"/>
                      <a:pt x="24" y="29"/>
                      <a:pt x="24" y="29"/>
                    </a:cubicBezTo>
                    <a:cubicBezTo>
                      <a:pt x="24" y="29"/>
                      <a:pt x="24" y="29"/>
                      <a:pt x="24" y="29"/>
                    </a:cubicBezTo>
                    <a:cubicBezTo>
                      <a:pt x="24" y="29"/>
                      <a:pt x="24" y="29"/>
                      <a:pt x="24" y="29"/>
                    </a:cubicBezTo>
                    <a:cubicBezTo>
                      <a:pt x="24" y="29"/>
                      <a:pt x="24" y="29"/>
                      <a:pt x="24" y="29"/>
                    </a:cubicBezTo>
                    <a:cubicBezTo>
                      <a:pt x="24" y="29"/>
                      <a:pt x="24" y="29"/>
                      <a:pt x="24" y="29"/>
                    </a:cubicBezTo>
                    <a:cubicBezTo>
                      <a:pt x="24" y="29"/>
                      <a:pt x="24" y="29"/>
                      <a:pt x="24" y="29"/>
                    </a:cubicBezTo>
                    <a:cubicBezTo>
                      <a:pt x="24" y="29"/>
                      <a:pt x="24" y="29"/>
                      <a:pt x="24" y="29"/>
                    </a:cubicBezTo>
                    <a:cubicBezTo>
                      <a:pt x="24" y="29"/>
                      <a:pt x="24" y="29"/>
                      <a:pt x="24" y="29"/>
                    </a:cubicBezTo>
                    <a:cubicBezTo>
                      <a:pt x="24" y="29"/>
                      <a:pt x="24" y="29"/>
                      <a:pt x="24" y="29"/>
                    </a:cubicBezTo>
                    <a:cubicBezTo>
                      <a:pt x="23" y="29"/>
                      <a:pt x="23" y="29"/>
                      <a:pt x="23" y="29"/>
                    </a:cubicBezTo>
                    <a:cubicBezTo>
                      <a:pt x="23" y="29"/>
                      <a:pt x="23" y="29"/>
                      <a:pt x="23" y="29"/>
                    </a:cubicBezTo>
                    <a:cubicBezTo>
                      <a:pt x="23" y="29"/>
                      <a:pt x="23" y="29"/>
                      <a:pt x="23" y="29"/>
                    </a:cubicBezTo>
                    <a:cubicBezTo>
                      <a:pt x="23" y="29"/>
                      <a:pt x="23" y="29"/>
                      <a:pt x="23" y="29"/>
                    </a:cubicBezTo>
                    <a:cubicBezTo>
                      <a:pt x="23" y="29"/>
                      <a:pt x="23" y="29"/>
                      <a:pt x="23" y="29"/>
                    </a:cubicBezTo>
                    <a:cubicBezTo>
                      <a:pt x="23" y="29"/>
                      <a:pt x="23" y="29"/>
                      <a:pt x="23" y="29"/>
                    </a:cubicBezTo>
                    <a:cubicBezTo>
                      <a:pt x="23" y="29"/>
                      <a:pt x="23" y="29"/>
                      <a:pt x="23" y="29"/>
                    </a:cubicBezTo>
                    <a:cubicBezTo>
                      <a:pt x="23" y="30"/>
                      <a:pt x="23" y="30"/>
                      <a:pt x="23" y="30"/>
                    </a:cubicBezTo>
                    <a:cubicBezTo>
                      <a:pt x="23" y="30"/>
                      <a:pt x="23" y="30"/>
                      <a:pt x="23" y="30"/>
                    </a:cubicBezTo>
                    <a:cubicBezTo>
                      <a:pt x="23" y="30"/>
                      <a:pt x="23" y="30"/>
                      <a:pt x="23" y="30"/>
                    </a:cubicBezTo>
                    <a:cubicBezTo>
                      <a:pt x="23" y="30"/>
                      <a:pt x="23" y="30"/>
                      <a:pt x="23" y="30"/>
                    </a:cubicBezTo>
                    <a:cubicBezTo>
                      <a:pt x="23" y="30"/>
                      <a:pt x="23" y="30"/>
                      <a:pt x="23" y="30"/>
                    </a:cubicBezTo>
                    <a:cubicBezTo>
                      <a:pt x="23" y="30"/>
                      <a:pt x="23" y="30"/>
                      <a:pt x="23" y="30"/>
                    </a:cubicBezTo>
                    <a:cubicBezTo>
                      <a:pt x="23" y="30"/>
                      <a:pt x="23" y="30"/>
                      <a:pt x="23" y="30"/>
                    </a:cubicBezTo>
                    <a:cubicBezTo>
                      <a:pt x="23" y="30"/>
                      <a:pt x="23" y="30"/>
                      <a:pt x="23" y="30"/>
                    </a:cubicBezTo>
                    <a:cubicBezTo>
                      <a:pt x="23" y="30"/>
                      <a:pt x="23" y="30"/>
                      <a:pt x="23" y="30"/>
                    </a:cubicBezTo>
                    <a:cubicBezTo>
                      <a:pt x="23" y="30"/>
                      <a:pt x="23" y="30"/>
                      <a:pt x="23" y="30"/>
                    </a:cubicBezTo>
                    <a:cubicBezTo>
                      <a:pt x="22" y="30"/>
                      <a:pt x="22" y="30"/>
                      <a:pt x="22" y="30"/>
                    </a:cubicBezTo>
                    <a:cubicBezTo>
                      <a:pt x="22" y="30"/>
                      <a:pt x="22" y="30"/>
                      <a:pt x="22" y="30"/>
                    </a:cubicBezTo>
                    <a:cubicBezTo>
                      <a:pt x="22" y="30"/>
                      <a:pt x="22" y="30"/>
                      <a:pt x="22" y="30"/>
                    </a:cubicBezTo>
                    <a:cubicBezTo>
                      <a:pt x="22" y="30"/>
                      <a:pt x="22" y="30"/>
                      <a:pt x="22" y="30"/>
                    </a:cubicBezTo>
                    <a:cubicBezTo>
                      <a:pt x="22" y="30"/>
                      <a:pt x="22" y="30"/>
                      <a:pt x="22" y="30"/>
                    </a:cubicBezTo>
                    <a:cubicBezTo>
                      <a:pt x="22" y="30"/>
                      <a:pt x="22" y="30"/>
                      <a:pt x="22" y="30"/>
                    </a:cubicBezTo>
                    <a:cubicBezTo>
                      <a:pt x="22" y="30"/>
                      <a:pt x="22" y="30"/>
                      <a:pt x="22" y="30"/>
                    </a:cubicBezTo>
                    <a:cubicBezTo>
                      <a:pt x="22" y="31"/>
                      <a:pt x="22" y="31"/>
                      <a:pt x="22" y="31"/>
                    </a:cubicBezTo>
                    <a:cubicBezTo>
                      <a:pt x="22" y="31"/>
                      <a:pt x="22" y="31"/>
                      <a:pt x="22" y="31"/>
                    </a:cubicBezTo>
                    <a:cubicBezTo>
                      <a:pt x="22" y="31"/>
                      <a:pt x="22" y="31"/>
                      <a:pt x="22" y="31"/>
                    </a:cubicBezTo>
                    <a:cubicBezTo>
                      <a:pt x="22" y="31"/>
                      <a:pt x="22" y="31"/>
                      <a:pt x="22" y="31"/>
                    </a:cubicBezTo>
                    <a:cubicBezTo>
                      <a:pt x="22" y="31"/>
                      <a:pt x="22" y="31"/>
                      <a:pt x="22" y="31"/>
                    </a:cubicBezTo>
                    <a:cubicBezTo>
                      <a:pt x="22" y="31"/>
                      <a:pt x="22" y="31"/>
                      <a:pt x="22" y="31"/>
                    </a:cubicBezTo>
                    <a:cubicBezTo>
                      <a:pt x="22" y="31"/>
                      <a:pt x="22" y="31"/>
                      <a:pt x="22" y="31"/>
                    </a:cubicBezTo>
                    <a:cubicBezTo>
                      <a:pt x="22" y="31"/>
                      <a:pt x="22" y="31"/>
                      <a:pt x="22" y="31"/>
                    </a:cubicBezTo>
                    <a:cubicBezTo>
                      <a:pt x="22" y="31"/>
                      <a:pt x="22" y="31"/>
                      <a:pt x="22" y="31"/>
                    </a:cubicBezTo>
                    <a:cubicBezTo>
                      <a:pt x="22" y="31"/>
                      <a:pt x="22" y="31"/>
                      <a:pt x="22" y="31"/>
                    </a:cubicBezTo>
                    <a:cubicBezTo>
                      <a:pt x="21" y="31"/>
                      <a:pt x="21" y="31"/>
                      <a:pt x="21" y="31"/>
                    </a:cubicBezTo>
                    <a:cubicBezTo>
                      <a:pt x="21" y="31"/>
                      <a:pt x="21" y="31"/>
                      <a:pt x="21" y="31"/>
                    </a:cubicBezTo>
                    <a:cubicBezTo>
                      <a:pt x="21" y="31"/>
                      <a:pt x="21" y="31"/>
                      <a:pt x="21" y="31"/>
                    </a:cubicBezTo>
                    <a:cubicBezTo>
                      <a:pt x="21" y="31"/>
                      <a:pt x="21" y="31"/>
                      <a:pt x="21" y="31"/>
                    </a:cubicBezTo>
                    <a:cubicBezTo>
                      <a:pt x="21" y="31"/>
                      <a:pt x="21" y="31"/>
                      <a:pt x="21" y="31"/>
                    </a:cubicBezTo>
                    <a:cubicBezTo>
                      <a:pt x="21" y="31"/>
                      <a:pt x="21" y="31"/>
                      <a:pt x="21" y="31"/>
                    </a:cubicBezTo>
                    <a:cubicBezTo>
                      <a:pt x="21" y="31"/>
                      <a:pt x="21" y="31"/>
                      <a:pt x="21" y="31"/>
                    </a:cubicBezTo>
                    <a:cubicBezTo>
                      <a:pt x="21" y="32"/>
                      <a:pt x="21" y="32"/>
                      <a:pt x="21" y="32"/>
                    </a:cubicBezTo>
                    <a:cubicBezTo>
                      <a:pt x="21" y="32"/>
                      <a:pt x="21" y="32"/>
                      <a:pt x="21" y="32"/>
                    </a:cubicBezTo>
                    <a:cubicBezTo>
                      <a:pt x="21" y="32"/>
                      <a:pt x="21" y="32"/>
                      <a:pt x="21" y="32"/>
                    </a:cubicBezTo>
                    <a:cubicBezTo>
                      <a:pt x="21" y="32"/>
                      <a:pt x="21" y="32"/>
                      <a:pt x="21" y="32"/>
                    </a:cubicBezTo>
                    <a:cubicBezTo>
                      <a:pt x="21" y="32"/>
                      <a:pt x="21" y="32"/>
                      <a:pt x="21" y="32"/>
                    </a:cubicBezTo>
                    <a:cubicBezTo>
                      <a:pt x="21" y="32"/>
                      <a:pt x="21" y="32"/>
                      <a:pt x="21" y="32"/>
                    </a:cubicBezTo>
                    <a:cubicBezTo>
                      <a:pt x="21" y="32"/>
                      <a:pt x="21" y="32"/>
                      <a:pt x="21" y="32"/>
                    </a:cubicBezTo>
                    <a:cubicBezTo>
                      <a:pt x="21" y="32"/>
                      <a:pt x="21" y="32"/>
                      <a:pt x="21" y="32"/>
                    </a:cubicBezTo>
                    <a:cubicBezTo>
                      <a:pt x="21" y="32"/>
                      <a:pt x="21" y="32"/>
                      <a:pt x="21" y="32"/>
                    </a:cubicBezTo>
                    <a:cubicBezTo>
                      <a:pt x="21" y="32"/>
                      <a:pt x="21" y="32"/>
                      <a:pt x="21" y="32"/>
                    </a:cubicBezTo>
                    <a:cubicBezTo>
                      <a:pt x="21" y="32"/>
                      <a:pt x="21" y="32"/>
                      <a:pt x="21" y="32"/>
                    </a:cubicBezTo>
                    <a:cubicBezTo>
                      <a:pt x="20" y="32"/>
                      <a:pt x="20" y="32"/>
                      <a:pt x="20" y="32"/>
                    </a:cubicBezTo>
                    <a:cubicBezTo>
                      <a:pt x="20" y="32"/>
                      <a:pt x="20" y="32"/>
                      <a:pt x="20" y="32"/>
                    </a:cubicBezTo>
                    <a:cubicBezTo>
                      <a:pt x="20" y="32"/>
                      <a:pt x="20" y="32"/>
                      <a:pt x="20" y="32"/>
                    </a:cubicBezTo>
                    <a:cubicBezTo>
                      <a:pt x="20" y="32"/>
                      <a:pt x="20" y="32"/>
                      <a:pt x="20" y="32"/>
                    </a:cubicBezTo>
                    <a:cubicBezTo>
                      <a:pt x="20" y="32"/>
                      <a:pt x="20" y="32"/>
                      <a:pt x="20" y="32"/>
                    </a:cubicBezTo>
                    <a:cubicBezTo>
                      <a:pt x="20" y="33"/>
                      <a:pt x="20" y="33"/>
                      <a:pt x="20" y="33"/>
                    </a:cubicBezTo>
                    <a:cubicBezTo>
                      <a:pt x="20" y="33"/>
                      <a:pt x="20" y="33"/>
                      <a:pt x="20" y="33"/>
                    </a:cubicBezTo>
                    <a:cubicBezTo>
                      <a:pt x="20" y="33"/>
                      <a:pt x="20" y="33"/>
                      <a:pt x="20" y="33"/>
                    </a:cubicBezTo>
                    <a:cubicBezTo>
                      <a:pt x="20" y="33"/>
                      <a:pt x="20" y="33"/>
                      <a:pt x="20" y="33"/>
                    </a:cubicBezTo>
                    <a:cubicBezTo>
                      <a:pt x="20" y="33"/>
                      <a:pt x="20" y="33"/>
                      <a:pt x="20" y="33"/>
                    </a:cubicBezTo>
                    <a:cubicBezTo>
                      <a:pt x="20" y="33"/>
                      <a:pt x="20" y="33"/>
                      <a:pt x="20" y="33"/>
                    </a:cubicBezTo>
                    <a:cubicBezTo>
                      <a:pt x="20" y="33"/>
                      <a:pt x="20" y="33"/>
                      <a:pt x="20" y="33"/>
                    </a:cubicBezTo>
                    <a:cubicBezTo>
                      <a:pt x="20" y="33"/>
                      <a:pt x="20" y="33"/>
                      <a:pt x="20" y="33"/>
                    </a:cubicBezTo>
                    <a:cubicBezTo>
                      <a:pt x="20" y="33"/>
                      <a:pt x="20" y="33"/>
                      <a:pt x="20" y="33"/>
                    </a:cubicBezTo>
                    <a:cubicBezTo>
                      <a:pt x="20" y="33"/>
                      <a:pt x="20" y="33"/>
                      <a:pt x="20" y="33"/>
                    </a:cubicBezTo>
                    <a:cubicBezTo>
                      <a:pt x="20" y="33"/>
                      <a:pt x="20" y="33"/>
                      <a:pt x="20" y="33"/>
                    </a:cubicBezTo>
                    <a:cubicBezTo>
                      <a:pt x="20" y="33"/>
                      <a:pt x="20" y="33"/>
                      <a:pt x="20" y="33"/>
                    </a:cubicBezTo>
                    <a:cubicBezTo>
                      <a:pt x="19" y="33"/>
                      <a:pt x="19" y="33"/>
                      <a:pt x="19" y="33"/>
                    </a:cubicBezTo>
                    <a:cubicBezTo>
                      <a:pt x="19" y="33"/>
                      <a:pt x="19" y="33"/>
                      <a:pt x="19" y="33"/>
                    </a:cubicBezTo>
                    <a:cubicBezTo>
                      <a:pt x="19" y="33"/>
                      <a:pt x="19" y="33"/>
                      <a:pt x="19" y="33"/>
                    </a:cubicBezTo>
                    <a:cubicBezTo>
                      <a:pt x="19" y="33"/>
                      <a:pt x="19" y="33"/>
                      <a:pt x="19" y="33"/>
                    </a:cubicBezTo>
                    <a:cubicBezTo>
                      <a:pt x="19" y="33"/>
                      <a:pt x="19" y="33"/>
                      <a:pt x="19" y="33"/>
                    </a:cubicBezTo>
                    <a:cubicBezTo>
                      <a:pt x="19" y="34"/>
                      <a:pt x="19" y="34"/>
                      <a:pt x="19" y="34"/>
                    </a:cubicBezTo>
                    <a:cubicBezTo>
                      <a:pt x="19" y="34"/>
                      <a:pt x="19" y="34"/>
                      <a:pt x="19" y="34"/>
                    </a:cubicBezTo>
                    <a:cubicBezTo>
                      <a:pt x="19" y="34"/>
                      <a:pt x="19" y="34"/>
                      <a:pt x="19" y="34"/>
                    </a:cubicBezTo>
                    <a:cubicBezTo>
                      <a:pt x="19" y="34"/>
                      <a:pt x="19" y="34"/>
                      <a:pt x="19" y="34"/>
                    </a:cubicBezTo>
                    <a:cubicBezTo>
                      <a:pt x="19" y="34"/>
                      <a:pt x="19" y="34"/>
                      <a:pt x="19" y="34"/>
                    </a:cubicBezTo>
                    <a:cubicBezTo>
                      <a:pt x="19" y="34"/>
                      <a:pt x="19" y="34"/>
                      <a:pt x="19" y="34"/>
                    </a:cubicBezTo>
                    <a:cubicBezTo>
                      <a:pt x="19" y="34"/>
                      <a:pt x="19" y="34"/>
                      <a:pt x="19" y="34"/>
                    </a:cubicBezTo>
                    <a:cubicBezTo>
                      <a:pt x="19" y="34"/>
                      <a:pt x="19" y="34"/>
                      <a:pt x="19" y="34"/>
                    </a:cubicBezTo>
                    <a:cubicBezTo>
                      <a:pt x="19" y="34"/>
                      <a:pt x="19" y="34"/>
                      <a:pt x="19" y="34"/>
                    </a:cubicBezTo>
                    <a:cubicBezTo>
                      <a:pt x="19" y="34"/>
                      <a:pt x="19" y="34"/>
                      <a:pt x="19" y="34"/>
                    </a:cubicBezTo>
                    <a:cubicBezTo>
                      <a:pt x="19" y="34"/>
                      <a:pt x="19" y="34"/>
                      <a:pt x="19" y="34"/>
                    </a:cubicBezTo>
                    <a:cubicBezTo>
                      <a:pt x="19" y="34"/>
                      <a:pt x="19" y="34"/>
                      <a:pt x="19" y="34"/>
                    </a:cubicBezTo>
                    <a:cubicBezTo>
                      <a:pt x="18" y="34"/>
                      <a:pt x="18" y="34"/>
                      <a:pt x="18" y="34"/>
                    </a:cubicBezTo>
                    <a:cubicBezTo>
                      <a:pt x="18" y="34"/>
                      <a:pt x="18" y="34"/>
                      <a:pt x="18" y="34"/>
                    </a:cubicBezTo>
                    <a:cubicBezTo>
                      <a:pt x="18" y="34"/>
                      <a:pt x="18" y="34"/>
                      <a:pt x="18" y="34"/>
                    </a:cubicBezTo>
                    <a:cubicBezTo>
                      <a:pt x="18" y="34"/>
                      <a:pt x="18" y="34"/>
                      <a:pt x="18" y="34"/>
                    </a:cubicBezTo>
                    <a:cubicBezTo>
                      <a:pt x="18" y="34"/>
                      <a:pt x="18" y="34"/>
                      <a:pt x="18" y="34"/>
                    </a:cubicBezTo>
                    <a:cubicBezTo>
                      <a:pt x="18" y="35"/>
                      <a:pt x="18" y="35"/>
                      <a:pt x="18" y="35"/>
                    </a:cubicBezTo>
                    <a:cubicBezTo>
                      <a:pt x="18" y="35"/>
                      <a:pt x="18" y="35"/>
                      <a:pt x="18" y="35"/>
                    </a:cubicBezTo>
                    <a:cubicBezTo>
                      <a:pt x="18" y="35"/>
                      <a:pt x="18" y="35"/>
                      <a:pt x="18" y="35"/>
                    </a:cubicBezTo>
                    <a:cubicBezTo>
                      <a:pt x="18" y="35"/>
                      <a:pt x="18" y="35"/>
                      <a:pt x="18" y="35"/>
                    </a:cubicBezTo>
                    <a:cubicBezTo>
                      <a:pt x="18" y="35"/>
                      <a:pt x="18" y="35"/>
                      <a:pt x="18" y="35"/>
                    </a:cubicBezTo>
                    <a:cubicBezTo>
                      <a:pt x="18" y="35"/>
                      <a:pt x="18" y="35"/>
                      <a:pt x="18" y="35"/>
                    </a:cubicBezTo>
                    <a:cubicBezTo>
                      <a:pt x="18" y="35"/>
                      <a:pt x="18" y="35"/>
                      <a:pt x="18" y="35"/>
                    </a:cubicBezTo>
                    <a:cubicBezTo>
                      <a:pt x="18" y="35"/>
                      <a:pt x="18" y="35"/>
                      <a:pt x="18" y="35"/>
                    </a:cubicBezTo>
                    <a:cubicBezTo>
                      <a:pt x="18" y="35"/>
                      <a:pt x="18" y="35"/>
                      <a:pt x="18" y="35"/>
                    </a:cubicBezTo>
                    <a:cubicBezTo>
                      <a:pt x="18" y="35"/>
                      <a:pt x="18" y="35"/>
                      <a:pt x="18" y="35"/>
                    </a:cubicBezTo>
                    <a:cubicBezTo>
                      <a:pt x="18" y="35"/>
                      <a:pt x="18" y="35"/>
                      <a:pt x="18" y="35"/>
                    </a:cubicBezTo>
                    <a:cubicBezTo>
                      <a:pt x="18" y="35"/>
                      <a:pt x="18" y="35"/>
                      <a:pt x="18" y="35"/>
                    </a:cubicBezTo>
                    <a:cubicBezTo>
                      <a:pt x="18" y="35"/>
                      <a:pt x="18" y="35"/>
                      <a:pt x="18" y="35"/>
                    </a:cubicBezTo>
                    <a:cubicBezTo>
                      <a:pt x="17" y="35"/>
                      <a:pt x="17" y="35"/>
                      <a:pt x="17" y="35"/>
                    </a:cubicBezTo>
                    <a:cubicBezTo>
                      <a:pt x="17" y="35"/>
                      <a:pt x="17" y="35"/>
                      <a:pt x="17" y="35"/>
                    </a:cubicBezTo>
                    <a:cubicBezTo>
                      <a:pt x="17" y="35"/>
                      <a:pt x="17" y="35"/>
                      <a:pt x="17" y="35"/>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6" y="36"/>
                      <a:pt x="16" y="36"/>
                      <a:pt x="16" y="36"/>
                    </a:cubicBezTo>
                    <a:cubicBezTo>
                      <a:pt x="16" y="37"/>
                      <a:pt x="16" y="37"/>
                      <a:pt x="16" y="37"/>
                    </a:cubicBezTo>
                    <a:cubicBezTo>
                      <a:pt x="16" y="37"/>
                      <a:pt x="16" y="37"/>
                      <a:pt x="16" y="37"/>
                    </a:cubicBezTo>
                    <a:cubicBezTo>
                      <a:pt x="16" y="37"/>
                      <a:pt x="16" y="37"/>
                      <a:pt x="16" y="37"/>
                    </a:cubicBezTo>
                    <a:cubicBezTo>
                      <a:pt x="16" y="37"/>
                      <a:pt x="16" y="37"/>
                      <a:pt x="16" y="37"/>
                    </a:cubicBezTo>
                    <a:cubicBezTo>
                      <a:pt x="16" y="37"/>
                      <a:pt x="16" y="37"/>
                      <a:pt x="16" y="37"/>
                    </a:cubicBezTo>
                    <a:cubicBezTo>
                      <a:pt x="16" y="37"/>
                      <a:pt x="16" y="37"/>
                      <a:pt x="16" y="37"/>
                    </a:cubicBezTo>
                    <a:cubicBezTo>
                      <a:pt x="16" y="37"/>
                      <a:pt x="16" y="37"/>
                      <a:pt x="16" y="37"/>
                    </a:cubicBezTo>
                    <a:cubicBezTo>
                      <a:pt x="16" y="37"/>
                      <a:pt x="16" y="37"/>
                      <a:pt x="16" y="37"/>
                    </a:cubicBezTo>
                    <a:cubicBezTo>
                      <a:pt x="16" y="37"/>
                      <a:pt x="16" y="37"/>
                      <a:pt x="16" y="37"/>
                    </a:cubicBezTo>
                    <a:cubicBezTo>
                      <a:pt x="16" y="37"/>
                      <a:pt x="16" y="37"/>
                      <a:pt x="16" y="37"/>
                    </a:cubicBezTo>
                    <a:cubicBezTo>
                      <a:pt x="16" y="37"/>
                      <a:pt x="16" y="37"/>
                      <a:pt x="16" y="37"/>
                    </a:cubicBezTo>
                    <a:cubicBezTo>
                      <a:pt x="16" y="37"/>
                      <a:pt x="16" y="37"/>
                      <a:pt x="16" y="37"/>
                    </a:cubicBezTo>
                    <a:cubicBezTo>
                      <a:pt x="16" y="37"/>
                      <a:pt x="16" y="37"/>
                      <a:pt x="16" y="37"/>
                    </a:cubicBezTo>
                    <a:cubicBezTo>
                      <a:pt x="16" y="37"/>
                      <a:pt x="16" y="37"/>
                      <a:pt x="16" y="37"/>
                    </a:cubicBezTo>
                    <a:cubicBezTo>
                      <a:pt x="16" y="37"/>
                      <a:pt x="16" y="37"/>
                      <a:pt x="16" y="37"/>
                    </a:cubicBezTo>
                    <a:cubicBezTo>
                      <a:pt x="16" y="37"/>
                      <a:pt x="16" y="37"/>
                      <a:pt x="16" y="37"/>
                    </a:cubicBezTo>
                    <a:cubicBezTo>
                      <a:pt x="16" y="38"/>
                      <a:pt x="16" y="38"/>
                      <a:pt x="16"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40"/>
                      <a:pt x="14" y="40"/>
                      <a:pt x="14" y="40"/>
                    </a:cubicBezTo>
                    <a:cubicBezTo>
                      <a:pt x="14" y="40"/>
                      <a:pt x="14" y="40"/>
                      <a:pt x="14" y="40"/>
                    </a:cubicBezTo>
                    <a:cubicBezTo>
                      <a:pt x="14" y="40"/>
                      <a:pt x="14" y="40"/>
                      <a:pt x="14" y="40"/>
                    </a:cubicBezTo>
                    <a:cubicBezTo>
                      <a:pt x="14" y="40"/>
                      <a:pt x="14" y="40"/>
                      <a:pt x="14"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1"/>
                      <a:pt x="13" y="41"/>
                      <a:pt x="13" y="41"/>
                    </a:cubicBezTo>
                    <a:cubicBezTo>
                      <a:pt x="13" y="41"/>
                      <a:pt x="13" y="41"/>
                      <a:pt x="13" y="41"/>
                    </a:cubicBezTo>
                    <a:cubicBezTo>
                      <a:pt x="13" y="41"/>
                      <a:pt x="13" y="41"/>
                      <a:pt x="13" y="41"/>
                    </a:cubicBezTo>
                    <a:cubicBezTo>
                      <a:pt x="13" y="41"/>
                      <a:pt x="13" y="41"/>
                      <a:pt x="13" y="41"/>
                    </a:cubicBezTo>
                    <a:cubicBezTo>
                      <a:pt x="13" y="41"/>
                      <a:pt x="13" y="41"/>
                      <a:pt x="13" y="41"/>
                    </a:cubicBezTo>
                    <a:cubicBezTo>
                      <a:pt x="13" y="41"/>
                      <a:pt x="13" y="41"/>
                      <a:pt x="13" y="41"/>
                    </a:cubicBezTo>
                    <a:cubicBezTo>
                      <a:pt x="13" y="41"/>
                      <a:pt x="13" y="41"/>
                      <a:pt x="13" y="41"/>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2" y="41"/>
                    </a:cubicBezTo>
                    <a:cubicBezTo>
                      <a:pt x="12" y="41"/>
                      <a:pt x="12" y="41"/>
                      <a:pt x="12" y="41"/>
                    </a:cubicBezTo>
                    <a:cubicBezTo>
                      <a:pt x="12" y="42"/>
                      <a:pt x="12" y="42"/>
                      <a:pt x="12" y="42"/>
                    </a:cubicBezTo>
                    <a:cubicBezTo>
                      <a:pt x="12" y="42"/>
                      <a:pt x="12" y="42"/>
                      <a:pt x="12"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1" y="42"/>
                      <a:pt x="11" y="42"/>
                      <a:pt x="11" y="42"/>
                    </a:cubicBezTo>
                    <a:cubicBezTo>
                      <a:pt x="11" y="43"/>
                      <a:pt x="11" y="43"/>
                      <a:pt x="11" y="43"/>
                    </a:cubicBezTo>
                    <a:cubicBezTo>
                      <a:pt x="11" y="43"/>
                      <a:pt x="11" y="43"/>
                      <a:pt x="11" y="43"/>
                    </a:cubicBezTo>
                    <a:cubicBezTo>
                      <a:pt x="11" y="43"/>
                      <a:pt x="11" y="43"/>
                      <a:pt x="11" y="43"/>
                    </a:cubicBezTo>
                    <a:cubicBezTo>
                      <a:pt x="11" y="43"/>
                      <a:pt x="11" y="43"/>
                      <a:pt x="11" y="43"/>
                    </a:cubicBezTo>
                    <a:cubicBezTo>
                      <a:pt x="11" y="43"/>
                      <a:pt x="11" y="43"/>
                      <a:pt x="11" y="43"/>
                    </a:cubicBezTo>
                    <a:cubicBezTo>
                      <a:pt x="11" y="43"/>
                      <a:pt x="11" y="43"/>
                      <a:pt x="11" y="43"/>
                    </a:cubicBezTo>
                    <a:cubicBezTo>
                      <a:pt x="11" y="43"/>
                      <a:pt x="11" y="43"/>
                      <a:pt x="11" y="43"/>
                    </a:cubicBezTo>
                    <a:cubicBezTo>
                      <a:pt x="11" y="43"/>
                      <a:pt x="11" y="43"/>
                      <a:pt x="11" y="43"/>
                    </a:cubicBezTo>
                    <a:cubicBezTo>
                      <a:pt x="11" y="43"/>
                      <a:pt x="11" y="43"/>
                      <a:pt x="11" y="43"/>
                    </a:cubicBezTo>
                    <a:cubicBezTo>
                      <a:pt x="11" y="43"/>
                      <a:pt x="11" y="43"/>
                      <a:pt x="11" y="43"/>
                    </a:cubicBezTo>
                    <a:cubicBezTo>
                      <a:pt x="11" y="43"/>
                      <a:pt x="11" y="43"/>
                      <a:pt x="11" y="43"/>
                    </a:cubicBezTo>
                    <a:cubicBezTo>
                      <a:pt x="10" y="44"/>
                      <a:pt x="10" y="44"/>
                      <a:pt x="10" y="44"/>
                    </a:cubicBezTo>
                    <a:cubicBezTo>
                      <a:pt x="10" y="44"/>
                      <a:pt x="10" y="44"/>
                      <a:pt x="10" y="44"/>
                    </a:cubicBezTo>
                    <a:cubicBezTo>
                      <a:pt x="10" y="44"/>
                      <a:pt x="10" y="44"/>
                      <a:pt x="10" y="44"/>
                    </a:cubicBezTo>
                    <a:cubicBezTo>
                      <a:pt x="10" y="44"/>
                      <a:pt x="10" y="44"/>
                      <a:pt x="10" y="44"/>
                    </a:cubicBezTo>
                    <a:cubicBezTo>
                      <a:pt x="10" y="44"/>
                      <a:pt x="10" y="44"/>
                      <a:pt x="10" y="44"/>
                    </a:cubicBezTo>
                    <a:cubicBezTo>
                      <a:pt x="10" y="44"/>
                      <a:pt x="10" y="44"/>
                      <a:pt x="10" y="44"/>
                    </a:cubicBezTo>
                    <a:cubicBezTo>
                      <a:pt x="10" y="44"/>
                      <a:pt x="10" y="44"/>
                      <a:pt x="10" y="44"/>
                    </a:cubicBezTo>
                    <a:cubicBezTo>
                      <a:pt x="10" y="44"/>
                      <a:pt x="10" y="44"/>
                      <a:pt x="10" y="44"/>
                    </a:cubicBezTo>
                    <a:cubicBezTo>
                      <a:pt x="10" y="44"/>
                      <a:pt x="10" y="44"/>
                      <a:pt x="10" y="44"/>
                    </a:cubicBezTo>
                    <a:cubicBezTo>
                      <a:pt x="10" y="44"/>
                      <a:pt x="10" y="44"/>
                      <a:pt x="10" y="44"/>
                    </a:cubicBezTo>
                    <a:cubicBezTo>
                      <a:pt x="10" y="44"/>
                      <a:pt x="10" y="44"/>
                      <a:pt x="10" y="44"/>
                    </a:cubicBezTo>
                    <a:cubicBezTo>
                      <a:pt x="9" y="45"/>
                      <a:pt x="9" y="45"/>
                      <a:pt x="9" y="45"/>
                    </a:cubicBezTo>
                    <a:cubicBezTo>
                      <a:pt x="9" y="45"/>
                      <a:pt x="9" y="45"/>
                      <a:pt x="9" y="45"/>
                    </a:cubicBezTo>
                    <a:cubicBezTo>
                      <a:pt x="9" y="45"/>
                      <a:pt x="9" y="45"/>
                      <a:pt x="9" y="45"/>
                    </a:cubicBezTo>
                    <a:cubicBezTo>
                      <a:pt x="9" y="45"/>
                      <a:pt x="9" y="45"/>
                      <a:pt x="9" y="45"/>
                    </a:cubicBezTo>
                    <a:cubicBezTo>
                      <a:pt x="9" y="45"/>
                      <a:pt x="9" y="45"/>
                      <a:pt x="9" y="45"/>
                    </a:cubicBezTo>
                    <a:cubicBezTo>
                      <a:pt x="9" y="45"/>
                      <a:pt x="9" y="45"/>
                      <a:pt x="9" y="45"/>
                    </a:cubicBezTo>
                    <a:cubicBezTo>
                      <a:pt x="9" y="46"/>
                      <a:pt x="9" y="46"/>
                      <a:pt x="9" y="46"/>
                    </a:cubicBezTo>
                    <a:cubicBezTo>
                      <a:pt x="8" y="46"/>
                      <a:pt x="8" y="46"/>
                      <a:pt x="8" y="46"/>
                    </a:cubicBezTo>
                    <a:cubicBezTo>
                      <a:pt x="8" y="46"/>
                      <a:pt x="8" y="46"/>
                      <a:pt x="8" y="46"/>
                    </a:cubicBezTo>
                    <a:cubicBezTo>
                      <a:pt x="5" y="50"/>
                      <a:pt x="3" y="54"/>
                      <a:pt x="0" y="57"/>
                    </a:cubicBezTo>
                    <a:cubicBezTo>
                      <a:pt x="35" y="81"/>
                      <a:pt x="35" y="81"/>
                      <a:pt x="35" y="81"/>
                    </a:cubicBezTo>
                    <a:cubicBezTo>
                      <a:pt x="47" y="63"/>
                      <a:pt x="64" y="48"/>
                      <a:pt x="83" y="3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2" name="Google Shape;1702;p22"/>
              <p:cNvSpPr/>
              <p:nvPr/>
            </p:nvSpPr>
            <p:spPr>
              <a:xfrm>
                <a:off x="7845425" y="2752725"/>
                <a:ext cx="185737" cy="247650"/>
              </a:xfrm>
              <a:custGeom>
                <a:avLst/>
                <a:gdLst/>
                <a:ahLst/>
                <a:cxnLst/>
                <a:rect l="l" t="t" r="r" b="b"/>
                <a:pathLst>
                  <a:path w="62" h="83" extrusionOk="0">
                    <a:moveTo>
                      <a:pt x="62" y="22"/>
                    </a:moveTo>
                    <a:cubicBezTo>
                      <a:pt x="25" y="0"/>
                      <a:pt x="25" y="0"/>
                      <a:pt x="25" y="0"/>
                    </a:cubicBezTo>
                    <a:cubicBezTo>
                      <a:pt x="23" y="4"/>
                      <a:pt x="20" y="8"/>
                      <a:pt x="18" y="13"/>
                    </a:cubicBezTo>
                    <a:cubicBezTo>
                      <a:pt x="18" y="13"/>
                      <a:pt x="18" y="13"/>
                      <a:pt x="18" y="13"/>
                    </a:cubicBezTo>
                    <a:cubicBezTo>
                      <a:pt x="18" y="13"/>
                      <a:pt x="18" y="13"/>
                      <a:pt x="18" y="13"/>
                    </a:cubicBezTo>
                    <a:cubicBezTo>
                      <a:pt x="18" y="13"/>
                      <a:pt x="18" y="13"/>
                      <a:pt x="18" y="13"/>
                    </a:cubicBezTo>
                    <a:cubicBezTo>
                      <a:pt x="18" y="14"/>
                      <a:pt x="18" y="14"/>
                      <a:pt x="18" y="14"/>
                    </a:cubicBezTo>
                    <a:cubicBezTo>
                      <a:pt x="18" y="14"/>
                      <a:pt x="18" y="14"/>
                      <a:pt x="18" y="14"/>
                    </a:cubicBezTo>
                    <a:cubicBezTo>
                      <a:pt x="18" y="14"/>
                      <a:pt x="18" y="14"/>
                      <a:pt x="18" y="14"/>
                    </a:cubicBezTo>
                    <a:cubicBezTo>
                      <a:pt x="18" y="14"/>
                      <a:pt x="18" y="14"/>
                      <a:pt x="18" y="14"/>
                    </a:cubicBezTo>
                    <a:cubicBezTo>
                      <a:pt x="18" y="14"/>
                      <a:pt x="18" y="14"/>
                      <a:pt x="18" y="14"/>
                    </a:cubicBezTo>
                    <a:cubicBezTo>
                      <a:pt x="18" y="14"/>
                      <a:pt x="18" y="14"/>
                      <a:pt x="18" y="14"/>
                    </a:cubicBezTo>
                    <a:cubicBezTo>
                      <a:pt x="17" y="14"/>
                      <a:pt x="17" y="14"/>
                      <a:pt x="17" y="14"/>
                    </a:cubicBezTo>
                    <a:cubicBezTo>
                      <a:pt x="17" y="14"/>
                      <a:pt x="17" y="14"/>
                      <a:pt x="17" y="14"/>
                    </a:cubicBezTo>
                    <a:cubicBezTo>
                      <a:pt x="17" y="15"/>
                      <a:pt x="17" y="15"/>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7" y="16"/>
                      <a:pt x="17" y="16"/>
                      <a:pt x="17" y="16"/>
                    </a:cubicBezTo>
                    <a:cubicBezTo>
                      <a:pt x="17" y="16"/>
                      <a:pt x="17" y="16"/>
                      <a:pt x="17" y="16"/>
                    </a:cubicBezTo>
                    <a:cubicBezTo>
                      <a:pt x="17" y="16"/>
                      <a:pt x="17" y="16"/>
                      <a:pt x="17" y="16"/>
                    </a:cubicBezTo>
                    <a:cubicBezTo>
                      <a:pt x="17" y="16"/>
                      <a:pt x="17" y="16"/>
                      <a:pt x="17" y="16"/>
                    </a:cubicBezTo>
                    <a:cubicBezTo>
                      <a:pt x="17" y="16"/>
                      <a:pt x="17" y="16"/>
                      <a:pt x="17" y="16"/>
                    </a:cubicBezTo>
                    <a:cubicBezTo>
                      <a:pt x="17" y="16"/>
                      <a:pt x="17" y="16"/>
                      <a:pt x="17" y="16"/>
                    </a:cubicBezTo>
                    <a:cubicBezTo>
                      <a:pt x="17" y="16"/>
                      <a:pt x="17" y="16"/>
                      <a:pt x="17" y="16"/>
                    </a:cubicBezTo>
                    <a:cubicBezTo>
                      <a:pt x="17" y="16"/>
                      <a:pt x="17" y="16"/>
                      <a:pt x="17" y="16"/>
                    </a:cubicBezTo>
                    <a:cubicBezTo>
                      <a:pt x="17" y="16"/>
                      <a:pt x="17" y="16"/>
                      <a:pt x="17" y="16"/>
                    </a:cubicBezTo>
                    <a:cubicBezTo>
                      <a:pt x="17" y="16"/>
                      <a:pt x="17" y="16"/>
                      <a:pt x="17" y="16"/>
                    </a:cubicBezTo>
                    <a:cubicBezTo>
                      <a:pt x="16" y="17"/>
                      <a:pt x="16" y="17"/>
                      <a:pt x="16" y="17"/>
                    </a:cubicBezTo>
                    <a:cubicBezTo>
                      <a:pt x="16" y="17"/>
                      <a:pt x="16" y="17"/>
                      <a:pt x="16" y="17"/>
                    </a:cubicBezTo>
                    <a:cubicBezTo>
                      <a:pt x="16" y="17"/>
                      <a:pt x="16" y="17"/>
                      <a:pt x="16" y="17"/>
                    </a:cubicBezTo>
                    <a:cubicBezTo>
                      <a:pt x="16" y="17"/>
                      <a:pt x="16" y="17"/>
                      <a:pt x="16" y="17"/>
                    </a:cubicBezTo>
                    <a:cubicBezTo>
                      <a:pt x="16" y="17"/>
                      <a:pt x="16" y="17"/>
                      <a:pt x="16" y="17"/>
                    </a:cubicBezTo>
                    <a:cubicBezTo>
                      <a:pt x="16" y="17"/>
                      <a:pt x="16" y="17"/>
                      <a:pt x="16" y="17"/>
                    </a:cubicBezTo>
                    <a:cubicBezTo>
                      <a:pt x="16" y="17"/>
                      <a:pt x="16" y="17"/>
                      <a:pt x="16" y="17"/>
                    </a:cubicBezTo>
                    <a:cubicBezTo>
                      <a:pt x="16" y="17"/>
                      <a:pt x="16" y="17"/>
                      <a:pt x="16" y="17"/>
                    </a:cubicBezTo>
                    <a:cubicBezTo>
                      <a:pt x="16" y="17"/>
                      <a:pt x="16" y="17"/>
                      <a:pt x="16" y="17"/>
                    </a:cubicBezTo>
                    <a:cubicBezTo>
                      <a:pt x="16" y="17"/>
                      <a:pt x="16" y="17"/>
                      <a:pt x="16" y="17"/>
                    </a:cubicBezTo>
                    <a:cubicBezTo>
                      <a:pt x="16" y="17"/>
                      <a:pt x="16" y="17"/>
                      <a:pt x="16" y="17"/>
                    </a:cubicBezTo>
                    <a:cubicBezTo>
                      <a:pt x="16" y="17"/>
                      <a:pt x="16" y="17"/>
                      <a:pt x="16" y="17"/>
                    </a:cubicBezTo>
                    <a:cubicBezTo>
                      <a:pt x="16" y="17"/>
                      <a:pt x="16" y="17"/>
                      <a:pt x="16" y="17"/>
                    </a:cubicBezTo>
                    <a:cubicBezTo>
                      <a:pt x="16" y="17"/>
                      <a:pt x="16" y="17"/>
                      <a:pt x="16" y="17"/>
                    </a:cubicBezTo>
                    <a:cubicBezTo>
                      <a:pt x="16" y="18"/>
                      <a:pt x="16"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6" y="19"/>
                      <a:pt x="16" y="19"/>
                      <a:pt x="16" y="19"/>
                    </a:cubicBezTo>
                    <a:cubicBezTo>
                      <a:pt x="16" y="19"/>
                      <a:pt x="16" y="19"/>
                      <a:pt x="16" y="19"/>
                    </a:cubicBezTo>
                    <a:cubicBezTo>
                      <a:pt x="15" y="19"/>
                      <a:pt x="15" y="19"/>
                      <a:pt x="15" y="19"/>
                    </a:cubicBezTo>
                    <a:cubicBezTo>
                      <a:pt x="15" y="19"/>
                      <a:pt x="15" y="19"/>
                      <a:pt x="15" y="19"/>
                    </a:cubicBezTo>
                    <a:cubicBezTo>
                      <a:pt x="15" y="19"/>
                      <a:pt x="15" y="19"/>
                      <a:pt x="15" y="19"/>
                    </a:cubicBezTo>
                    <a:cubicBezTo>
                      <a:pt x="15" y="19"/>
                      <a:pt x="15" y="19"/>
                      <a:pt x="15" y="19"/>
                    </a:cubicBezTo>
                    <a:cubicBezTo>
                      <a:pt x="15" y="19"/>
                      <a:pt x="15" y="19"/>
                      <a:pt x="15" y="19"/>
                    </a:cubicBezTo>
                    <a:cubicBezTo>
                      <a:pt x="15" y="19"/>
                      <a:pt x="15" y="19"/>
                      <a:pt x="15" y="19"/>
                    </a:cubicBezTo>
                    <a:cubicBezTo>
                      <a:pt x="15" y="19"/>
                      <a:pt x="15" y="19"/>
                      <a:pt x="15" y="19"/>
                    </a:cubicBezTo>
                    <a:cubicBezTo>
                      <a:pt x="15" y="19"/>
                      <a:pt x="15" y="19"/>
                      <a:pt x="15" y="19"/>
                    </a:cubicBezTo>
                    <a:cubicBezTo>
                      <a:pt x="15" y="19"/>
                      <a:pt x="15" y="19"/>
                      <a:pt x="15" y="19"/>
                    </a:cubicBezTo>
                    <a:cubicBezTo>
                      <a:pt x="15" y="19"/>
                      <a:pt x="15" y="19"/>
                      <a:pt x="15" y="19"/>
                    </a:cubicBezTo>
                    <a:cubicBezTo>
                      <a:pt x="15" y="19"/>
                      <a:pt x="15" y="19"/>
                      <a:pt x="15" y="19"/>
                    </a:cubicBezTo>
                    <a:cubicBezTo>
                      <a:pt x="15" y="19"/>
                      <a:pt x="15" y="19"/>
                      <a:pt x="15" y="19"/>
                    </a:cubicBezTo>
                    <a:cubicBezTo>
                      <a:pt x="15" y="19"/>
                      <a:pt x="15" y="19"/>
                      <a:pt x="15" y="19"/>
                    </a:cubicBezTo>
                    <a:cubicBezTo>
                      <a:pt x="15" y="19"/>
                      <a:pt x="15" y="19"/>
                      <a:pt x="15" y="19"/>
                    </a:cubicBezTo>
                    <a:cubicBezTo>
                      <a:pt x="15" y="20"/>
                      <a:pt x="15" y="20"/>
                      <a:pt x="15" y="20"/>
                    </a:cubicBezTo>
                    <a:cubicBezTo>
                      <a:pt x="15" y="20"/>
                      <a:pt x="15" y="20"/>
                      <a:pt x="15" y="20"/>
                    </a:cubicBezTo>
                    <a:cubicBezTo>
                      <a:pt x="15" y="20"/>
                      <a:pt x="15" y="20"/>
                      <a:pt x="15" y="20"/>
                    </a:cubicBezTo>
                    <a:cubicBezTo>
                      <a:pt x="15" y="20"/>
                      <a:pt x="15" y="20"/>
                      <a:pt x="15" y="20"/>
                    </a:cubicBezTo>
                    <a:cubicBezTo>
                      <a:pt x="15" y="20"/>
                      <a:pt x="15" y="20"/>
                      <a:pt x="15" y="20"/>
                    </a:cubicBezTo>
                    <a:cubicBezTo>
                      <a:pt x="15" y="20"/>
                      <a:pt x="15" y="20"/>
                      <a:pt x="15" y="20"/>
                    </a:cubicBezTo>
                    <a:cubicBezTo>
                      <a:pt x="15" y="20"/>
                      <a:pt x="15" y="20"/>
                      <a:pt x="15" y="20"/>
                    </a:cubicBezTo>
                    <a:cubicBezTo>
                      <a:pt x="15" y="20"/>
                      <a:pt x="15" y="20"/>
                      <a:pt x="15" y="20"/>
                    </a:cubicBezTo>
                    <a:cubicBezTo>
                      <a:pt x="15" y="20"/>
                      <a:pt x="15" y="20"/>
                      <a:pt x="15" y="20"/>
                    </a:cubicBezTo>
                    <a:cubicBezTo>
                      <a:pt x="15" y="20"/>
                      <a:pt x="15" y="20"/>
                      <a:pt x="15" y="20"/>
                    </a:cubicBezTo>
                    <a:cubicBezTo>
                      <a:pt x="15" y="20"/>
                      <a:pt x="15" y="20"/>
                      <a:pt x="15" y="20"/>
                    </a:cubicBezTo>
                    <a:cubicBezTo>
                      <a:pt x="15" y="20"/>
                      <a:pt x="15" y="20"/>
                      <a:pt x="15" y="20"/>
                    </a:cubicBezTo>
                    <a:cubicBezTo>
                      <a:pt x="15" y="20"/>
                      <a:pt x="15" y="20"/>
                      <a:pt x="15" y="20"/>
                    </a:cubicBezTo>
                    <a:cubicBezTo>
                      <a:pt x="15" y="20"/>
                      <a:pt x="15" y="20"/>
                      <a:pt x="15" y="20"/>
                    </a:cubicBezTo>
                    <a:cubicBezTo>
                      <a:pt x="15" y="20"/>
                      <a:pt x="15" y="20"/>
                      <a:pt x="15" y="20"/>
                    </a:cubicBezTo>
                    <a:cubicBezTo>
                      <a:pt x="15" y="20"/>
                      <a:pt x="15" y="20"/>
                      <a:pt x="15" y="20"/>
                    </a:cubicBezTo>
                    <a:cubicBezTo>
                      <a:pt x="15" y="21"/>
                      <a:pt x="15" y="21"/>
                      <a:pt x="15" y="21"/>
                    </a:cubicBezTo>
                    <a:cubicBezTo>
                      <a:pt x="15" y="21"/>
                      <a:pt x="15" y="21"/>
                      <a:pt x="15" y="21"/>
                    </a:cubicBezTo>
                    <a:cubicBezTo>
                      <a:pt x="15" y="21"/>
                      <a:pt x="15" y="21"/>
                      <a:pt x="15" y="21"/>
                    </a:cubicBezTo>
                    <a:cubicBezTo>
                      <a:pt x="15" y="21"/>
                      <a:pt x="15" y="21"/>
                      <a:pt x="15" y="21"/>
                    </a:cubicBezTo>
                    <a:cubicBezTo>
                      <a:pt x="15" y="21"/>
                      <a:pt x="15" y="21"/>
                      <a:pt x="15" y="21"/>
                    </a:cubicBezTo>
                    <a:cubicBezTo>
                      <a:pt x="14" y="21"/>
                      <a:pt x="14" y="21"/>
                      <a:pt x="14" y="21"/>
                    </a:cubicBezTo>
                    <a:cubicBezTo>
                      <a:pt x="14" y="21"/>
                      <a:pt x="14" y="21"/>
                      <a:pt x="14" y="21"/>
                    </a:cubicBezTo>
                    <a:cubicBezTo>
                      <a:pt x="14" y="21"/>
                      <a:pt x="14" y="21"/>
                      <a:pt x="14" y="21"/>
                    </a:cubicBezTo>
                    <a:cubicBezTo>
                      <a:pt x="14" y="21"/>
                      <a:pt x="14" y="21"/>
                      <a:pt x="14" y="21"/>
                    </a:cubicBezTo>
                    <a:cubicBezTo>
                      <a:pt x="14" y="21"/>
                      <a:pt x="14" y="21"/>
                      <a:pt x="14" y="21"/>
                    </a:cubicBezTo>
                    <a:cubicBezTo>
                      <a:pt x="14" y="21"/>
                      <a:pt x="14" y="21"/>
                      <a:pt x="14" y="21"/>
                    </a:cubicBezTo>
                    <a:cubicBezTo>
                      <a:pt x="14" y="21"/>
                      <a:pt x="14" y="21"/>
                      <a:pt x="14" y="21"/>
                    </a:cubicBezTo>
                    <a:cubicBezTo>
                      <a:pt x="14" y="21"/>
                      <a:pt x="14" y="21"/>
                      <a:pt x="14" y="21"/>
                    </a:cubicBezTo>
                    <a:cubicBezTo>
                      <a:pt x="14" y="21"/>
                      <a:pt x="14" y="21"/>
                      <a:pt x="14" y="21"/>
                    </a:cubicBezTo>
                    <a:cubicBezTo>
                      <a:pt x="14" y="21"/>
                      <a:pt x="14" y="21"/>
                      <a:pt x="14" y="21"/>
                    </a:cubicBezTo>
                    <a:cubicBezTo>
                      <a:pt x="14" y="22"/>
                      <a:pt x="14" y="22"/>
                      <a:pt x="14" y="22"/>
                    </a:cubicBezTo>
                    <a:cubicBezTo>
                      <a:pt x="14" y="22"/>
                      <a:pt x="14" y="22"/>
                      <a:pt x="14" y="22"/>
                    </a:cubicBezTo>
                    <a:cubicBezTo>
                      <a:pt x="14" y="22"/>
                      <a:pt x="14" y="22"/>
                      <a:pt x="14" y="22"/>
                    </a:cubicBezTo>
                    <a:cubicBezTo>
                      <a:pt x="14" y="22"/>
                      <a:pt x="14" y="22"/>
                      <a:pt x="14" y="22"/>
                    </a:cubicBezTo>
                    <a:cubicBezTo>
                      <a:pt x="14" y="22"/>
                      <a:pt x="14" y="22"/>
                      <a:pt x="14" y="22"/>
                    </a:cubicBezTo>
                    <a:cubicBezTo>
                      <a:pt x="14" y="22"/>
                      <a:pt x="14" y="22"/>
                      <a:pt x="14" y="22"/>
                    </a:cubicBezTo>
                    <a:cubicBezTo>
                      <a:pt x="14" y="22"/>
                      <a:pt x="14" y="22"/>
                      <a:pt x="14" y="22"/>
                    </a:cubicBezTo>
                    <a:cubicBezTo>
                      <a:pt x="14" y="22"/>
                      <a:pt x="14" y="22"/>
                      <a:pt x="14" y="22"/>
                    </a:cubicBezTo>
                    <a:cubicBezTo>
                      <a:pt x="14" y="22"/>
                      <a:pt x="14" y="22"/>
                      <a:pt x="14" y="22"/>
                    </a:cubicBezTo>
                    <a:cubicBezTo>
                      <a:pt x="14" y="22"/>
                      <a:pt x="14" y="22"/>
                      <a:pt x="14" y="22"/>
                    </a:cubicBezTo>
                    <a:cubicBezTo>
                      <a:pt x="14" y="22"/>
                      <a:pt x="14" y="22"/>
                      <a:pt x="14" y="22"/>
                    </a:cubicBezTo>
                    <a:cubicBezTo>
                      <a:pt x="14" y="22"/>
                      <a:pt x="14" y="22"/>
                      <a:pt x="14" y="22"/>
                    </a:cubicBezTo>
                    <a:cubicBezTo>
                      <a:pt x="14" y="22"/>
                      <a:pt x="14" y="22"/>
                      <a:pt x="14" y="22"/>
                    </a:cubicBezTo>
                    <a:cubicBezTo>
                      <a:pt x="14" y="22"/>
                      <a:pt x="14" y="22"/>
                      <a:pt x="14" y="22"/>
                    </a:cubicBezTo>
                    <a:cubicBezTo>
                      <a:pt x="14" y="22"/>
                      <a:pt x="14" y="22"/>
                      <a:pt x="14" y="22"/>
                    </a:cubicBezTo>
                    <a:cubicBezTo>
                      <a:pt x="14" y="22"/>
                      <a:pt x="14" y="22"/>
                      <a:pt x="14" y="22"/>
                    </a:cubicBezTo>
                    <a:cubicBezTo>
                      <a:pt x="14" y="23"/>
                      <a:pt x="14" y="23"/>
                      <a:pt x="14" y="23"/>
                    </a:cubicBezTo>
                    <a:cubicBezTo>
                      <a:pt x="14" y="23"/>
                      <a:pt x="14" y="23"/>
                      <a:pt x="14" y="23"/>
                    </a:cubicBezTo>
                    <a:cubicBezTo>
                      <a:pt x="14" y="23"/>
                      <a:pt x="14" y="23"/>
                      <a:pt x="14" y="23"/>
                    </a:cubicBezTo>
                    <a:cubicBezTo>
                      <a:pt x="14" y="23"/>
                      <a:pt x="14" y="23"/>
                      <a:pt x="14" y="23"/>
                    </a:cubicBezTo>
                    <a:cubicBezTo>
                      <a:pt x="14" y="23"/>
                      <a:pt x="14" y="23"/>
                      <a:pt x="14" y="23"/>
                    </a:cubicBezTo>
                    <a:cubicBezTo>
                      <a:pt x="14" y="23"/>
                      <a:pt x="14" y="23"/>
                      <a:pt x="14" y="23"/>
                    </a:cubicBezTo>
                    <a:cubicBezTo>
                      <a:pt x="14" y="23"/>
                      <a:pt x="14" y="23"/>
                      <a:pt x="14" y="23"/>
                    </a:cubicBezTo>
                    <a:cubicBezTo>
                      <a:pt x="14" y="23"/>
                      <a:pt x="14" y="23"/>
                      <a:pt x="14" y="23"/>
                    </a:cubicBezTo>
                    <a:cubicBezTo>
                      <a:pt x="14" y="23"/>
                      <a:pt x="14" y="23"/>
                      <a:pt x="14" y="23"/>
                    </a:cubicBezTo>
                    <a:cubicBezTo>
                      <a:pt x="14" y="23"/>
                      <a:pt x="14" y="23"/>
                      <a:pt x="14" y="23"/>
                    </a:cubicBezTo>
                    <a:cubicBezTo>
                      <a:pt x="14" y="23"/>
                      <a:pt x="14" y="23"/>
                      <a:pt x="14" y="23"/>
                    </a:cubicBezTo>
                    <a:cubicBezTo>
                      <a:pt x="13" y="23"/>
                      <a:pt x="13" y="23"/>
                      <a:pt x="13" y="23"/>
                    </a:cubicBezTo>
                    <a:cubicBezTo>
                      <a:pt x="13" y="23"/>
                      <a:pt x="13" y="23"/>
                      <a:pt x="13" y="23"/>
                    </a:cubicBezTo>
                    <a:cubicBezTo>
                      <a:pt x="13" y="23"/>
                      <a:pt x="13" y="23"/>
                      <a:pt x="13" y="23"/>
                    </a:cubicBezTo>
                    <a:cubicBezTo>
                      <a:pt x="13" y="23"/>
                      <a:pt x="13" y="23"/>
                      <a:pt x="13" y="23"/>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3" y="25"/>
                      <a:pt x="13" y="25"/>
                    </a:cubicBezTo>
                    <a:cubicBezTo>
                      <a:pt x="13" y="26"/>
                      <a:pt x="13" y="26"/>
                      <a:pt x="13" y="26"/>
                    </a:cubicBezTo>
                    <a:cubicBezTo>
                      <a:pt x="13" y="26"/>
                      <a:pt x="13" y="26"/>
                      <a:pt x="13" y="26"/>
                    </a:cubicBezTo>
                    <a:cubicBezTo>
                      <a:pt x="12" y="26"/>
                      <a:pt x="12" y="26"/>
                      <a:pt x="12" y="26"/>
                    </a:cubicBezTo>
                    <a:cubicBezTo>
                      <a:pt x="12" y="26"/>
                      <a:pt x="12" y="26"/>
                      <a:pt x="12" y="26"/>
                    </a:cubicBezTo>
                    <a:cubicBezTo>
                      <a:pt x="12" y="26"/>
                      <a:pt x="12" y="26"/>
                      <a:pt x="12" y="26"/>
                    </a:cubicBezTo>
                    <a:cubicBezTo>
                      <a:pt x="12" y="26"/>
                      <a:pt x="12" y="26"/>
                      <a:pt x="12" y="26"/>
                    </a:cubicBezTo>
                    <a:cubicBezTo>
                      <a:pt x="12" y="26"/>
                      <a:pt x="12" y="26"/>
                      <a:pt x="12" y="26"/>
                    </a:cubicBezTo>
                    <a:cubicBezTo>
                      <a:pt x="12" y="26"/>
                      <a:pt x="12" y="26"/>
                      <a:pt x="12" y="26"/>
                    </a:cubicBezTo>
                    <a:cubicBezTo>
                      <a:pt x="12" y="26"/>
                      <a:pt x="12" y="26"/>
                      <a:pt x="12" y="26"/>
                    </a:cubicBezTo>
                    <a:cubicBezTo>
                      <a:pt x="12" y="26"/>
                      <a:pt x="12" y="26"/>
                      <a:pt x="12" y="26"/>
                    </a:cubicBezTo>
                    <a:cubicBezTo>
                      <a:pt x="12" y="26"/>
                      <a:pt x="12" y="26"/>
                      <a:pt x="12" y="26"/>
                    </a:cubicBezTo>
                    <a:cubicBezTo>
                      <a:pt x="12" y="26"/>
                      <a:pt x="12" y="26"/>
                      <a:pt x="12" y="26"/>
                    </a:cubicBezTo>
                    <a:cubicBezTo>
                      <a:pt x="12" y="26"/>
                      <a:pt x="12" y="26"/>
                      <a:pt x="12" y="26"/>
                    </a:cubicBezTo>
                    <a:cubicBezTo>
                      <a:pt x="12" y="26"/>
                      <a:pt x="12" y="26"/>
                      <a:pt x="12" y="26"/>
                    </a:cubicBezTo>
                    <a:cubicBezTo>
                      <a:pt x="12" y="26"/>
                      <a:pt x="12" y="26"/>
                      <a:pt x="12" y="26"/>
                    </a:cubicBezTo>
                    <a:cubicBezTo>
                      <a:pt x="12" y="26"/>
                      <a:pt x="12" y="26"/>
                      <a:pt x="12" y="26"/>
                    </a:cubicBezTo>
                    <a:cubicBezTo>
                      <a:pt x="12" y="27"/>
                      <a:pt x="12" y="27"/>
                      <a:pt x="12" y="27"/>
                    </a:cubicBezTo>
                    <a:cubicBezTo>
                      <a:pt x="12" y="27"/>
                      <a:pt x="12" y="27"/>
                      <a:pt x="12" y="27"/>
                    </a:cubicBezTo>
                    <a:cubicBezTo>
                      <a:pt x="12" y="27"/>
                      <a:pt x="12" y="27"/>
                      <a:pt x="12" y="27"/>
                    </a:cubicBezTo>
                    <a:cubicBezTo>
                      <a:pt x="12" y="27"/>
                      <a:pt x="12" y="27"/>
                      <a:pt x="12" y="27"/>
                    </a:cubicBezTo>
                    <a:cubicBezTo>
                      <a:pt x="12" y="27"/>
                      <a:pt x="12" y="27"/>
                      <a:pt x="12" y="27"/>
                    </a:cubicBezTo>
                    <a:cubicBezTo>
                      <a:pt x="12" y="27"/>
                      <a:pt x="12" y="27"/>
                      <a:pt x="12" y="27"/>
                    </a:cubicBezTo>
                    <a:cubicBezTo>
                      <a:pt x="12" y="27"/>
                      <a:pt x="12" y="27"/>
                      <a:pt x="12" y="27"/>
                    </a:cubicBezTo>
                    <a:cubicBezTo>
                      <a:pt x="12" y="27"/>
                      <a:pt x="12" y="27"/>
                      <a:pt x="12" y="27"/>
                    </a:cubicBezTo>
                    <a:cubicBezTo>
                      <a:pt x="12" y="27"/>
                      <a:pt x="12" y="27"/>
                      <a:pt x="12" y="27"/>
                    </a:cubicBezTo>
                    <a:cubicBezTo>
                      <a:pt x="12" y="27"/>
                      <a:pt x="12" y="27"/>
                      <a:pt x="12" y="27"/>
                    </a:cubicBezTo>
                    <a:cubicBezTo>
                      <a:pt x="12" y="27"/>
                      <a:pt x="12" y="27"/>
                      <a:pt x="12" y="27"/>
                    </a:cubicBezTo>
                    <a:cubicBezTo>
                      <a:pt x="12" y="27"/>
                      <a:pt x="12" y="27"/>
                      <a:pt x="12" y="27"/>
                    </a:cubicBezTo>
                    <a:cubicBezTo>
                      <a:pt x="12" y="27"/>
                      <a:pt x="12" y="27"/>
                      <a:pt x="12" y="27"/>
                    </a:cubicBezTo>
                    <a:cubicBezTo>
                      <a:pt x="12" y="27"/>
                      <a:pt x="12" y="27"/>
                      <a:pt x="12" y="27"/>
                    </a:cubicBezTo>
                    <a:cubicBezTo>
                      <a:pt x="12" y="27"/>
                      <a:pt x="12" y="27"/>
                      <a:pt x="12" y="27"/>
                    </a:cubicBezTo>
                    <a:cubicBezTo>
                      <a:pt x="12" y="28"/>
                      <a:pt x="12" y="28"/>
                      <a:pt x="12" y="28"/>
                    </a:cubicBezTo>
                    <a:cubicBezTo>
                      <a:pt x="12" y="28"/>
                      <a:pt x="12" y="28"/>
                      <a:pt x="12" y="28"/>
                    </a:cubicBezTo>
                    <a:cubicBezTo>
                      <a:pt x="12" y="28"/>
                      <a:pt x="12" y="28"/>
                      <a:pt x="12" y="28"/>
                    </a:cubicBezTo>
                    <a:cubicBezTo>
                      <a:pt x="12" y="28"/>
                      <a:pt x="12" y="28"/>
                      <a:pt x="12" y="28"/>
                    </a:cubicBezTo>
                    <a:cubicBezTo>
                      <a:pt x="12" y="28"/>
                      <a:pt x="12" y="28"/>
                      <a:pt x="12" y="28"/>
                    </a:cubicBezTo>
                    <a:cubicBezTo>
                      <a:pt x="12" y="28"/>
                      <a:pt x="12" y="28"/>
                      <a:pt x="12" y="28"/>
                    </a:cubicBezTo>
                    <a:cubicBezTo>
                      <a:pt x="12" y="28"/>
                      <a:pt x="12" y="28"/>
                      <a:pt x="12" y="28"/>
                    </a:cubicBezTo>
                    <a:cubicBezTo>
                      <a:pt x="12" y="28"/>
                      <a:pt x="12" y="28"/>
                      <a:pt x="12" y="28"/>
                    </a:cubicBezTo>
                    <a:cubicBezTo>
                      <a:pt x="12" y="28"/>
                      <a:pt x="12" y="28"/>
                      <a:pt x="12" y="28"/>
                    </a:cubicBezTo>
                    <a:cubicBezTo>
                      <a:pt x="12" y="28"/>
                      <a:pt x="12" y="28"/>
                      <a:pt x="12" y="28"/>
                    </a:cubicBezTo>
                    <a:cubicBezTo>
                      <a:pt x="11" y="28"/>
                      <a:pt x="11" y="28"/>
                      <a:pt x="11" y="28"/>
                    </a:cubicBezTo>
                    <a:cubicBezTo>
                      <a:pt x="11" y="28"/>
                      <a:pt x="11" y="28"/>
                      <a:pt x="11" y="28"/>
                    </a:cubicBezTo>
                    <a:cubicBezTo>
                      <a:pt x="11" y="28"/>
                      <a:pt x="11" y="28"/>
                      <a:pt x="11" y="28"/>
                    </a:cubicBezTo>
                    <a:cubicBezTo>
                      <a:pt x="11" y="28"/>
                      <a:pt x="11" y="28"/>
                      <a:pt x="11" y="28"/>
                    </a:cubicBezTo>
                    <a:cubicBezTo>
                      <a:pt x="11" y="28"/>
                      <a:pt x="11" y="28"/>
                      <a:pt x="11" y="28"/>
                    </a:cubicBezTo>
                    <a:cubicBezTo>
                      <a:pt x="11" y="28"/>
                      <a:pt x="11" y="28"/>
                      <a:pt x="11" y="28"/>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0"/>
                      <a:pt x="11" y="30"/>
                      <a:pt x="11" y="30"/>
                    </a:cubicBezTo>
                    <a:cubicBezTo>
                      <a:pt x="11" y="31"/>
                      <a:pt x="11" y="31"/>
                      <a:pt x="11" y="31"/>
                    </a:cubicBezTo>
                    <a:cubicBezTo>
                      <a:pt x="11" y="31"/>
                      <a:pt x="11" y="31"/>
                      <a:pt x="11" y="31"/>
                    </a:cubicBezTo>
                    <a:cubicBezTo>
                      <a:pt x="11" y="31"/>
                      <a:pt x="11" y="31"/>
                      <a:pt x="11" y="31"/>
                    </a:cubicBezTo>
                    <a:cubicBezTo>
                      <a:pt x="11" y="31"/>
                      <a:pt x="11" y="31"/>
                      <a:pt x="11" y="31"/>
                    </a:cubicBezTo>
                    <a:cubicBezTo>
                      <a:pt x="11" y="31"/>
                      <a:pt x="11" y="31"/>
                      <a:pt x="11" y="31"/>
                    </a:cubicBezTo>
                    <a:cubicBezTo>
                      <a:pt x="10" y="31"/>
                      <a:pt x="10" y="31"/>
                      <a:pt x="10" y="31"/>
                    </a:cubicBezTo>
                    <a:cubicBezTo>
                      <a:pt x="10" y="31"/>
                      <a:pt x="10" y="31"/>
                      <a:pt x="10" y="31"/>
                    </a:cubicBezTo>
                    <a:cubicBezTo>
                      <a:pt x="10" y="31"/>
                      <a:pt x="10" y="31"/>
                      <a:pt x="10" y="31"/>
                    </a:cubicBezTo>
                    <a:cubicBezTo>
                      <a:pt x="10" y="31"/>
                      <a:pt x="10" y="31"/>
                      <a:pt x="10" y="31"/>
                    </a:cubicBezTo>
                    <a:cubicBezTo>
                      <a:pt x="10" y="31"/>
                      <a:pt x="10" y="31"/>
                      <a:pt x="10" y="31"/>
                    </a:cubicBezTo>
                    <a:cubicBezTo>
                      <a:pt x="10" y="31"/>
                      <a:pt x="10" y="31"/>
                      <a:pt x="10" y="31"/>
                    </a:cubicBezTo>
                    <a:cubicBezTo>
                      <a:pt x="10" y="31"/>
                      <a:pt x="10" y="31"/>
                      <a:pt x="10" y="31"/>
                    </a:cubicBezTo>
                    <a:cubicBezTo>
                      <a:pt x="10" y="31"/>
                      <a:pt x="10" y="31"/>
                      <a:pt x="10" y="31"/>
                    </a:cubicBezTo>
                    <a:cubicBezTo>
                      <a:pt x="10" y="31"/>
                      <a:pt x="10" y="31"/>
                      <a:pt x="10" y="31"/>
                    </a:cubicBezTo>
                    <a:cubicBezTo>
                      <a:pt x="10" y="31"/>
                      <a:pt x="10" y="31"/>
                      <a:pt x="10" y="31"/>
                    </a:cubicBezTo>
                    <a:cubicBezTo>
                      <a:pt x="10" y="32"/>
                      <a:pt x="10" y="32"/>
                      <a:pt x="10" y="32"/>
                    </a:cubicBezTo>
                    <a:cubicBezTo>
                      <a:pt x="10" y="32"/>
                      <a:pt x="10" y="32"/>
                      <a:pt x="10" y="32"/>
                    </a:cubicBezTo>
                    <a:cubicBezTo>
                      <a:pt x="10" y="32"/>
                      <a:pt x="10" y="32"/>
                      <a:pt x="10" y="32"/>
                    </a:cubicBezTo>
                    <a:cubicBezTo>
                      <a:pt x="10" y="32"/>
                      <a:pt x="10" y="32"/>
                      <a:pt x="10" y="32"/>
                    </a:cubicBezTo>
                    <a:cubicBezTo>
                      <a:pt x="10" y="32"/>
                      <a:pt x="10" y="32"/>
                      <a:pt x="10" y="32"/>
                    </a:cubicBezTo>
                    <a:cubicBezTo>
                      <a:pt x="10" y="32"/>
                      <a:pt x="10" y="32"/>
                      <a:pt x="10" y="32"/>
                    </a:cubicBezTo>
                    <a:cubicBezTo>
                      <a:pt x="10" y="32"/>
                      <a:pt x="10" y="32"/>
                      <a:pt x="10" y="32"/>
                    </a:cubicBezTo>
                    <a:cubicBezTo>
                      <a:pt x="10" y="32"/>
                      <a:pt x="10" y="32"/>
                      <a:pt x="10" y="32"/>
                    </a:cubicBezTo>
                    <a:cubicBezTo>
                      <a:pt x="10" y="32"/>
                      <a:pt x="10" y="32"/>
                      <a:pt x="10" y="32"/>
                    </a:cubicBezTo>
                    <a:cubicBezTo>
                      <a:pt x="10" y="32"/>
                      <a:pt x="10" y="32"/>
                      <a:pt x="10" y="32"/>
                    </a:cubicBezTo>
                    <a:cubicBezTo>
                      <a:pt x="10" y="32"/>
                      <a:pt x="10" y="32"/>
                      <a:pt x="10" y="32"/>
                    </a:cubicBezTo>
                    <a:cubicBezTo>
                      <a:pt x="10" y="32"/>
                      <a:pt x="10" y="32"/>
                      <a:pt x="10" y="32"/>
                    </a:cubicBezTo>
                    <a:cubicBezTo>
                      <a:pt x="10" y="32"/>
                      <a:pt x="10" y="32"/>
                      <a:pt x="10" y="32"/>
                    </a:cubicBezTo>
                    <a:cubicBezTo>
                      <a:pt x="10" y="32"/>
                      <a:pt x="10" y="32"/>
                      <a:pt x="10" y="32"/>
                    </a:cubicBezTo>
                    <a:cubicBezTo>
                      <a:pt x="10" y="32"/>
                      <a:pt x="10" y="32"/>
                      <a:pt x="10" y="32"/>
                    </a:cubicBezTo>
                    <a:cubicBezTo>
                      <a:pt x="10" y="32"/>
                      <a:pt x="10" y="32"/>
                      <a:pt x="10" y="32"/>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4"/>
                      <a:pt x="10" y="34"/>
                      <a:pt x="10" y="34"/>
                    </a:cubicBezTo>
                    <a:cubicBezTo>
                      <a:pt x="9" y="34"/>
                      <a:pt x="9" y="34"/>
                      <a:pt x="9" y="34"/>
                    </a:cubicBezTo>
                    <a:cubicBezTo>
                      <a:pt x="9" y="34"/>
                      <a:pt x="9" y="34"/>
                      <a:pt x="9" y="34"/>
                    </a:cubicBezTo>
                    <a:cubicBezTo>
                      <a:pt x="9" y="34"/>
                      <a:pt x="9" y="34"/>
                      <a:pt x="9" y="34"/>
                    </a:cubicBezTo>
                    <a:cubicBezTo>
                      <a:pt x="9" y="34"/>
                      <a:pt x="9" y="34"/>
                      <a:pt x="9" y="34"/>
                    </a:cubicBezTo>
                    <a:cubicBezTo>
                      <a:pt x="9" y="34"/>
                      <a:pt x="9" y="34"/>
                      <a:pt x="9" y="34"/>
                    </a:cubicBezTo>
                    <a:cubicBezTo>
                      <a:pt x="9" y="34"/>
                      <a:pt x="9" y="34"/>
                      <a:pt x="9" y="34"/>
                    </a:cubicBezTo>
                    <a:cubicBezTo>
                      <a:pt x="9" y="34"/>
                      <a:pt x="9" y="34"/>
                      <a:pt x="9" y="34"/>
                    </a:cubicBezTo>
                    <a:cubicBezTo>
                      <a:pt x="9" y="34"/>
                      <a:pt x="9" y="34"/>
                      <a:pt x="9" y="34"/>
                    </a:cubicBezTo>
                    <a:cubicBezTo>
                      <a:pt x="9" y="34"/>
                      <a:pt x="9" y="34"/>
                      <a:pt x="9" y="34"/>
                    </a:cubicBezTo>
                    <a:cubicBezTo>
                      <a:pt x="9" y="34"/>
                      <a:pt x="9" y="34"/>
                      <a:pt x="9" y="34"/>
                    </a:cubicBezTo>
                    <a:cubicBezTo>
                      <a:pt x="9" y="34"/>
                      <a:pt x="9" y="34"/>
                      <a:pt x="9" y="34"/>
                    </a:cubicBezTo>
                    <a:cubicBezTo>
                      <a:pt x="9" y="34"/>
                      <a:pt x="9" y="34"/>
                      <a:pt x="9" y="34"/>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8"/>
                      <a:pt x="8" y="38"/>
                      <a:pt x="8" y="38"/>
                    </a:cubicBezTo>
                    <a:cubicBezTo>
                      <a:pt x="8" y="38"/>
                      <a:pt x="8" y="38"/>
                      <a:pt x="8" y="38"/>
                    </a:cubicBezTo>
                    <a:cubicBezTo>
                      <a:pt x="8" y="38"/>
                      <a:pt x="8" y="38"/>
                      <a:pt x="8" y="38"/>
                    </a:cubicBezTo>
                    <a:cubicBezTo>
                      <a:pt x="8" y="38"/>
                      <a:pt x="8" y="38"/>
                      <a:pt x="8" y="38"/>
                    </a:cubicBezTo>
                    <a:cubicBezTo>
                      <a:pt x="8" y="38"/>
                      <a:pt x="8" y="38"/>
                      <a:pt x="8" y="38"/>
                    </a:cubicBezTo>
                    <a:cubicBezTo>
                      <a:pt x="8" y="38"/>
                      <a:pt x="8" y="38"/>
                      <a:pt x="8" y="38"/>
                    </a:cubicBezTo>
                    <a:cubicBezTo>
                      <a:pt x="8" y="38"/>
                      <a:pt x="8" y="38"/>
                      <a:pt x="8" y="38"/>
                    </a:cubicBezTo>
                    <a:cubicBezTo>
                      <a:pt x="8" y="38"/>
                      <a:pt x="8" y="38"/>
                      <a:pt x="8" y="38"/>
                    </a:cubicBezTo>
                    <a:cubicBezTo>
                      <a:pt x="8" y="39"/>
                      <a:pt x="8" y="39"/>
                      <a:pt x="8" y="39"/>
                    </a:cubicBezTo>
                    <a:cubicBezTo>
                      <a:pt x="8" y="39"/>
                      <a:pt x="8" y="39"/>
                      <a:pt x="8" y="39"/>
                    </a:cubicBezTo>
                    <a:cubicBezTo>
                      <a:pt x="8" y="39"/>
                      <a:pt x="8" y="39"/>
                      <a:pt x="8" y="39"/>
                    </a:cubicBezTo>
                    <a:cubicBezTo>
                      <a:pt x="8" y="39"/>
                      <a:pt x="8" y="39"/>
                      <a:pt x="8" y="39"/>
                    </a:cubicBezTo>
                    <a:cubicBezTo>
                      <a:pt x="7" y="40"/>
                      <a:pt x="7" y="40"/>
                      <a:pt x="7" y="41"/>
                    </a:cubicBezTo>
                    <a:cubicBezTo>
                      <a:pt x="7" y="41"/>
                      <a:pt x="7" y="41"/>
                      <a:pt x="7" y="41"/>
                    </a:cubicBezTo>
                    <a:cubicBezTo>
                      <a:pt x="3" y="53"/>
                      <a:pt x="1" y="67"/>
                      <a:pt x="0" y="80"/>
                    </a:cubicBezTo>
                    <a:cubicBezTo>
                      <a:pt x="42" y="83"/>
                      <a:pt x="42" y="83"/>
                      <a:pt x="42" y="83"/>
                    </a:cubicBezTo>
                    <a:cubicBezTo>
                      <a:pt x="44" y="61"/>
                      <a:pt x="50" y="41"/>
                      <a:pt x="62" y="2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3" name="Google Shape;1703;p22"/>
              <p:cNvSpPr/>
              <p:nvPr/>
            </p:nvSpPr>
            <p:spPr>
              <a:xfrm>
                <a:off x="8648700" y="2606675"/>
                <a:ext cx="234950" cy="250825"/>
              </a:xfrm>
              <a:custGeom>
                <a:avLst/>
                <a:gdLst/>
                <a:ahLst/>
                <a:cxnLst/>
                <a:rect l="l" t="t" r="r" b="b"/>
                <a:pathLst>
                  <a:path w="79" h="84" extrusionOk="0">
                    <a:moveTo>
                      <a:pt x="40" y="84"/>
                    </a:moveTo>
                    <a:cubicBezTo>
                      <a:pt x="79" y="66"/>
                      <a:pt x="79" y="66"/>
                      <a:pt x="79" y="66"/>
                    </a:cubicBezTo>
                    <a:cubicBezTo>
                      <a:pt x="69" y="45"/>
                      <a:pt x="56" y="27"/>
                      <a:pt x="40" y="12"/>
                    </a:cubicBezTo>
                    <a:cubicBezTo>
                      <a:pt x="40" y="12"/>
                      <a:pt x="40" y="12"/>
                      <a:pt x="40" y="12"/>
                    </a:cubicBezTo>
                    <a:cubicBezTo>
                      <a:pt x="39" y="11"/>
                      <a:pt x="39" y="11"/>
                      <a:pt x="39" y="11"/>
                    </a:cubicBezTo>
                    <a:cubicBezTo>
                      <a:pt x="39" y="11"/>
                      <a:pt x="39" y="11"/>
                      <a:pt x="39" y="11"/>
                    </a:cubicBezTo>
                    <a:cubicBezTo>
                      <a:pt x="39" y="11"/>
                      <a:pt x="39" y="11"/>
                      <a:pt x="39" y="11"/>
                    </a:cubicBezTo>
                    <a:cubicBezTo>
                      <a:pt x="39" y="11"/>
                      <a:pt x="39" y="11"/>
                      <a:pt x="39" y="11"/>
                    </a:cubicBezTo>
                    <a:cubicBezTo>
                      <a:pt x="39" y="10"/>
                      <a:pt x="39" y="10"/>
                      <a:pt x="39" y="10"/>
                    </a:cubicBezTo>
                    <a:cubicBezTo>
                      <a:pt x="39" y="10"/>
                      <a:pt x="39" y="10"/>
                      <a:pt x="39" y="10"/>
                    </a:cubicBezTo>
                    <a:cubicBezTo>
                      <a:pt x="39" y="10"/>
                      <a:pt x="39" y="10"/>
                      <a:pt x="39" y="10"/>
                    </a:cubicBezTo>
                    <a:cubicBezTo>
                      <a:pt x="38" y="10"/>
                      <a:pt x="38" y="10"/>
                      <a:pt x="38" y="10"/>
                    </a:cubicBezTo>
                    <a:cubicBezTo>
                      <a:pt x="38" y="10"/>
                      <a:pt x="38" y="10"/>
                      <a:pt x="38" y="10"/>
                    </a:cubicBezTo>
                    <a:cubicBezTo>
                      <a:pt x="38" y="10"/>
                      <a:pt x="38" y="10"/>
                      <a:pt x="38" y="10"/>
                    </a:cubicBezTo>
                    <a:cubicBezTo>
                      <a:pt x="38" y="10"/>
                      <a:pt x="38" y="10"/>
                      <a:pt x="38" y="10"/>
                    </a:cubicBezTo>
                    <a:cubicBezTo>
                      <a:pt x="38" y="9"/>
                      <a:pt x="38" y="9"/>
                      <a:pt x="38" y="9"/>
                    </a:cubicBezTo>
                    <a:cubicBezTo>
                      <a:pt x="38" y="9"/>
                      <a:pt x="38" y="9"/>
                      <a:pt x="38" y="9"/>
                    </a:cubicBezTo>
                    <a:cubicBezTo>
                      <a:pt x="37" y="9"/>
                      <a:pt x="37" y="9"/>
                      <a:pt x="37" y="9"/>
                    </a:cubicBezTo>
                    <a:cubicBezTo>
                      <a:pt x="37" y="9"/>
                      <a:pt x="37" y="9"/>
                      <a:pt x="37" y="9"/>
                    </a:cubicBezTo>
                    <a:cubicBezTo>
                      <a:pt x="37" y="9"/>
                      <a:pt x="37" y="9"/>
                      <a:pt x="37" y="9"/>
                    </a:cubicBezTo>
                    <a:cubicBezTo>
                      <a:pt x="37" y="9"/>
                      <a:pt x="37" y="9"/>
                      <a:pt x="37" y="9"/>
                    </a:cubicBezTo>
                    <a:cubicBezTo>
                      <a:pt x="37" y="9"/>
                      <a:pt x="37" y="9"/>
                      <a:pt x="37" y="9"/>
                    </a:cubicBezTo>
                    <a:cubicBezTo>
                      <a:pt x="37" y="9"/>
                      <a:pt x="37" y="9"/>
                      <a:pt x="37" y="9"/>
                    </a:cubicBezTo>
                    <a:cubicBezTo>
                      <a:pt x="37" y="9"/>
                      <a:pt x="37" y="9"/>
                      <a:pt x="37" y="9"/>
                    </a:cubicBezTo>
                    <a:cubicBezTo>
                      <a:pt x="37" y="9"/>
                      <a:pt x="37" y="9"/>
                      <a:pt x="37" y="9"/>
                    </a:cubicBezTo>
                    <a:cubicBezTo>
                      <a:pt x="37" y="9"/>
                      <a:pt x="37" y="9"/>
                      <a:pt x="37" y="9"/>
                    </a:cubicBezTo>
                    <a:cubicBezTo>
                      <a:pt x="37" y="9"/>
                      <a:pt x="37" y="9"/>
                      <a:pt x="37" y="9"/>
                    </a:cubicBezTo>
                    <a:cubicBezTo>
                      <a:pt x="36" y="8"/>
                      <a:pt x="36" y="8"/>
                      <a:pt x="36" y="8"/>
                    </a:cubicBezTo>
                    <a:cubicBezTo>
                      <a:pt x="36" y="8"/>
                      <a:pt x="36" y="8"/>
                      <a:pt x="36" y="8"/>
                    </a:cubicBezTo>
                    <a:cubicBezTo>
                      <a:pt x="36" y="8"/>
                      <a:pt x="36" y="8"/>
                      <a:pt x="36" y="8"/>
                    </a:cubicBezTo>
                    <a:cubicBezTo>
                      <a:pt x="36" y="8"/>
                      <a:pt x="36" y="8"/>
                      <a:pt x="36" y="8"/>
                    </a:cubicBezTo>
                    <a:cubicBezTo>
                      <a:pt x="36" y="8"/>
                      <a:pt x="36" y="8"/>
                      <a:pt x="36" y="8"/>
                    </a:cubicBezTo>
                    <a:cubicBezTo>
                      <a:pt x="36" y="8"/>
                      <a:pt x="36" y="8"/>
                      <a:pt x="36" y="8"/>
                    </a:cubicBezTo>
                    <a:cubicBezTo>
                      <a:pt x="36" y="8"/>
                      <a:pt x="36" y="8"/>
                      <a:pt x="36" y="8"/>
                    </a:cubicBezTo>
                    <a:cubicBezTo>
                      <a:pt x="36" y="8"/>
                      <a:pt x="36" y="8"/>
                      <a:pt x="36" y="8"/>
                    </a:cubicBezTo>
                    <a:cubicBezTo>
                      <a:pt x="36" y="8"/>
                      <a:pt x="36" y="8"/>
                      <a:pt x="36" y="8"/>
                    </a:cubicBezTo>
                    <a:cubicBezTo>
                      <a:pt x="36" y="8"/>
                      <a:pt x="36" y="8"/>
                      <a:pt x="36" y="8"/>
                    </a:cubicBezTo>
                    <a:cubicBezTo>
                      <a:pt x="36" y="8"/>
                      <a:pt x="36" y="8"/>
                      <a:pt x="36" y="8"/>
                    </a:cubicBezTo>
                    <a:cubicBezTo>
                      <a:pt x="36" y="8"/>
                      <a:pt x="36" y="8"/>
                      <a:pt x="36" y="8"/>
                    </a:cubicBezTo>
                    <a:cubicBezTo>
                      <a:pt x="36" y="8"/>
                      <a:pt x="36" y="8"/>
                      <a:pt x="36" y="8"/>
                    </a:cubicBezTo>
                    <a:cubicBezTo>
                      <a:pt x="36" y="8"/>
                      <a:pt x="36" y="8"/>
                      <a:pt x="36" y="8"/>
                    </a:cubicBezTo>
                    <a:cubicBezTo>
                      <a:pt x="35" y="7"/>
                      <a:pt x="35" y="7"/>
                      <a:pt x="35" y="7"/>
                    </a:cubicBezTo>
                    <a:cubicBezTo>
                      <a:pt x="35" y="7"/>
                      <a:pt x="35" y="7"/>
                      <a:pt x="35" y="7"/>
                    </a:cubicBezTo>
                    <a:cubicBezTo>
                      <a:pt x="35" y="7"/>
                      <a:pt x="35" y="7"/>
                      <a:pt x="35" y="7"/>
                    </a:cubicBezTo>
                    <a:cubicBezTo>
                      <a:pt x="35" y="7"/>
                      <a:pt x="35" y="7"/>
                      <a:pt x="35" y="7"/>
                    </a:cubicBezTo>
                    <a:cubicBezTo>
                      <a:pt x="35" y="7"/>
                      <a:pt x="35" y="7"/>
                      <a:pt x="35" y="7"/>
                    </a:cubicBezTo>
                    <a:cubicBezTo>
                      <a:pt x="35" y="7"/>
                      <a:pt x="35" y="7"/>
                      <a:pt x="35" y="7"/>
                    </a:cubicBezTo>
                    <a:cubicBezTo>
                      <a:pt x="35" y="7"/>
                      <a:pt x="35" y="7"/>
                      <a:pt x="35" y="7"/>
                    </a:cubicBezTo>
                    <a:cubicBezTo>
                      <a:pt x="35" y="7"/>
                      <a:pt x="35" y="7"/>
                      <a:pt x="35" y="7"/>
                    </a:cubicBezTo>
                    <a:cubicBezTo>
                      <a:pt x="35" y="7"/>
                      <a:pt x="35" y="7"/>
                      <a:pt x="35" y="7"/>
                    </a:cubicBezTo>
                    <a:cubicBezTo>
                      <a:pt x="35" y="7"/>
                      <a:pt x="35" y="7"/>
                      <a:pt x="35" y="7"/>
                    </a:cubicBezTo>
                    <a:cubicBezTo>
                      <a:pt x="35" y="7"/>
                      <a:pt x="35" y="7"/>
                      <a:pt x="35" y="7"/>
                    </a:cubicBezTo>
                    <a:cubicBezTo>
                      <a:pt x="35" y="7"/>
                      <a:pt x="35" y="7"/>
                      <a:pt x="35" y="7"/>
                    </a:cubicBezTo>
                    <a:cubicBezTo>
                      <a:pt x="35" y="7"/>
                      <a:pt x="35" y="7"/>
                      <a:pt x="35" y="7"/>
                    </a:cubicBezTo>
                    <a:cubicBezTo>
                      <a:pt x="34" y="7"/>
                      <a:pt x="34" y="7"/>
                      <a:pt x="34" y="7"/>
                    </a:cubicBezTo>
                    <a:cubicBezTo>
                      <a:pt x="34" y="7"/>
                      <a:pt x="34" y="7"/>
                      <a:pt x="34" y="7"/>
                    </a:cubicBezTo>
                    <a:cubicBezTo>
                      <a:pt x="34" y="7"/>
                      <a:pt x="34" y="7"/>
                      <a:pt x="34" y="7"/>
                    </a:cubicBezTo>
                    <a:cubicBezTo>
                      <a:pt x="34" y="7"/>
                      <a:pt x="34" y="7"/>
                      <a:pt x="34" y="7"/>
                    </a:cubicBezTo>
                    <a:cubicBezTo>
                      <a:pt x="34" y="7"/>
                      <a:pt x="34" y="7"/>
                      <a:pt x="34" y="7"/>
                    </a:cubicBezTo>
                    <a:cubicBezTo>
                      <a:pt x="34" y="6"/>
                      <a:pt x="34" y="6"/>
                      <a:pt x="34" y="6"/>
                    </a:cubicBezTo>
                    <a:cubicBezTo>
                      <a:pt x="34" y="6"/>
                      <a:pt x="34" y="6"/>
                      <a:pt x="34" y="6"/>
                    </a:cubicBezTo>
                    <a:cubicBezTo>
                      <a:pt x="34" y="6"/>
                      <a:pt x="34" y="6"/>
                      <a:pt x="34" y="6"/>
                    </a:cubicBezTo>
                    <a:cubicBezTo>
                      <a:pt x="34" y="6"/>
                      <a:pt x="34" y="6"/>
                      <a:pt x="34" y="6"/>
                    </a:cubicBezTo>
                    <a:cubicBezTo>
                      <a:pt x="34" y="6"/>
                      <a:pt x="34" y="6"/>
                      <a:pt x="34" y="6"/>
                    </a:cubicBezTo>
                    <a:cubicBezTo>
                      <a:pt x="34" y="6"/>
                      <a:pt x="34" y="6"/>
                      <a:pt x="34" y="6"/>
                    </a:cubicBezTo>
                    <a:cubicBezTo>
                      <a:pt x="34" y="6"/>
                      <a:pt x="34" y="6"/>
                      <a:pt x="34" y="6"/>
                    </a:cubicBezTo>
                    <a:cubicBezTo>
                      <a:pt x="34" y="6"/>
                      <a:pt x="34" y="6"/>
                      <a:pt x="34" y="6"/>
                    </a:cubicBezTo>
                    <a:cubicBezTo>
                      <a:pt x="34" y="6"/>
                      <a:pt x="34" y="6"/>
                      <a:pt x="34" y="6"/>
                    </a:cubicBezTo>
                    <a:cubicBezTo>
                      <a:pt x="34" y="6"/>
                      <a:pt x="34" y="6"/>
                      <a:pt x="34" y="6"/>
                    </a:cubicBezTo>
                    <a:cubicBezTo>
                      <a:pt x="34" y="6"/>
                      <a:pt x="34" y="6"/>
                      <a:pt x="34" y="6"/>
                    </a:cubicBezTo>
                    <a:cubicBezTo>
                      <a:pt x="33" y="6"/>
                      <a:pt x="33" y="6"/>
                      <a:pt x="33" y="6"/>
                    </a:cubicBezTo>
                    <a:cubicBezTo>
                      <a:pt x="33" y="6"/>
                      <a:pt x="33" y="6"/>
                      <a:pt x="33" y="6"/>
                    </a:cubicBezTo>
                    <a:cubicBezTo>
                      <a:pt x="33" y="6"/>
                      <a:pt x="33" y="6"/>
                      <a:pt x="33" y="6"/>
                    </a:cubicBezTo>
                    <a:cubicBezTo>
                      <a:pt x="33" y="6"/>
                      <a:pt x="33" y="6"/>
                      <a:pt x="33" y="6"/>
                    </a:cubicBezTo>
                    <a:cubicBezTo>
                      <a:pt x="33" y="6"/>
                      <a:pt x="33" y="6"/>
                      <a:pt x="33" y="6"/>
                    </a:cubicBezTo>
                    <a:cubicBezTo>
                      <a:pt x="33" y="6"/>
                      <a:pt x="33" y="6"/>
                      <a:pt x="33" y="6"/>
                    </a:cubicBezTo>
                    <a:cubicBezTo>
                      <a:pt x="33" y="5"/>
                      <a:pt x="33" y="5"/>
                      <a:pt x="33" y="5"/>
                    </a:cubicBezTo>
                    <a:cubicBezTo>
                      <a:pt x="33" y="5"/>
                      <a:pt x="33" y="5"/>
                      <a:pt x="33" y="5"/>
                    </a:cubicBezTo>
                    <a:cubicBezTo>
                      <a:pt x="33" y="5"/>
                      <a:pt x="33" y="5"/>
                      <a:pt x="33" y="5"/>
                    </a:cubicBezTo>
                    <a:cubicBezTo>
                      <a:pt x="33" y="5"/>
                      <a:pt x="33" y="5"/>
                      <a:pt x="33" y="5"/>
                    </a:cubicBezTo>
                    <a:cubicBezTo>
                      <a:pt x="33" y="5"/>
                      <a:pt x="33" y="5"/>
                      <a:pt x="33" y="5"/>
                    </a:cubicBezTo>
                    <a:cubicBezTo>
                      <a:pt x="33" y="5"/>
                      <a:pt x="33" y="5"/>
                      <a:pt x="33" y="5"/>
                    </a:cubicBezTo>
                    <a:cubicBezTo>
                      <a:pt x="33" y="5"/>
                      <a:pt x="33" y="5"/>
                      <a:pt x="33" y="5"/>
                    </a:cubicBezTo>
                    <a:cubicBezTo>
                      <a:pt x="33" y="5"/>
                      <a:pt x="33" y="5"/>
                      <a:pt x="33" y="5"/>
                    </a:cubicBezTo>
                    <a:cubicBezTo>
                      <a:pt x="33" y="5"/>
                      <a:pt x="33" y="5"/>
                      <a:pt x="33" y="5"/>
                    </a:cubicBezTo>
                    <a:cubicBezTo>
                      <a:pt x="33" y="5"/>
                      <a:pt x="33" y="5"/>
                      <a:pt x="33" y="5"/>
                    </a:cubicBezTo>
                    <a:cubicBezTo>
                      <a:pt x="32" y="5"/>
                      <a:pt x="32" y="5"/>
                      <a:pt x="32" y="5"/>
                    </a:cubicBezTo>
                    <a:cubicBezTo>
                      <a:pt x="32" y="5"/>
                      <a:pt x="32" y="5"/>
                      <a:pt x="32" y="5"/>
                    </a:cubicBezTo>
                    <a:cubicBezTo>
                      <a:pt x="32" y="5"/>
                      <a:pt x="32" y="5"/>
                      <a:pt x="32" y="5"/>
                    </a:cubicBezTo>
                    <a:cubicBezTo>
                      <a:pt x="32" y="5"/>
                      <a:pt x="32" y="5"/>
                      <a:pt x="32" y="5"/>
                    </a:cubicBezTo>
                    <a:cubicBezTo>
                      <a:pt x="32" y="5"/>
                      <a:pt x="32" y="5"/>
                      <a:pt x="32" y="5"/>
                    </a:cubicBezTo>
                    <a:cubicBezTo>
                      <a:pt x="32" y="5"/>
                      <a:pt x="32" y="5"/>
                      <a:pt x="32" y="5"/>
                    </a:cubicBezTo>
                    <a:cubicBezTo>
                      <a:pt x="32" y="5"/>
                      <a:pt x="32" y="5"/>
                      <a:pt x="32" y="5"/>
                    </a:cubicBezTo>
                    <a:cubicBezTo>
                      <a:pt x="32" y="5"/>
                      <a:pt x="32" y="5"/>
                      <a:pt x="32" y="5"/>
                    </a:cubicBezTo>
                    <a:cubicBezTo>
                      <a:pt x="32" y="4"/>
                      <a:pt x="32" y="4"/>
                      <a:pt x="32" y="4"/>
                    </a:cubicBezTo>
                    <a:cubicBezTo>
                      <a:pt x="32" y="4"/>
                      <a:pt x="32" y="4"/>
                      <a:pt x="32" y="4"/>
                    </a:cubicBezTo>
                    <a:cubicBezTo>
                      <a:pt x="32" y="4"/>
                      <a:pt x="32" y="4"/>
                      <a:pt x="32" y="4"/>
                    </a:cubicBezTo>
                    <a:cubicBezTo>
                      <a:pt x="32" y="4"/>
                      <a:pt x="32" y="4"/>
                      <a:pt x="32" y="4"/>
                    </a:cubicBezTo>
                    <a:cubicBezTo>
                      <a:pt x="32" y="4"/>
                      <a:pt x="32" y="4"/>
                      <a:pt x="32" y="4"/>
                    </a:cubicBezTo>
                    <a:cubicBezTo>
                      <a:pt x="32" y="4"/>
                      <a:pt x="32" y="4"/>
                      <a:pt x="32" y="4"/>
                    </a:cubicBezTo>
                    <a:cubicBezTo>
                      <a:pt x="32" y="4"/>
                      <a:pt x="32" y="4"/>
                      <a:pt x="32" y="4"/>
                    </a:cubicBezTo>
                    <a:cubicBezTo>
                      <a:pt x="32" y="4"/>
                      <a:pt x="32" y="4"/>
                      <a:pt x="32" y="4"/>
                    </a:cubicBezTo>
                    <a:cubicBezTo>
                      <a:pt x="31" y="4"/>
                      <a:pt x="31" y="4"/>
                      <a:pt x="31" y="4"/>
                    </a:cubicBezTo>
                    <a:cubicBezTo>
                      <a:pt x="31" y="4"/>
                      <a:pt x="31" y="4"/>
                      <a:pt x="31" y="4"/>
                    </a:cubicBezTo>
                    <a:cubicBezTo>
                      <a:pt x="31" y="4"/>
                      <a:pt x="31" y="4"/>
                      <a:pt x="31" y="4"/>
                    </a:cubicBezTo>
                    <a:cubicBezTo>
                      <a:pt x="31" y="4"/>
                      <a:pt x="31" y="4"/>
                      <a:pt x="31" y="4"/>
                    </a:cubicBezTo>
                    <a:cubicBezTo>
                      <a:pt x="31" y="4"/>
                      <a:pt x="31" y="4"/>
                      <a:pt x="31" y="4"/>
                    </a:cubicBezTo>
                    <a:cubicBezTo>
                      <a:pt x="31" y="4"/>
                      <a:pt x="31" y="4"/>
                      <a:pt x="31" y="4"/>
                    </a:cubicBezTo>
                    <a:cubicBezTo>
                      <a:pt x="31" y="4"/>
                      <a:pt x="31" y="4"/>
                      <a:pt x="31" y="4"/>
                    </a:cubicBezTo>
                    <a:cubicBezTo>
                      <a:pt x="31" y="4"/>
                      <a:pt x="31" y="4"/>
                      <a:pt x="31" y="4"/>
                    </a:cubicBezTo>
                    <a:cubicBezTo>
                      <a:pt x="31" y="4"/>
                      <a:pt x="31" y="4"/>
                      <a:pt x="31" y="4"/>
                    </a:cubicBezTo>
                    <a:cubicBezTo>
                      <a:pt x="31" y="4"/>
                      <a:pt x="31" y="4"/>
                      <a:pt x="31" y="4"/>
                    </a:cubicBezTo>
                    <a:cubicBezTo>
                      <a:pt x="31" y="4"/>
                      <a:pt x="31" y="4"/>
                      <a:pt x="31" y="4"/>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0" y="3"/>
                      <a:pt x="30" y="3"/>
                      <a:pt x="30" y="3"/>
                    </a:cubicBezTo>
                    <a:cubicBezTo>
                      <a:pt x="30" y="3"/>
                      <a:pt x="30" y="3"/>
                      <a:pt x="30" y="3"/>
                    </a:cubicBezTo>
                    <a:cubicBezTo>
                      <a:pt x="30" y="3"/>
                      <a:pt x="30" y="3"/>
                      <a:pt x="30" y="3"/>
                    </a:cubicBezTo>
                    <a:cubicBezTo>
                      <a:pt x="30" y="3"/>
                      <a:pt x="30" y="3"/>
                      <a:pt x="30" y="3"/>
                    </a:cubicBezTo>
                    <a:cubicBezTo>
                      <a:pt x="30" y="3"/>
                      <a:pt x="30" y="3"/>
                      <a:pt x="30" y="3"/>
                    </a:cubicBezTo>
                    <a:cubicBezTo>
                      <a:pt x="30" y="3"/>
                      <a:pt x="30" y="3"/>
                      <a:pt x="30" y="3"/>
                    </a:cubicBezTo>
                    <a:cubicBezTo>
                      <a:pt x="30" y="3"/>
                      <a:pt x="30" y="3"/>
                      <a:pt x="30" y="3"/>
                    </a:cubicBezTo>
                    <a:cubicBezTo>
                      <a:pt x="30" y="3"/>
                      <a:pt x="30" y="3"/>
                      <a:pt x="30" y="3"/>
                    </a:cubicBezTo>
                    <a:cubicBezTo>
                      <a:pt x="30" y="3"/>
                      <a:pt x="30" y="3"/>
                      <a:pt x="30" y="3"/>
                    </a:cubicBezTo>
                    <a:cubicBezTo>
                      <a:pt x="30" y="3"/>
                      <a:pt x="30" y="3"/>
                      <a:pt x="30" y="3"/>
                    </a:cubicBezTo>
                    <a:cubicBezTo>
                      <a:pt x="30" y="3"/>
                      <a:pt x="30" y="3"/>
                      <a:pt x="30" y="3"/>
                    </a:cubicBezTo>
                    <a:cubicBezTo>
                      <a:pt x="30" y="3"/>
                      <a:pt x="30" y="3"/>
                      <a:pt x="30" y="3"/>
                    </a:cubicBezTo>
                    <a:cubicBezTo>
                      <a:pt x="30" y="2"/>
                      <a:pt x="30" y="2"/>
                      <a:pt x="30" y="2"/>
                    </a:cubicBezTo>
                    <a:cubicBezTo>
                      <a:pt x="30" y="2"/>
                      <a:pt x="30" y="2"/>
                      <a:pt x="30"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8" y="1"/>
                      <a:pt x="28" y="1"/>
                      <a:pt x="28" y="1"/>
                    </a:cubicBezTo>
                    <a:cubicBezTo>
                      <a:pt x="28" y="1"/>
                      <a:pt x="28" y="1"/>
                      <a:pt x="28" y="1"/>
                    </a:cubicBezTo>
                    <a:cubicBezTo>
                      <a:pt x="28" y="1"/>
                      <a:pt x="28" y="1"/>
                      <a:pt x="28" y="1"/>
                    </a:cubicBezTo>
                    <a:cubicBezTo>
                      <a:pt x="28" y="1"/>
                      <a:pt x="28" y="1"/>
                      <a:pt x="28" y="1"/>
                    </a:cubicBezTo>
                    <a:cubicBezTo>
                      <a:pt x="28" y="1"/>
                      <a:pt x="28" y="1"/>
                      <a:pt x="28" y="1"/>
                    </a:cubicBezTo>
                    <a:cubicBezTo>
                      <a:pt x="28" y="1"/>
                      <a:pt x="28" y="1"/>
                      <a:pt x="28" y="1"/>
                    </a:cubicBezTo>
                    <a:cubicBezTo>
                      <a:pt x="28" y="1"/>
                      <a:pt x="28" y="1"/>
                      <a:pt x="28" y="1"/>
                    </a:cubicBezTo>
                    <a:cubicBezTo>
                      <a:pt x="27" y="1"/>
                      <a:pt x="27" y="1"/>
                      <a:pt x="27" y="1"/>
                    </a:cubicBezTo>
                    <a:cubicBezTo>
                      <a:pt x="27" y="1"/>
                      <a:pt x="27" y="1"/>
                      <a:pt x="27" y="1"/>
                    </a:cubicBezTo>
                    <a:cubicBezTo>
                      <a:pt x="27" y="0"/>
                      <a:pt x="27" y="0"/>
                      <a:pt x="27" y="0"/>
                    </a:cubicBezTo>
                    <a:cubicBezTo>
                      <a:pt x="26" y="0"/>
                      <a:pt x="26" y="0"/>
                      <a:pt x="26" y="0"/>
                    </a:cubicBezTo>
                    <a:cubicBezTo>
                      <a:pt x="0" y="33"/>
                      <a:pt x="0" y="33"/>
                      <a:pt x="0" y="33"/>
                    </a:cubicBezTo>
                    <a:cubicBezTo>
                      <a:pt x="17" y="46"/>
                      <a:pt x="31" y="64"/>
                      <a:pt x="40" y="84"/>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4" name="Google Shape;1704;p22"/>
              <p:cNvSpPr/>
              <p:nvPr/>
            </p:nvSpPr>
            <p:spPr>
              <a:xfrm>
                <a:off x="8455025" y="2493963"/>
                <a:ext cx="250825" cy="200025"/>
              </a:xfrm>
              <a:custGeom>
                <a:avLst/>
                <a:gdLst/>
                <a:ahLst/>
                <a:cxnLst/>
                <a:rect l="l" t="t" r="r" b="b"/>
                <a:pathLst>
                  <a:path w="84" h="67" extrusionOk="0">
                    <a:moveTo>
                      <a:pt x="84" y="32"/>
                    </a:moveTo>
                    <a:cubicBezTo>
                      <a:pt x="84" y="32"/>
                      <a:pt x="84" y="32"/>
                      <a:pt x="84" y="32"/>
                    </a:cubicBezTo>
                    <a:cubicBezTo>
                      <a:pt x="83" y="32"/>
                      <a:pt x="83" y="32"/>
                      <a:pt x="83" y="32"/>
                    </a:cubicBezTo>
                    <a:cubicBezTo>
                      <a:pt x="83" y="32"/>
                      <a:pt x="83" y="32"/>
                      <a:pt x="83" y="32"/>
                    </a:cubicBezTo>
                    <a:cubicBezTo>
                      <a:pt x="83" y="32"/>
                      <a:pt x="83" y="32"/>
                      <a:pt x="83" y="32"/>
                    </a:cubicBezTo>
                    <a:cubicBezTo>
                      <a:pt x="83" y="32"/>
                      <a:pt x="83" y="32"/>
                      <a:pt x="83" y="32"/>
                    </a:cubicBezTo>
                    <a:cubicBezTo>
                      <a:pt x="83" y="32"/>
                      <a:pt x="83" y="32"/>
                      <a:pt x="83" y="32"/>
                    </a:cubicBezTo>
                    <a:cubicBezTo>
                      <a:pt x="83" y="32"/>
                      <a:pt x="83" y="32"/>
                      <a:pt x="83" y="32"/>
                    </a:cubicBezTo>
                    <a:cubicBezTo>
                      <a:pt x="83" y="32"/>
                      <a:pt x="83" y="32"/>
                      <a:pt x="83" y="32"/>
                    </a:cubicBezTo>
                    <a:cubicBezTo>
                      <a:pt x="83" y="31"/>
                      <a:pt x="83" y="31"/>
                      <a:pt x="83" y="31"/>
                    </a:cubicBezTo>
                    <a:cubicBezTo>
                      <a:pt x="83" y="31"/>
                      <a:pt x="83" y="31"/>
                      <a:pt x="83" y="31"/>
                    </a:cubicBezTo>
                    <a:cubicBezTo>
                      <a:pt x="83" y="31"/>
                      <a:pt x="83" y="31"/>
                      <a:pt x="83" y="31"/>
                    </a:cubicBezTo>
                    <a:cubicBezTo>
                      <a:pt x="83" y="31"/>
                      <a:pt x="83" y="31"/>
                      <a:pt x="83" y="31"/>
                    </a:cubicBezTo>
                    <a:cubicBezTo>
                      <a:pt x="82" y="31"/>
                      <a:pt x="82" y="31"/>
                      <a:pt x="82" y="31"/>
                    </a:cubicBezTo>
                    <a:cubicBezTo>
                      <a:pt x="82" y="31"/>
                      <a:pt x="82" y="31"/>
                      <a:pt x="82" y="31"/>
                    </a:cubicBezTo>
                    <a:cubicBezTo>
                      <a:pt x="82" y="31"/>
                      <a:pt x="82" y="31"/>
                      <a:pt x="82" y="31"/>
                    </a:cubicBezTo>
                    <a:cubicBezTo>
                      <a:pt x="82" y="31"/>
                      <a:pt x="82" y="31"/>
                      <a:pt x="82" y="31"/>
                    </a:cubicBezTo>
                    <a:cubicBezTo>
                      <a:pt x="82" y="31"/>
                      <a:pt x="82" y="31"/>
                      <a:pt x="82" y="31"/>
                    </a:cubicBezTo>
                    <a:cubicBezTo>
                      <a:pt x="82" y="31"/>
                      <a:pt x="82" y="31"/>
                      <a:pt x="82" y="31"/>
                    </a:cubicBezTo>
                    <a:cubicBezTo>
                      <a:pt x="81" y="30"/>
                      <a:pt x="81" y="30"/>
                      <a:pt x="81" y="30"/>
                    </a:cubicBezTo>
                    <a:cubicBezTo>
                      <a:pt x="81" y="30"/>
                      <a:pt x="81" y="30"/>
                      <a:pt x="81" y="30"/>
                    </a:cubicBezTo>
                    <a:cubicBezTo>
                      <a:pt x="81" y="30"/>
                      <a:pt x="81" y="30"/>
                      <a:pt x="81" y="30"/>
                    </a:cubicBezTo>
                    <a:cubicBezTo>
                      <a:pt x="81" y="30"/>
                      <a:pt x="81" y="30"/>
                      <a:pt x="81" y="30"/>
                    </a:cubicBezTo>
                    <a:cubicBezTo>
                      <a:pt x="81" y="30"/>
                      <a:pt x="81" y="30"/>
                      <a:pt x="81" y="30"/>
                    </a:cubicBezTo>
                    <a:cubicBezTo>
                      <a:pt x="81" y="30"/>
                      <a:pt x="81" y="30"/>
                      <a:pt x="81" y="30"/>
                    </a:cubicBezTo>
                    <a:cubicBezTo>
                      <a:pt x="81" y="30"/>
                      <a:pt x="81" y="30"/>
                      <a:pt x="81" y="30"/>
                    </a:cubicBezTo>
                    <a:cubicBezTo>
                      <a:pt x="80" y="30"/>
                      <a:pt x="80" y="30"/>
                      <a:pt x="80" y="30"/>
                    </a:cubicBezTo>
                    <a:cubicBezTo>
                      <a:pt x="80" y="30"/>
                      <a:pt x="80" y="30"/>
                      <a:pt x="80" y="30"/>
                    </a:cubicBezTo>
                    <a:cubicBezTo>
                      <a:pt x="80" y="30"/>
                      <a:pt x="80" y="30"/>
                      <a:pt x="80" y="30"/>
                    </a:cubicBezTo>
                    <a:cubicBezTo>
                      <a:pt x="80" y="29"/>
                      <a:pt x="80" y="29"/>
                      <a:pt x="80" y="29"/>
                    </a:cubicBezTo>
                    <a:cubicBezTo>
                      <a:pt x="80" y="29"/>
                      <a:pt x="80" y="29"/>
                      <a:pt x="80" y="29"/>
                    </a:cubicBezTo>
                    <a:cubicBezTo>
                      <a:pt x="80" y="29"/>
                      <a:pt x="80" y="29"/>
                      <a:pt x="80" y="29"/>
                    </a:cubicBezTo>
                    <a:cubicBezTo>
                      <a:pt x="80" y="29"/>
                      <a:pt x="80" y="29"/>
                      <a:pt x="80" y="29"/>
                    </a:cubicBezTo>
                    <a:cubicBezTo>
                      <a:pt x="80" y="29"/>
                      <a:pt x="80" y="29"/>
                      <a:pt x="80" y="29"/>
                    </a:cubicBezTo>
                    <a:cubicBezTo>
                      <a:pt x="80" y="29"/>
                      <a:pt x="80" y="29"/>
                      <a:pt x="80" y="29"/>
                    </a:cubicBezTo>
                    <a:cubicBezTo>
                      <a:pt x="79" y="29"/>
                      <a:pt x="79" y="29"/>
                      <a:pt x="79" y="29"/>
                    </a:cubicBezTo>
                    <a:cubicBezTo>
                      <a:pt x="79" y="29"/>
                      <a:pt x="79" y="29"/>
                      <a:pt x="79" y="29"/>
                    </a:cubicBezTo>
                    <a:cubicBezTo>
                      <a:pt x="79" y="29"/>
                      <a:pt x="79" y="29"/>
                      <a:pt x="79" y="29"/>
                    </a:cubicBezTo>
                    <a:cubicBezTo>
                      <a:pt x="79" y="29"/>
                      <a:pt x="79" y="29"/>
                      <a:pt x="79" y="29"/>
                    </a:cubicBezTo>
                    <a:cubicBezTo>
                      <a:pt x="79" y="29"/>
                      <a:pt x="79" y="29"/>
                      <a:pt x="79" y="29"/>
                    </a:cubicBezTo>
                    <a:cubicBezTo>
                      <a:pt x="79" y="29"/>
                      <a:pt x="79" y="29"/>
                      <a:pt x="79" y="29"/>
                    </a:cubicBezTo>
                    <a:cubicBezTo>
                      <a:pt x="79" y="29"/>
                      <a:pt x="79" y="29"/>
                      <a:pt x="79" y="29"/>
                    </a:cubicBezTo>
                    <a:cubicBezTo>
                      <a:pt x="79" y="29"/>
                      <a:pt x="79" y="29"/>
                      <a:pt x="79" y="29"/>
                    </a:cubicBezTo>
                    <a:cubicBezTo>
                      <a:pt x="79" y="29"/>
                      <a:pt x="79" y="29"/>
                      <a:pt x="79" y="29"/>
                    </a:cubicBezTo>
                    <a:cubicBezTo>
                      <a:pt x="79" y="29"/>
                      <a:pt x="79" y="29"/>
                      <a:pt x="79" y="29"/>
                    </a:cubicBezTo>
                    <a:cubicBezTo>
                      <a:pt x="79" y="29"/>
                      <a:pt x="79" y="29"/>
                      <a:pt x="79" y="29"/>
                    </a:cubicBezTo>
                    <a:cubicBezTo>
                      <a:pt x="79" y="29"/>
                      <a:pt x="79" y="29"/>
                      <a:pt x="79" y="29"/>
                    </a:cubicBezTo>
                    <a:cubicBezTo>
                      <a:pt x="79" y="29"/>
                      <a:pt x="79" y="29"/>
                      <a:pt x="79" y="29"/>
                    </a:cubicBezTo>
                    <a:cubicBezTo>
                      <a:pt x="78" y="28"/>
                      <a:pt x="78" y="28"/>
                      <a:pt x="78" y="28"/>
                    </a:cubicBezTo>
                    <a:cubicBezTo>
                      <a:pt x="78" y="28"/>
                      <a:pt x="78" y="28"/>
                      <a:pt x="78" y="28"/>
                    </a:cubicBezTo>
                    <a:cubicBezTo>
                      <a:pt x="78" y="28"/>
                      <a:pt x="78" y="28"/>
                      <a:pt x="78" y="28"/>
                    </a:cubicBezTo>
                    <a:cubicBezTo>
                      <a:pt x="78" y="28"/>
                      <a:pt x="78" y="28"/>
                      <a:pt x="78" y="28"/>
                    </a:cubicBezTo>
                    <a:cubicBezTo>
                      <a:pt x="78" y="28"/>
                      <a:pt x="78" y="28"/>
                      <a:pt x="78" y="28"/>
                    </a:cubicBezTo>
                    <a:cubicBezTo>
                      <a:pt x="78" y="28"/>
                      <a:pt x="78" y="28"/>
                      <a:pt x="78" y="28"/>
                    </a:cubicBezTo>
                    <a:cubicBezTo>
                      <a:pt x="78" y="28"/>
                      <a:pt x="78" y="28"/>
                      <a:pt x="78" y="28"/>
                    </a:cubicBezTo>
                    <a:cubicBezTo>
                      <a:pt x="78" y="28"/>
                      <a:pt x="78" y="28"/>
                      <a:pt x="78" y="28"/>
                    </a:cubicBezTo>
                    <a:cubicBezTo>
                      <a:pt x="78" y="28"/>
                      <a:pt x="78" y="28"/>
                      <a:pt x="78" y="28"/>
                    </a:cubicBezTo>
                    <a:cubicBezTo>
                      <a:pt x="78" y="28"/>
                      <a:pt x="78" y="28"/>
                      <a:pt x="78" y="28"/>
                    </a:cubicBezTo>
                    <a:cubicBezTo>
                      <a:pt x="78" y="28"/>
                      <a:pt x="78" y="28"/>
                      <a:pt x="78" y="28"/>
                    </a:cubicBezTo>
                    <a:cubicBezTo>
                      <a:pt x="78" y="28"/>
                      <a:pt x="78" y="28"/>
                      <a:pt x="78" y="28"/>
                    </a:cubicBezTo>
                    <a:cubicBezTo>
                      <a:pt x="78" y="28"/>
                      <a:pt x="78" y="28"/>
                      <a:pt x="78" y="28"/>
                    </a:cubicBezTo>
                    <a:cubicBezTo>
                      <a:pt x="78" y="28"/>
                      <a:pt x="78" y="28"/>
                      <a:pt x="78"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6" y="27"/>
                      <a:pt x="76" y="27"/>
                      <a:pt x="76" y="27"/>
                    </a:cubicBezTo>
                    <a:cubicBezTo>
                      <a:pt x="76" y="27"/>
                      <a:pt x="76" y="27"/>
                      <a:pt x="76" y="27"/>
                    </a:cubicBezTo>
                    <a:cubicBezTo>
                      <a:pt x="76" y="27"/>
                      <a:pt x="76" y="27"/>
                      <a:pt x="76" y="27"/>
                    </a:cubicBezTo>
                    <a:cubicBezTo>
                      <a:pt x="76" y="27"/>
                      <a:pt x="76" y="27"/>
                      <a:pt x="76" y="27"/>
                    </a:cubicBezTo>
                    <a:cubicBezTo>
                      <a:pt x="76" y="27"/>
                      <a:pt x="76" y="27"/>
                      <a:pt x="76" y="27"/>
                    </a:cubicBezTo>
                    <a:cubicBezTo>
                      <a:pt x="76" y="27"/>
                      <a:pt x="76" y="27"/>
                      <a:pt x="76" y="27"/>
                    </a:cubicBezTo>
                    <a:cubicBezTo>
                      <a:pt x="76" y="27"/>
                      <a:pt x="76" y="27"/>
                      <a:pt x="76" y="27"/>
                    </a:cubicBezTo>
                    <a:cubicBezTo>
                      <a:pt x="76" y="27"/>
                      <a:pt x="76" y="27"/>
                      <a:pt x="76" y="27"/>
                    </a:cubicBezTo>
                    <a:cubicBezTo>
                      <a:pt x="76" y="27"/>
                      <a:pt x="76" y="27"/>
                      <a:pt x="76" y="27"/>
                    </a:cubicBezTo>
                    <a:cubicBezTo>
                      <a:pt x="76" y="27"/>
                      <a:pt x="76" y="27"/>
                      <a:pt x="76" y="27"/>
                    </a:cubicBezTo>
                    <a:cubicBezTo>
                      <a:pt x="76" y="27"/>
                      <a:pt x="76" y="27"/>
                      <a:pt x="76" y="27"/>
                    </a:cubicBezTo>
                    <a:cubicBezTo>
                      <a:pt x="76" y="27"/>
                      <a:pt x="76" y="27"/>
                      <a:pt x="76" y="27"/>
                    </a:cubicBezTo>
                    <a:cubicBezTo>
                      <a:pt x="76" y="27"/>
                      <a:pt x="76" y="27"/>
                      <a:pt x="76" y="27"/>
                    </a:cubicBezTo>
                    <a:cubicBezTo>
                      <a:pt x="76" y="27"/>
                      <a:pt x="76" y="27"/>
                      <a:pt x="76" y="27"/>
                    </a:cubicBezTo>
                    <a:cubicBezTo>
                      <a:pt x="76" y="27"/>
                      <a:pt x="76" y="27"/>
                      <a:pt x="76" y="27"/>
                    </a:cubicBezTo>
                    <a:cubicBezTo>
                      <a:pt x="76" y="27"/>
                      <a:pt x="76" y="27"/>
                      <a:pt x="76" y="27"/>
                    </a:cubicBezTo>
                    <a:cubicBezTo>
                      <a:pt x="76" y="27"/>
                      <a:pt x="76" y="27"/>
                      <a:pt x="76" y="27"/>
                    </a:cubicBezTo>
                    <a:cubicBezTo>
                      <a:pt x="75" y="27"/>
                      <a:pt x="75" y="27"/>
                      <a:pt x="75" y="27"/>
                    </a:cubicBezTo>
                    <a:cubicBezTo>
                      <a:pt x="75" y="27"/>
                      <a:pt x="75" y="27"/>
                      <a:pt x="75" y="27"/>
                    </a:cubicBezTo>
                    <a:cubicBezTo>
                      <a:pt x="75" y="26"/>
                      <a:pt x="75" y="26"/>
                      <a:pt x="75" y="26"/>
                    </a:cubicBezTo>
                    <a:cubicBezTo>
                      <a:pt x="75" y="26"/>
                      <a:pt x="75" y="26"/>
                      <a:pt x="75" y="26"/>
                    </a:cubicBezTo>
                    <a:cubicBezTo>
                      <a:pt x="75" y="26"/>
                      <a:pt x="75" y="26"/>
                      <a:pt x="75" y="26"/>
                    </a:cubicBezTo>
                    <a:cubicBezTo>
                      <a:pt x="75" y="26"/>
                      <a:pt x="75" y="26"/>
                      <a:pt x="75" y="26"/>
                    </a:cubicBezTo>
                    <a:cubicBezTo>
                      <a:pt x="75" y="26"/>
                      <a:pt x="75" y="26"/>
                      <a:pt x="75" y="26"/>
                    </a:cubicBezTo>
                    <a:cubicBezTo>
                      <a:pt x="75" y="26"/>
                      <a:pt x="75" y="26"/>
                      <a:pt x="75" y="26"/>
                    </a:cubicBezTo>
                    <a:cubicBezTo>
                      <a:pt x="75" y="26"/>
                      <a:pt x="75" y="26"/>
                      <a:pt x="75" y="26"/>
                    </a:cubicBezTo>
                    <a:cubicBezTo>
                      <a:pt x="75" y="26"/>
                      <a:pt x="75" y="26"/>
                      <a:pt x="75" y="26"/>
                    </a:cubicBezTo>
                    <a:cubicBezTo>
                      <a:pt x="75" y="26"/>
                      <a:pt x="75" y="26"/>
                      <a:pt x="75" y="26"/>
                    </a:cubicBezTo>
                    <a:cubicBezTo>
                      <a:pt x="75" y="26"/>
                      <a:pt x="75" y="26"/>
                      <a:pt x="75" y="26"/>
                    </a:cubicBezTo>
                    <a:cubicBezTo>
                      <a:pt x="75" y="26"/>
                      <a:pt x="75" y="26"/>
                      <a:pt x="75" y="26"/>
                    </a:cubicBezTo>
                    <a:cubicBezTo>
                      <a:pt x="75" y="26"/>
                      <a:pt x="75" y="26"/>
                      <a:pt x="75" y="26"/>
                    </a:cubicBezTo>
                    <a:cubicBezTo>
                      <a:pt x="75" y="26"/>
                      <a:pt x="75" y="26"/>
                      <a:pt x="75" y="26"/>
                    </a:cubicBezTo>
                    <a:cubicBezTo>
                      <a:pt x="75" y="26"/>
                      <a:pt x="75" y="26"/>
                      <a:pt x="75" y="26"/>
                    </a:cubicBezTo>
                    <a:cubicBezTo>
                      <a:pt x="75" y="26"/>
                      <a:pt x="75" y="26"/>
                      <a:pt x="75" y="26"/>
                    </a:cubicBezTo>
                    <a:cubicBezTo>
                      <a:pt x="74" y="26"/>
                      <a:pt x="74" y="26"/>
                      <a:pt x="74" y="26"/>
                    </a:cubicBezTo>
                    <a:cubicBezTo>
                      <a:pt x="74" y="26"/>
                      <a:pt x="74" y="26"/>
                      <a:pt x="74" y="26"/>
                    </a:cubicBezTo>
                    <a:cubicBezTo>
                      <a:pt x="74" y="26"/>
                      <a:pt x="74" y="26"/>
                      <a:pt x="74" y="26"/>
                    </a:cubicBezTo>
                    <a:cubicBezTo>
                      <a:pt x="74" y="26"/>
                      <a:pt x="74" y="26"/>
                      <a:pt x="74" y="26"/>
                    </a:cubicBezTo>
                    <a:cubicBezTo>
                      <a:pt x="74" y="26"/>
                      <a:pt x="74" y="26"/>
                      <a:pt x="74" y="26"/>
                    </a:cubicBezTo>
                    <a:cubicBezTo>
                      <a:pt x="74" y="26"/>
                      <a:pt x="74" y="26"/>
                      <a:pt x="74" y="26"/>
                    </a:cubicBezTo>
                    <a:cubicBezTo>
                      <a:pt x="74" y="26"/>
                      <a:pt x="74" y="26"/>
                      <a:pt x="74" y="26"/>
                    </a:cubicBezTo>
                    <a:cubicBezTo>
                      <a:pt x="74" y="26"/>
                      <a:pt x="74" y="26"/>
                      <a:pt x="74" y="26"/>
                    </a:cubicBezTo>
                    <a:cubicBezTo>
                      <a:pt x="74" y="26"/>
                      <a:pt x="74" y="26"/>
                      <a:pt x="74" y="26"/>
                    </a:cubicBezTo>
                    <a:cubicBezTo>
                      <a:pt x="74" y="26"/>
                      <a:pt x="74" y="26"/>
                      <a:pt x="74" y="26"/>
                    </a:cubicBezTo>
                    <a:cubicBezTo>
                      <a:pt x="74" y="26"/>
                      <a:pt x="74" y="26"/>
                      <a:pt x="74" y="26"/>
                    </a:cubicBezTo>
                    <a:cubicBezTo>
                      <a:pt x="74" y="26"/>
                      <a:pt x="74" y="26"/>
                      <a:pt x="74" y="26"/>
                    </a:cubicBezTo>
                    <a:cubicBezTo>
                      <a:pt x="74" y="25"/>
                      <a:pt x="74" y="25"/>
                      <a:pt x="74" y="25"/>
                    </a:cubicBezTo>
                    <a:cubicBezTo>
                      <a:pt x="74" y="25"/>
                      <a:pt x="74" y="25"/>
                      <a:pt x="74" y="25"/>
                    </a:cubicBezTo>
                    <a:cubicBezTo>
                      <a:pt x="74" y="25"/>
                      <a:pt x="74" y="25"/>
                      <a:pt x="74" y="25"/>
                    </a:cubicBezTo>
                    <a:cubicBezTo>
                      <a:pt x="74" y="25"/>
                      <a:pt x="74" y="25"/>
                      <a:pt x="74" y="25"/>
                    </a:cubicBezTo>
                    <a:cubicBezTo>
                      <a:pt x="74" y="25"/>
                      <a:pt x="74" y="25"/>
                      <a:pt x="74" y="25"/>
                    </a:cubicBezTo>
                    <a:cubicBezTo>
                      <a:pt x="73" y="25"/>
                      <a:pt x="73" y="25"/>
                      <a:pt x="73" y="25"/>
                    </a:cubicBezTo>
                    <a:cubicBezTo>
                      <a:pt x="73" y="25"/>
                      <a:pt x="73" y="25"/>
                      <a:pt x="73" y="25"/>
                    </a:cubicBezTo>
                    <a:cubicBezTo>
                      <a:pt x="73" y="25"/>
                      <a:pt x="73" y="25"/>
                      <a:pt x="73" y="25"/>
                    </a:cubicBezTo>
                    <a:cubicBezTo>
                      <a:pt x="73" y="25"/>
                      <a:pt x="73" y="25"/>
                      <a:pt x="73" y="25"/>
                    </a:cubicBezTo>
                    <a:cubicBezTo>
                      <a:pt x="73" y="25"/>
                      <a:pt x="73" y="25"/>
                      <a:pt x="73" y="25"/>
                    </a:cubicBezTo>
                    <a:cubicBezTo>
                      <a:pt x="73" y="25"/>
                      <a:pt x="73" y="25"/>
                      <a:pt x="73" y="25"/>
                    </a:cubicBezTo>
                    <a:cubicBezTo>
                      <a:pt x="73" y="25"/>
                      <a:pt x="73" y="25"/>
                      <a:pt x="73" y="25"/>
                    </a:cubicBezTo>
                    <a:cubicBezTo>
                      <a:pt x="73" y="25"/>
                      <a:pt x="73" y="25"/>
                      <a:pt x="73" y="25"/>
                    </a:cubicBezTo>
                    <a:cubicBezTo>
                      <a:pt x="73" y="25"/>
                      <a:pt x="73" y="25"/>
                      <a:pt x="73" y="25"/>
                    </a:cubicBezTo>
                    <a:cubicBezTo>
                      <a:pt x="73" y="25"/>
                      <a:pt x="73" y="25"/>
                      <a:pt x="73" y="25"/>
                    </a:cubicBezTo>
                    <a:cubicBezTo>
                      <a:pt x="73" y="25"/>
                      <a:pt x="73" y="25"/>
                      <a:pt x="73" y="25"/>
                    </a:cubicBezTo>
                    <a:cubicBezTo>
                      <a:pt x="73" y="25"/>
                      <a:pt x="73" y="25"/>
                      <a:pt x="73" y="25"/>
                    </a:cubicBezTo>
                    <a:cubicBezTo>
                      <a:pt x="73" y="25"/>
                      <a:pt x="73" y="25"/>
                      <a:pt x="73" y="25"/>
                    </a:cubicBezTo>
                    <a:cubicBezTo>
                      <a:pt x="73" y="25"/>
                      <a:pt x="73" y="25"/>
                      <a:pt x="73" y="25"/>
                    </a:cubicBezTo>
                    <a:cubicBezTo>
                      <a:pt x="73" y="25"/>
                      <a:pt x="73" y="25"/>
                      <a:pt x="73" y="25"/>
                    </a:cubicBezTo>
                    <a:cubicBezTo>
                      <a:pt x="73" y="25"/>
                      <a:pt x="73" y="25"/>
                      <a:pt x="73" y="25"/>
                    </a:cubicBezTo>
                    <a:cubicBezTo>
                      <a:pt x="73" y="25"/>
                      <a:pt x="73" y="25"/>
                      <a:pt x="73" y="25"/>
                    </a:cubicBezTo>
                    <a:cubicBezTo>
                      <a:pt x="72" y="25"/>
                      <a:pt x="72" y="25"/>
                      <a:pt x="72" y="25"/>
                    </a:cubicBezTo>
                    <a:cubicBezTo>
                      <a:pt x="72" y="25"/>
                      <a:pt x="72" y="25"/>
                      <a:pt x="72" y="25"/>
                    </a:cubicBezTo>
                    <a:cubicBezTo>
                      <a:pt x="72" y="25"/>
                      <a:pt x="72" y="25"/>
                      <a:pt x="72" y="25"/>
                    </a:cubicBezTo>
                    <a:cubicBezTo>
                      <a:pt x="72" y="25"/>
                      <a:pt x="72" y="25"/>
                      <a:pt x="72" y="25"/>
                    </a:cubicBezTo>
                    <a:cubicBezTo>
                      <a:pt x="72" y="25"/>
                      <a:pt x="72" y="25"/>
                      <a:pt x="72" y="25"/>
                    </a:cubicBezTo>
                    <a:cubicBezTo>
                      <a:pt x="72" y="25"/>
                      <a:pt x="72" y="25"/>
                      <a:pt x="72" y="25"/>
                    </a:cubicBezTo>
                    <a:cubicBezTo>
                      <a:pt x="72" y="24"/>
                      <a:pt x="72" y="24"/>
                      <a:pt x="72" y="24"/>
                    </a:cubicBezTo>
                    <a:cubicBezTo>
                      <a:pt x="72" y="24"/>
                      <a:pt x="72" y="24"/>
                      <a:pt x="72" y="24"/>
                    </a:cubicBezTo>
                    <a:cubicBezTo>
                      <a:pt x="72" y="24"/>
                      <a:pt x="72" y="24"/>
                      <a:pt x="72" y="24"/>
                    </a:cubicBezTo>
                    <a:cubicBezTo>
                      <a:pt x="72" y="24"/>
                      <a:pt x="72" y="24"/>
                      <a:pt x="72" y="24"/>
                    </a:cubicBezTo>
                    <a:cubicBezTo>
                      <a:pt x="72" y="24"/>
                      <a:pt x="72" y="24"/>
                      <a:pt x="72" y="24"/>
                    </a:cubicBezTo>
                    <a:cubicBezTo>
                      <a:pt x="72" y="24"/>
                      <a:pt x="72" y="24"/>
                      <a:pt x="72" y="24"/>
                    </a:cubicBezTo>
                    <a:cubicBezTo>
                      <a:pt x="72" y="24"/>
                      <a:pt x="72" y="24"/>
                      <a:pt x="72" y="24"/>
                    </a:cubicBezTo>
                    <a:cubicBezTo>
                      <a:pt x="72" y="24"/>
                      <a:pt x="72" y="24"/>
                      <a:pt x="72" y="24"/>
                    </a:cubicBezTo>
                    <a:cubicBezTo>
                      <a:pt x="72" y="24"/>
                      <a:pt x="72" y="24"/>
                      <a:pt x="72" y="24"/>
                    </a:cubicBezTo>
                    <a:cubicBezTo>
                      <a:pt x="72" y="24"/>
                      <a:pt x="72" y="24"/>
                      <a:pt x="72" y="24"/>
                    </a:cubicBezTo>
                    <a:cubicBezTo>
                      <a:pt x="72" y="24"/>
                      <a:pt x="72" y="24"/>
                      <a:pt x="72" y="24"/>
                    </a:cubicBezTo>
                    <a:cubicBezTo>
                      <a:pt x="71" y="24"/>
                      <a:pt x="71" y="24"/>
                      <a:pt x="71" y="24"/>
                    </a:cubicBezTo>
                    <a:cubicBezTo>
                      <a:pt x="71" y="24"/>
                      <a:pt x="71" y="24"/>
                      <a:pt x="71" y="24"/>
                    </a:cubicBezTo>
                    <a:cubicBezTo>
                      <a:pt x="71" y="24"/>
                      <a:pt x="71" y="24"/>
                      <a:pt x="71" y="24"/>
                    </a:cubicBezTo>
                    <a:cubicBezTo>
                      <a:pt x="71" y="24"/>
                      <a:pt x="71" y="24"/>
                      <a:pt x="71" y="24"/>
                    </a:cubicBezTo>
                    <a:cubicBezTo>
                      <a:pt x="71" y="24"/>
                      <a:pt x="71" y="24"/>
                      <a:pt x="71" y="24"/>
                    </a:cubicBezTo>
                    <a:cubicBezTo>
                      <a:pt x="71" y="24"/>
                      <a:pt x="71" y="24"/>
                      <a:pt x="71" y="24"/>
                    </a:cubicBezTo>
                    <a:cubicBezTo>
                      <a:pt x="71" y="24"/>
                      <a:pt x="71" y="24"/>
                      <a:pt x="71" y="24"/>
                    </a:cubicBezTo>
                    <a:cubicBezTo>
                      <a:pt x="71" y="24"/>
                      <a:pt x="71" y="24"/>
                      <a:pt x="71" y="24"/>
                    </a:cubicBezTo>
                    <a:cubicBezTo>
                      <a:pt x="71" y="24"/>
                      <a:pt x="71" y="24"/>
                      <a:pt x="71" y="24"/>
                    </a:cubicBezTo>
                    <a:cubicBezTo>
                      <a:pt x="71" y="24"/>
                      <a:pt x="71" y="24"/>
                      <a:pt x="71" y="24"/>
                    </a:cubicBezTo>
                    <a:cubicBezTo>
                      <a:pt x="71" y="24"/>
                      <a:pt x="71" y="24"/>
                      <a:pt x="71" y="24"/>
                    </a:cubicBezTo>
                    <a:cubicBezTo>
                      <a:pt x="71" y="24"/>
                      <a:pt x="71" y="24"/>
                      <a:pt x="71" y="24"/>
                    </a:cubicBezTo>
                    <a:cubicBezTo>
                      <a:pt x="71" y="24"/>
                      <a:pt x="71" y="24"/>
                      <a:pt x="71" y="24"/>
                    </a:cubicBezTo>
                    <a:cubicBezTo>
                      <a:pt x="71" y="24"/>
                      <a:pt x="71" y="24"/>
                      <a:pt x="71" y="24"/>
                    </a:cubicBezTo>
                    <a:cubicBezTo>
                      <a:pt x="71" y="24"/>
                      <a:pt x="71" y="24"/>
                      <a:pt x="71" y="24"/>
                    </a:cubicBezTo>
                    <a:cubicBezTo>
                      <a:pt x="71" y="24"/>
                      <a:pt x="71" y="24"/>
                      <a:pt x="71" y="24"/>
                    </a:cubicBezTo>
                    <a:cubicBezTo>
                      <a:pt x="71" y="24"/>
                      <a:pt x="71" y="24"/>
                      <a:pt x="71" y="24"/>
                    </a:cubicBezTo>
                    <a:cubicBezTo>
                      <a:pt x="70" y="23"/>
                      <a:pt x="70" y="23"/>
                      <a:pt x="70" y="23"/>
                    </a:cubicBezTo>
                    <a:cubicBezTo>
                      <a:pt x="70" y="23"/>
                      <a:pt x="70" y="23"/>
                      <a:pt x="70" y="23"/>
                    </a:cubicBezTo>
                    <a:cubicBezTo>
                      <a:pt x="70" y="23"/>
                      <a:pt x="70" y="23"/>
                      <a:pt x="70" y="23"/>
                    </a:cubicBezTo>
                    <a:cubicBezTo>
                      <a:pt x="70" y="23"/>
                      <a:pt x="70" y="23"/>
                      <a:pt x="70" y="23"/>
                    </a:cubicBezTo>
                    <a:cubicBezTo>
                      <a:pt x="70" y="23"/>
                      <a:pt x="70" y="23"/>
                      <a:pt x="70" y="23"/>
                    </a:cubicBezTo>
                    <a:cubicBezTo>
                      <a:pt x="70" y="23"/>
                      <a:pt x="70" y="23"/>
                      <a:pt x="70" y="23"/>
                    </a:cubicBezTo>
                    <a:cubicBezTo>
                      <a:pt x="70" y="23"/>
                      <a:pt x="70" y="23"/>
                      <a:pt x="70" y="23"/>
                    </a:cubicBezTo>
                    <a:cubicBezTo>
                      <a:pt x="70" y="23"/>
                      <a:pt x="70" y="23"/>
                      <a:pt x="70" y="23"/>
                    </a:cubicBezTo>
                    <a:cubicBezTo>
                      <a:pt x="70" y="23"/>
                      <a:pt x="70" y="23"/>
                      <a:pt x="70" y="23"/>
                    </a:cubicBezTo>
                    <a:cubicBezTo>
                      <a:pt x="70" y="23"/>
                      <a:pt x="70" y="23"/>
                      <a:pt x="70" y="23"/>
                    </a:cubicBezTo>
                    <a:cubicBezTo>
                      <a:pt x="70" y="23"/>
                      <a:pt x="70" y="23"/>
                      <a:pt x="70" y="23"/>
                    </a:cubicBezTo>
                    <a:cubicBezTo>
                      <a:pt x="70" y="23"/>
                      <a:pt x="70" y="23"/>
                      <a:pt x="70" y="23"/>
                    </a:cubicBezTo>
                    <a:cubicBezTo>
                      <a:pt x="70" y="23"/>
                      <a:pt x="70" y="23"/>
                      <a:pt x="70" y="23"/>
                    </a:cubicBezTo>
                    <a:cubicBezTo>
                      <a:pt x="70" y="23"/>
                      <a:pt x="70" y="23"/>
                      <a:pt x="70" y="23"/>
                    </a:cubicBezTo>
                    <a:cubicBezTo>
                      <a:pt x="70" y="23"/>
                      <a:pt x="70" y="23"/>
                      <a:pt x="70" y="23"/>
                    </a:cubicBezTo>
                    <a:cubicBezTo>
                      <a:pt x="70" y="23"/>
                      <a:pt x="70" y="23"/>
                      <a:pt x="70" y="23"/>
                    </a:cubicBezTo>
                    <a:cubicBezTo>
                      <a:pt x="70" y="23"/>
                      <a:pt x="70" y="23"/>
                      <a:pt x="70" y="23"/>
                    </a:cubicBezTo>
                    <a:cubicBezTo>
                      <a:pt x="69" y="23"/>
                      <a:pt x="69" y="23"/>
                      <a:pt x="69" y="23"/>
                    </a:cubicBezTo>
                    <a:cubicBezTo>
                      <a:pt x="69" y="23"/>
                      <a:pt x="69" y="23"/>
                      <a:pt x="69" y="23"/>
                    </a:cubicBezTo>
                    <a:cubicBezTo>
                      <a:pt x="69" y="23"/>
                      <a:pt x="69" y="23"/>
                      <a:pt x="69" y="23"/>
                    </a:cubicBezTo>
                    <a:cubicBezTo>
                      <a:pt x="69" y="23"/>
                      <a:pt x="69" y="23"/>
                      <a:pt x="69" y="23"/>
                    </a:cubicBezTo>
                    <a:cubicBezTo>
                      <a:pt x="69" y="23"/>
                      <a:pt x="69" y="23"/>
                      <a:pt x="69" y="23"/>
                    </a:cubicBezTo>
                    <a:cubicBezTo>
                      <a:pt x="69" y="23"/>
                      <a:pt x="69" y="23"/>
                      <a:pt x="69" y="23"/>
                    </a:cubicBezTo>
                    <a:cubicBezTo>
                      <a:pt x="69" y="23"/>
                      <a:pt x="69" y="23"/>
                      <a:pt x="69" y="23"/>
                    </a:cubicBezTo>
                    <a:cubicBezTo>
                      <a:pt x="69" y="23"/>
                      <a:pt x="69" y="23"/>
                      <a:pt x="69" y="23"/>
                    </a:cubicBezTo>
                    <a:cubicBezTo>
                      <a:pt x="69" y="23"/>
                      <a:pt x="69" y="23"/>
                      <a:pt x="69" y="23"/>
                    </a:cubicBezTo>
                    <a:cubicBezTo>
                      <a:pt x="69" y="23"/>
                      <a:pt x="69" y="23"/>
                      <a:pt x="69" y="23"/>
                    </a:cubicBezTo>
                    <a:cubicBezTo>
                      <a:pt x="69" y="23"/>
                      <a:pt x="69" y="23"/>
                      <a:pt x="69" y="23"/>
                    </a:cubicBezTo>
                    <a:cubicBezTo>
                      <a:pt x="69" y="23"/>
                      <a:pt x="69" y="23"/>
                      <a:pt x="69" y="23"/>
                    </a:cubicBezTo>
                    <a:cubicBezTo>
                      <a:pt x="69" y="22"/>
                      <a:pt x="69" y="22"/>
                      <a:pt x="69" y="22"/>
                    </a:cubicBezTo>
                    <a:cubicBezTo>
                      <a:pt x="69" y="22"/>
                      <a:pt x="69" y="22"/>
                      <a:pt x="69" y="22"/>
                    </a:cubicBezTo>
                    <a:cubicBezTo>
                      <a:pt x="69" y="22"/>
                      <a:pt x="69" y="22"/>
                      <a:pt x="69" y="22"/>
                    </a:cubicBezTo>
                    <a:cubicBezTo>
                      <a:pt x="69" y="22"/>
                      <a:pt x="69" y="22"/>
                      <a:pt x="69"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8" y="22"/>
                      <a:pt x="68" y="22"/>
                      <a:pt x="68" y="22"/>
                    </a:cubicBezTo>
                    <a:cubicBezTo>
                      <a:pt x="67" y="22"/>
                      <a:pt x="67" y="22"/>
                      <a:pt x="67" y="22"/>
                    </a:cubicBezTo>
                    <a:cubicBezTo>
                      <a:pt x="67" y="22"/>
                      <a:pt x="67" y="22"/>
                      <a:pt x="67" y="22"/>
                    </a:cubicBezTo>
                    <a:cubicBezTo>
                      <a:pt x="67" y="22"/>
                      <a:pt x="67" y="22"/>
                      <a:pt x="67" y="22"/>
                    </a:cubicBezTo>
                    <a:cubicBezTo>
                      <a:pt x="67" y="22"/>
                      <a:pt x="67" y="22"/>
                      <a:pt x="67" y="22"/>
                    </a:cubicBezTo>
                    <a:cubicBezTo>
                      <a:pt x="67" y="22"/>
                      <a:pt x="67" y="22"/>
                      <a:pt x="67" y="22"/>
                    </a:cubicBezTo>
                    <a:cubicBezTo>
                      <a:pt x="67" y="22"/>
                      <a:pt x="67" y="22"/>
                      <a:pt x="67" y="22"/>
                    </a:cubicBezTo>
                    <a:cubicBezTo>
                      <a:pt x="67" y="22"/>
                      <a:pt x="67" y="22"/>
                      <a:pt x="67" y="22"/>
                    </a:cubicBezTo>
                    <a:cubicBezTo>
                      <a:pt x="67" y="22"/>
                      <a:pt x="67" y="22"/>
                      <a:pt x="67" y="22"/>
                    </a:cubicBezTo>
                    <a:cubicBezTo>
                      <a:pt x="67" y="21"/>
                      <a:pt x="67" y="21"/>
                      <a:pt x="67" y="21"/>
                    </a:cubicBezTo>
                    <a:cubicBezTo>
                      <a:pt x="67" y="21"/>
                      <a:pt x="67" y="21"/>
                      <a:pt x="67" y="21"/>
                    </a:cubicBezTo>
                    <a:cubicBezTo>
                      <a:pt x="67" y="21"/>
                      <a:pt x="67" y="21"/>
                      <a:pt x="67" y="21"/>
                    </a:cubicBezTo>
                    <a:cubicBezTo>
                      <a:pt x="67" y="21"/>
                      <a:pt x="67" y="21"/>
                      <a:pt x="67" y="21"/>
                    </a:cubicBezTo>
                    <a:cubicBezTo>
                      <a:pt x="67" y="21"/>
                      <a:pt x="67" y="21"/>
                      <a:pt x="67" y="21"/>
                    </a:cubicBezTo>
                    <a:cubicBezTo>
                      <a:pt x="67" y="21"/>
                      <a:pt x="67" y="21"/>
                      <a:pt x="67" y="21"/>
                    </a:cubicBezTo>
                    <a:cubicBezTo>
                      <a:pt x="67" y="21"/>
                      <a:pt x="67" y="21"/>
                      <a:pt x="67" y="21"/>
                    </a:cubicBezTo>
                    <a:cubicBezTo>
                      <a:pt x="67" y="21"/>
                      <a:pt x="67" y="21"/>
                      <a:pt x="67" y="21"/>
                    </a:cubicBezTo>
                    <a:cubicBezTo>
                      <a:pt x="66" y="21"/>
                      <a:pt x="66" y="21"/>
                      <a:pt x="66" y="21"/>
                    </a:cubicBezTo>
                    <a:cubicBezTo>
                      <a:pt x="66" y="21"/>
                      <a:pt x="66" y="21"/>
                      <a:pt x="66" y="21"/>
                    </a:cubicBezTo>
                    <a:cubicBezTo>
                      <a:pt x="66" y="21"/>
                      <a:pt x="66" y="21"/>
                      <a:pt x="66" y="21"/>
                    </a:cubicBezTo>
                    <a:cubicBezTo>
                      <a:pt x="66" y="21"/>
                      <a:pt x="66" y="21"/>
                      <a:pt x="66" y="21"/>
                    </a:cubicBezTo>
                    <a:cubicBezTo>
                      <a:pt x="66" y="21"/>
                      <a:pt x="66" y="21"/>
                      <a:pt x="66" y="21"/>
                    </a:cubicBezTo>
                    <a:cubicBezTo>
                      <a:pt x="66" y="21"/>
                      <a:pt x="66" y="21"/>
                      <a:pt x="66" y="21"/>
                    </a:cubicBezTo>
                    <a:cubicBezTo>
                      <a:pt x="66" y="21"/>
                      <a:pt x="66" y="21"/>
                      <a:pt x="66" y="21"/>
                    </a:cubicBezTo>
                    <a:cubicBezTo>
                      <a:pt x="66" y="21"/>
                      <a:pt x="66" y="21"/>
                      <a:pt x="66" y="21"/>
                    </a:cubicBezTo>
                    <a:cubicBezTo>
                      <a:pt x="66" y="21"/>
                      <a:pt x="66" y="21"/>
                      <a:pt x="66" y="21"/>
                    </a:cubicBezTo>
                    <a:cubicBezTo>
                      <a:pt x="66" y="21"/>
                      <a:pt x="66" y="21"/>
                      <a:pt x="66" y="21"/>
                    </a:cubicBezTo>
                    <a:cubicBezTo>
                      <a:pt x="66" y="21"/>
                      <a:pt x="66" y="21"/>
                      <a:pt x="66" y="21"/>
                    </a:cubicBezTo>
                    <a:cubicBezTo>
                      <a:pt x="66" y="21"/>
                      <a:pt x="66" y="21"/>
                      <a:pt x="66" y="21"/>
                    </a:cubicBezTo>
                    <a:cubicBezTo>
                      <a:pt x="66" y="21"/>
                      <a:pt x="66" y="21"/>
                      <a:pt x="66" y="21"/>
                    </a:cubicBezTo>
                    <a:cubicBezTo>
                      <a:pt x="66" y="21"/>
                      <a:pt x="66" y="21"/>
                      <a:pt x="66" y="21"/>
                    </a:cubicBezTo>
                    <a:cubicBezTo>
                      <a:pt x="65" y="21"/>
                      <a:pt x="65" y="21"/>
                      <a:pt x="65" y="21"/>
                    </a:cubicBezTo>
                    <a:cubicBezTo>
                      <a:pt x="65" y="21"/>
                      <a:pt x="65" y="21"/>
                      <a:pt x="65" y="21"/>
                    </a:cubicBezTo>
                    <a:cubicBezTo>
                      <a:pt x="65" y="21"/>
                      <a:pt x="65" y="21"/>
                      <a:pt x="65" y="21"/>
                    </a:cubicBezTo>
                    <a:cubicBezTo>
                      <a:pt x="65" y="21"/>
                      <a:pt x="65" y="21"/>
                      <a:pt x="65" y="21"/>
                    </a:cubicBezTo>
                    <a:cubicBezTo>
                      <a:pt x="65" y="21"/>
                      <a:pt x="65" y="21"/>
                      <a:pt x="65" y="21"/>
                    </a:cubicBezTo>
                    <a:cubicBezTo>
                      <a:pt x="65" y="21"/>
                      <a:pt x="65" y="21"/>
                      <a:pt x="65" y="21"/>
                    </a:cubicBezTo>
                    <a:cubicBezTo>
                      <a:pt x="65" y="20"/>
                      <a:pt x="65" y="20"/>
                      <a:pt x="65" y="20"/>
                    </a:cubicBezTo>
                    <a:cubicBezTo>
                      <a:pt x="65" y="20"/>
                      <a:pt x="65" y="20"/>
                      <a:pt x="65" y="20"/>
                    </a:cubicBezTo>
                    <a:cubicBezTo>
                      <a:pt x="65" y="20"/>
                      <a:pt x="65" y="20"/>
                      <a:pt x="65" y="20"/>
                    </a:cubicBezTo>
                    <a:cubicBezTo>
                      <a:pt x="65" y="20"/>
                      <a:pt x="65" y="20"/>
                      <a:pt x="65" y="20"/>
                    </a:cubicBezTo>
                    <a:cubicBezTo>
                      <a:pt x="65" y="20"/>
                      <a:pt x="65" y="20"/>
                      <a:pt x="65" y="20"/>
                    </a:cubicBezTo>
                    <a:cubicBezTo>
                      <a:pt x="65" y="20"/>
                      <a:pt x="65" y="20"/>
                      <a:pt x="65" y="20"/>
                    </a:cubicBezTo>
                    <a:cubicBezTo>
                      <a:pt x="65" y="20"/>
                      <a:pt x="65" y="20"/>
                      <a:pt x="65" y="20"/>
                    </a:cubicBezTo>
                    <a:cubicBezTo>
                      <a:pt x="65" y="20"/>
                      <a:pt x="65" y="20"/>
                      <a:pt x="65" y="20"/>
                    </a:cubicBezTo>
                    <a:cubicBezTo>
                      <a:pt x="65" y="20"/>
                      <a:pt x="65" y="20"/>
                      <a:pt x="65" y="20"/>
                    </a:cubicBezTo>
                    <a:cubicBezTo>
                      <a:pt x="65" y="20"/>
                      <a:pt x="65" y="20"/>
                      <a:pt x="65" y="20"/>
                    </a:cubicBezTo>
                    <a:cubicBezTo>
                      <a:pt x="64" y="20"/>
                      <a:pt x="64" y="20"/>
                      <a:pt x="64" y="20"/>
                    </a:cubicBezTo>
                    <a:cubicBezTo>
                      <a:pt x="64" y="20"/>
                      <a:pt x="64" y="20"/>
                      <a:pt x="64" y="20"/>
                    </a:cubicBezTo>
                    <a:cubicBezTo>
                      <a:pt x="64" y="20"/>
                      <a:pt x="64" y="20"/>
                      <a:pt x="64" y="20"/>
                    </a:cubicBezTo>
                    <a:cubicBezTo>
                      <a:pt x="64" y="20"/>
                      <a:pt x="64" y="20"/>
                      <a:pt x="64" y="20"/>
                    </a:cubicBezTo>
                    <a:cubicBezTo>
                      <a:pt x="64" y="20"/>
                      <a:pt x="64" y="20"/>
                      <a:pt x="64" y="20"/>
                    </a:cubicBezTo>
                    <a:cubicBezTo>
                      <a:pt x="64" y="20"/>
                      <a:pt x="64" y="20"/>
                      <a:pt x="64" y="20"/>
                    </a:cubicBezTo>
                    <a:cubicBezTo>
                      <a:pt x="64" y="20"/>
                      <a:pt x="64" y="20"/>
                      <a:pt x="64" y="20"/>
                    </a:cubicBezTo>
                    <a:cubicBezTo>
                      <a:pt x="64" y="20"/>
                      <a:pt x="64" y="20"/>
                      <a:pt x="64" y="20"/>
                    </a:cubicBezTo>
                    <a:cubicBezTo>
                      <a:pt x="64" y="20"/>
                      <a:pt x="64" y="20"/>
                      <a:pt x="64" y="20"/>
                    </a:cubicBezTo>
                    <a:cubicBezTo>
                      <a:pt x="64" y="20"/>
                      <a:pt x="64" y="20"/>
                      <a:pt x="64" y="20"/>
                    </a:cubicBezTo>
                    <a:cubicBezTo>
                      <a:pt x="64" y="20"/>
                      <a:pt x="64" y="20"/>
                      <a:pt x="64" y="20"/>
                    </a:cubicBezTo>
                    <a:cubicBezTo>
                      <a:pt x="64" y="20"/>
                      <a:pt x="64" y="20"/>
                      <a:pt x="64" y="20"/>
                    </a:cubicBezTo>
                    <a:cubicBezTo>
                      <a:pt x="64" y="20"/>
                      <a:pt x="64" y="20"/>
                      <a:pt x="64" y="20"/>
                    </a:cubicBezTo>
                    <a:cubicBezTo>
                      <a:pt x="63" y="20"/>
                      <a:pt x="63" y="20"/>
                      <a:pt x="63" y="20"/>
                    </a:cubicBezTo>
                    <a:cubicBezTo>
                      <a:pt x="63" y="20"/>
                      <a:pt x="63" y="20"/>
                      <a:pt x="63" y="20"/>
                    </a:cubicBezTo>
                    <a:cubicBezTo>
                      <a:pt x="63" y="19"/>
                      <a:pt x="63" y="19"/>
                      <a:pt x="63" y="19"/>
                    </a:cubicBezTo>
                    <a:cubicBezTo>
                      <a:pt x="63" y="19"/>
                      <a:pt x="63" y="19"/>
                      <a:pt x="63" y="19"/>
                    </a:cubicBezTo>
                    <a:cubicBezTo>
                      <a:pt x="63" y="19"/>
                      <a:pt x="63" y="19"/>
                      <a:pt x="63" y="19"/>
                    </a:cubicBezTo>
                    <a:cubicBezTo>
                      <a:pt x="63" y="19"/>
                      <a:pt x="63" y="19"/>
                      <a:pt x="63" y="19"/>
                    </a:cubicBezTo>
                    <a:cubicBezTo>
                      <a:pt x="63" y="19"/>
                      <a:pt x="63" y="19"/>
                      <a:pt x="63" y="19"/>
                    </a:cubicBezTo>
                    <a:cubicBezTo>
                      <a:pt x="63" y="19"/>
                      <a:pt x="63" y="19"/>
                      <a:pt x="63" y="19"/>
                    </a:cubicBezTo>
                    <a:cubicBezTo>
                      <a:pt x="63" y="19"/>
                      <a:pt x="63" y="19"/>
                      <a:pt x="63" y="19"/>
                    </a:cubicBezTo>
                    <a:cubicBezTo>
                      <a:pt x="63" y="19"/>
                      <a:pt x="63" y="19"/>
                      <a:pt x="63" y="19"/>
                    </a:cubicBezTo>
                    <a:cubicBezTo>
                      <a:pt x="62" y="19"/>
                      <a:pt x="62" y="19"/>
                      <a:pt x="62" y="19"/>
                    </a:cubicBezTo>
                    <a:cubicBezTo>
                      <a:pt x="62" y="19"/>
                      <a:pt x="62" y="19"/>
                      <a:pt x="62" y="19"/>
                    </a:cubicBezTo>
                    <a:cubicBezTo>
                      <a:pt x="62" y="19"/>
                      <a:pt x="62" y="19"/>
                      <a:pt x="62" y="19"/>
                    </a:cubicBezTo>
                    <a:cubicBezTo>
                      <a:pt x="62" y="19"/>
                      <a:pt x="62" y="19"/>
                      <a:pt x="62" y="19"/>
                    </a:cubicBezTo>
                    <a:cubicBezTo>
                      <a:pt x="62" y="19"/>
                      <a:pt x="62" y="19"/>
                      <a:pt x="62" y="19"/>
                    </a:cubicBezTo>
                    <a:cubicBezTo>
                      <a:pt x="62" y="19"/>
                      <a:pt x="62" y="19"/>
                      <a:pt x="62" y="19"/>
                    </a:cubicBezTo>
                    <a:cubicBezTo>
                      <a:pt x="61" y="18"/>
                      <a:pt x="61" y="18"/>
                      <a:pt x="61" y="18"/>
                    </a:cubicBezTo>
                    <a:cubicBezTo>
                      <a:pt x="61" y="18"/>
                      <a:pt x="61" y="18"/>
                      <a:pt x="61" y="18"/>
                    </a:cubicBezTo>
                    <a:cubicBezTo>
                      <a:pt x="61" y="18"/>
                      <a:pt x="61" y="18"/>
                      <a:pt x="61" y="18"/>
                    </a:cubicBezTo>
                    <a:cubicBezTo>
                      <a:pt x="61" y="18"/>
                      <a:pt x="61" y="18"/>
                      <a:pt x="61" y="18"/>
                    </a:cubicBezTo>
                    <a:cubicBezTo>
                      <a:pt x="61" y="18"/>
                      <a:pt x="61" y="18"/>
                      <a:pt x="61" y="18"/>
                    </a:cubicBezTo>
                    <a:cubicBezTo>
                      <a:pt x="48" y="12"/>
                      <a:pt x="34" y="6"/>
                      <a:pt x="19" y="3"/>
                    </a:cubicBezTo>
                    <a:cubicBezTo>
                      <a:pt x="19" y="3"/>
                      <a:pt x="19" y="3"/>
                      <a:pt x="19"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7" y="3"/>
                      <a:pt x="17" y="3"/>
                      <a:pt x="17" y="3"/>
                    </a:cubicBezTo>
                    <a:cubicBezTo>
                      <a:pt x="17" y="3"/>
                      <a:pt x="17" y="3"/>
                      <a:pt x="17" y="3"/>
                    </a:cubicBezTo>
                    <a:cubicBezTo>
                      <a:pt x="17" y="3"/>
                      <a:pt x="17" y="3"/>
                      <a:pt x="17" y="3"/>
                    </a:cubicBezTo>
                    <a:cubicBezTo>
                      <a:pt x="17" y="3"/>
                      <a:pt x="17" y="3"/>
                      <a:pt x="17" y="3"/>
                    </a:cubicBezTo>
                    <a:cubicBezTo>
                      <a:pt x="17" y="3"/>
                      <a:pt x="17" y="3"/>
                      <a:pt x="17" y="3"/>
                    </a:cubicBezTo>
                    <a:cubicBezTo>
                      <a:pt x="17" y="2"/>
                      <a:pt x="17" y="2"/>
                      <a:pt x="17" y="2"/>
                    </a:cubicBezTo>
                    <a:cubicBezTo>
                      <a:pt x="17" y="2"/>
                      <a:pt x="17" y="2"/>
                      <a:pt x="17"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5" y="2"/>
                      <a:pt x="15" y="2"/>
                      <a:pt x="15" y="2"/>
                    </a:cubicBezTo>
                    <a:cubicBezTo>
                      <a:pt x="15" y="2"/>
                      <a:pt x="15" y="2"/>
                      <a:pt x="15" y="2"/>
                    </a:cubicBezTo>
                    <a:cubicBezTo>
                      <a:pt x="15" y="2"/>
                      <a:pt x="15" y="2"/>
                      <a:pt x="15" y="2"/>
                    </a:cubicBezTo>
                    <a:cubicBezTo>
                      <a:pt x="15" y="2"/>
                      <a:pt x="15" y="2"/>
                      <a:pt x="15" y="2"/>
                    </a:cubicBezTo>
                    <a:cubicBezTo>
                      <a:pt x="15" y="2"/>
                      <a:pt x="15" y="2"/>
                      <a:pt x="15" y="2"/>
                    </a:cubicBezTo>
                    <a:cubicBezTo>
                      <a:pt x="15" y="2"/>
                      <a:pt x="15" y="2"/>
                      <a:pt x="15" y="2"/>
                    </a:cubicBezTo>
                    <a:cubicBezTo>
                      <a:pt x="15" y="2"/>
                      <a:pt x="15" y="2"/>
                      <a:pt x="15" y="2"/>
                    </a:cubicBezTo>
                    <a:cubicBezTo>
                      <a:pt x="15" y="2"/>
                      <a:pt x="15" y="2"/>
                      <a:pt x="15" y="2"/>
                    </a:cubicBezTo>
                    <a:cubicBezTo>
                      <a:pt x="15" y="2"/>
                      <a:pt x="15" y="2"/>
                      <a:pt x="15" y="2"/>
                    </a:cubicBezTo>
                    <a:cubicBezTo>
                      <a:pt x="15" y="2"/>
                      <a:pt x="15" y="2"/>
                      <a:pt x="15" y="2"/>
                    </a:cubicBezTo>
                    <a:cubicBezTo>
                      <a:pt x="15" y="2"/>
                      <a:pt x="15" y="2"/>
                      <a:pt x="15" y="2"/>
                    </a:cubicBezTo>
                    <a:cubicBezTo>
                      <a:pt x="15" y="2"/>
                      <a:pt x="15" y="2"/>
                      <a:pt x="15" y="2"/>
                    </a:cubicBezTo>
                    <a:cubicBezTo>
                      <a:pt x="15" y="2"/>
                      <a:pt x="15" y="2"/>
                      <a:pt x="15" y="2"/>
                    </a:cubicBezTo>
                    <a:cubicBezTo>
                      <a:pt x="15" y="2"/>
                      <a:pt x="15" y="2"/>
                      <a:pt x="15" y="2"/>
                    </a:cubicBezTo>
                    <a:cubicBezTo>
                      <a:pt x="14" y="2"/>
                      <a:pt x="14" y="2"/>
                      <a:pt x="14" y="2"/>
                    </a:cubicBezTo>
                    <a:cubicBezTo>
                      <a:pt x="14" y="2"/>
                      <a:pt x="14" y="2"/>
                      <a:pt x="14" y="2"/>
                    </a:cubicBezTo>
                    <a:cubicBezTo>
                      <a:pt x="14" y="2"/>
                      <a:pt x="14" y="2"/>
                      <a:pt x="14" y="2"/>
                    </a:cubicBezTo>
                    <a:cubicBezTo>
                      <a:pt x="14" y="2"/>
                      <a:pt x="14" y="2"/>
                      <a:pt x="14" y="2"/>
                    </a:cubicBezTo>
                    <a:cubicBezTo>
                      <a:pt x="14" y="2"/>
                      <a:pt x="14" y="2"/>
                      <a:pt x="14" y="2"/>
                    </a:cubicBezTo>
                    <a:cubicBezTo>
                      <a:pt x="14" y="2"/>
                      <a:pt x="14" y="2"/>
                      <a:pt x="14" y="2"/>
                    </a:cubicBezTo>
                    <a:cubicBezTo>
                      <a:pt x="14" y="2"/>
                      <a:pt x="14" y="2"/>
                      <a:pt x="14" y="2"/>
                    </a:cubicBezTo>
                    <a:cubicBezTo>
                      <a:pt x="14" y="2"/>
                      <a:pt x="14" y="2"/>
                      <a:pt x="14" y="2"/>
                    </a:cubicBezTo>
                    <a:cubicBezTo>
                      <a:pt x="14" y="2"/>
                      <a:pt x="14" y="2"/>
                      <a:pt x="14" y="2"/>
                    </a:cubicBezTo>
                    <a:cubicBezTo>
                      <a:pt x="14" y="2"/>
                      <a:pt x="14" y="2"/>
                      <a:pt x="14" y="2"/>
                    </a:cubicBezTo>
                    <a:cubicBezTo>
                      <a:pt x="14" y="2"/>
                      <a:pt x="14" y="2"/>
                      <a:pt x="14" y="2"/>
                    </a:cubicBezTo>
                    <a:cubicBezTo>
                      <a:pt x="14" y="2"/>
                      <a:pt x="14" y="2"/>
                      <a:pt x="14" y="2"/>
                    </a:cubicBezTo>
                    <a:cubicBezTo>
                      <a:pt x="14" y="2"/>
                      <a:pt x="14" y="2"/>
                      <a:pt x="14" y="2"/>
                    </a:cubicBezTo>
                    <a:cubicBezTo>
                      <a:pt x="14" y="2"/>
                      <a:pt x="14" y="2"/>
                      <a:pt x="14" y="2"/>
                    </a:cubicBezTo>
                    <a:cubicBezTo>
                      <a:pt x="14" y="2"/>
                      <a:pt x="14" y="2"/>
                      <a:pt x="14"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2" y="1"/>
                      <a:pt x="12" y="1"/>
                      <a:pt x="12" y="1"/>
                    </a:cubicBezTo>
                    <a:cubicBezTo>
                      <a:pt x="12" y="1"/>
                      <a:pt x="12" y="1"/>
                      <a:pt x="12" y="1"/>
                    </a:cubicBezTo>
                    <a:cubicBezTo>
                      <a:pt x="12" y="1"/>
                      <a:pt x="12" y="1"/>
                      <a:pt x="12" y="1"/>
                    </a:cubicBezTo>
                    <a:cubicBezTo>
                      <a:pt x="12" y="1"/>
                      <a:pt x="12" y="1"/>
                      <a:pt x="12" y="1"/>
                    </a:cubicBezTo>
                    <a:cubicBezTo>
                      <a:pt x="12" y="1"/>
                      <a:pt x="12" y="1"/>
                      <a:pt x="12" y="1"/>
                    </a:cubicBezTo>
                    <a:cubicBezTo>
                      <a:pt x="12" y="1"/>
                      <a:pt x="12" y="1"/>
                      <a:pt x="12" y="1"/>
                    </a:cubicBezTo>
                    <a:cubicBezTo>
                      <a:pt x="11" y="1"/>
                      <a:pt x="11" y="1"/>
                      <a:pt x="11" y="1"/>
                    </a:cubicBezTo>
                    <a:cubicBezTo>
                      <a:pt x="11" y="1"/>
                      <a:pt x="11" y="1"/>
                      <a:pt x="11" y="1"/>
                    </a:cubicBezTo>
                    <a:cubicBezTo>
                      <a:pt x="11" y="1"/>
                      <a:pt x="11" y="1"/>
                      <a:pt x="11" y="1"/>
                    </a:cubicBezTo>
                    <a:cubicBezTo>
                      <a:pt x="11" y="1"/>
                      <a:pt x="11" y="1"/>
                      <a:pt x="11" y="1"/>
                    </a:cubicBezTo>
                    <a:cubicBezTo>
                      <a:pt x="11" y="1"/>
                      <a:pt x="11" y="1"/>
                      <a:pt x="11" y="1"/>
                    </a:cubicBezTo>
                    <a:cubicBezTo>
                      <a:pt x="11" y="1"/>
                      <a:pt x="11" y="1"/>
                      <a:pt x="11" y="1"/>
                    </a:cubicBezTo>
                    <a:cubicBezTo>
                      <a:pt x="11" y="1"/>
                      <a:pt x="11" y="1"/>
                      <a:pt x="11" y="1"/>
                    </a:cubicBezTo>
                    <a:cubicBezTo>
                      <a:pt x="11" y="1"/>
                      <a:pt x="11" y="1"/>
                      <a:pt x="11" y="1"/>
                    </a:cubicBezTo>
                    <a:cubicBezTo>
                      <a:pt x="11" y="1"/>
                      <a:pt x="11" y="1"/>
                      <a:pt x="11" y="1"/>
                    </a:cubicBezTo>
                    <a:cubicBezTo>
                      <a:pt x="11" y="1"/>
                      <a:pt x="11" y="1"/>
                      <a:pt x="11" y="1"/>
                    </a:cubicBezTo>
                    <a:cubicBezTo>
                      <a:pt x="11" y="1"/>
                      <a:pt x="11" y="1"/>
                      <a:pt x="11" y="1"/>
                    </a:cubicBezTo>
                    <a:cubicBezTo>
                      <a:pt x="11" y="1"/>
                      <a:pt x="11" y="1"/>
                      <a:pt x="11" y="1"/>
                    </a:cubicBezTo>
                    <a:cubicBezTo>
                      <a:pt x="10" y="1"/>
                      <a:pt x="10" y="1"/>
                      <a:pt x="10" y="1"/>
                    </a:cubicBezTo>
                    <a:cubicBezTo>
                      <a:pt x="10" y="1"/>
                      <a:pt x="10" y="1"/>
                      <a:pt x="10" y="1"/>
                    </a:cubicBezTo>
                    <a:cubicBezTo>
                      <a:pt x="10" y="1"/>
                      <a:pt x="10" y="1"/>
                      <a:pt x="10" y="1"/>
                    </a:cubicBezTo>
                    <a:cubicBezTo>
                      <a:pt x="10" y="1"/>
                      <a:pt x="10" y="1"/>
                      <a:pt x="10" y="1"/>
                    </a:cubicBezTo>
                    <a:cubicBezTo>
                      <a:pt x="9" y="1"/>
                      <a:pt x="9" y="1"/>
                      <a:pt x="9" y="1"/>
                    </a:cubicBezTo>
                    <a:cubicBezTo>
                      <a:pt x="9" y="1"/>
                      <a:pt x="9" y="1"/>
                      <a:pt x="9" y="1"/>
                    </a:cubicBezTo>
                    <a:cubicBezTo>
                      <a:pt x="8" y="1"/>
                      <a:pt x="7" y="1"/>
                      <a:pt x="6" y="0"/>
                    </a:cubicBezTo>
                    <a:cubicBezTo>
                      <a:pt x="0" y="42"/>
                      <a:pt x="0" y="42"/>
                      <a:pt x="0" y="42"/>
                    </a:cubicBezTo>
                    <a:cubicBezTo>
                      <a:pt x="21" y="46"/>
                      <a:pt x="42" y="54"/>
                      <a:pt x="59" y="67"/>
                    </a:cubicBezTo>
                    <a:lnTo>
                      <a:pt x="84" y="32"/>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5" name="Google Shape;1705;p22"/>
              <p:cNvSpPr/>
              <p:nvPr/>
            </p:nvSpPr>
            <p:spPr>
              <a:xfrm>
                <a:off x="8143875" y="2487613"/>
                <a:ext cx="301625" cy="173038"/>
              </a:xfrm>
              <a:custGeom>
                <a:avLst/>
                <a:gdLst/>
                <a:ahLst/>
                <a:cxnLst/>
                <a:rect l="l" t="t" r="r" b="b"/>
                <a:pathLst>
                  <a:path w="101" h="58" extrusionOk="0">
                    <a:moveTo>
                      <a:pt x="82" y="43"/>
                    </a:moveTo>
                    <a:cubicBezTo>
                      <a:pt x="87" y="43"/>
                      <a:pt x="92" y="43"/>
                      <a:pt x="97" y="43"/>
                    </a:cubicBezTo>
                    <a:cubicBezTo>
                      <a:pt x="101" y="1"/>
                      <a:pt x="101" y="1"/>
                      <a:pt x="101" y="1"/>
                    </a:cubicBezTo>
                    <a:cubicBezTo>
                      <a:pt x="101" y="1"/>
                      <a:pt x="101" y="1"/>
                      <a:pt x="101" y="1"/>
                    </a:cubicBezTo>
                    <a:cubicBezTo>
                      <a:pt x="101" y="1"/>
                      <a:pt x="101" y="1"/>
                      <a:pt x="101" y="1"/>
                    </a:cubicBezTo>
                    <a:cubicBezTo>
                      <a:pt x="101" y="1"/>
                      <a:pt x="101" y="1"/>
                      <a:pt x="101" y="1"/>
                    </a:cubicBezTo>
                    <a:cubicBezTo>
                      <a:pt x="96" y="1"/>
                      <a:pt x="91" y="1"/>
                      <a:pt x="87" y="0"/>
                    </a:cubicBezTo>
                    <a:cubicBezTo>
                      <a:pt x="87" y="0"/>
                      <a:pt x="87" y="0"/>
                      <a:pt x="87" y="0"/>
                    </a:cubicBezTo>
                    <a:cubicBezTo>
                      <a:pt x="87" y="0"/>
                      <a:pt x="87" y="0"/>
                      <a:pt x="87" y="0"/>
                    </a:cubicBez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3" y="0"/>
                      <a:pt x="83" y="0"/>
                      <a:pt x="83" y="0"/>
                    </a:cubicBezTo>
                    <a:cubicBezTo>
                      <a:pt x="83" y="0"/>
                      <a:pt x="83" y="0"/>
                      <a:pt x="83" y="0"/>
                    </a:cubicBezTo>
                    <a:cubicBezTo>
                      <a:pt x="83" y="0"/>
                      <a:pt x="83" y="0"/>
                      <a:pt x="83" y="0"/>
                    </a:cubicBezTo>
                    <a:cubicBezTo>
                      <a:pt x="83" y="0"/>
                      <a:pt x="83" y="0"/>
                      <a:pt x="83" y="0"/>
                    </a:cubicBezTo>
                    <a:cubicBezTo>
                      <a:pt x="83" y="0"/>
                      <a:pt x="83" y="0"/>
                      <a:pt x="83" y="0"/>
                    </a:cubicBezTo>
                    <a:cubicBezTo>
                      <a:pt x="83" y="0"/>
                      <a:pt x="83" y="0"/>
                      <a:pt x="83" y="0"/>
                    </a:cubicBezTo>
                    <a:cubicBezTo>
                      <a:pt x="83" y="0"/>
                      <a:pt x="83" y="0"/>
                      <a:pt x="83" y="0"/>
                    </a:cubicBezTo>
                    <a:cubicBezTo>
                      <a:pt x="83" y="0"/>
                      <a:pt x="83" y="0"/>
                      <a:pt x="83" y="0"/>
                    </a:cubicBezTo>
                    <a:cubicBezTo>
                      <a:pt x="83" y="0"/>
                      <a:pt x="83" y="0"/>
                      <a:pt x="83" y="0"/>
                    </a:cubicBezTo>
                    <a:cubicBezTo>
                      <a:pt x="83" y="0"/>
                      <a:pt x="83" y="0"/>
                      <a:pt x="83" y="0"/>
                    </a:cubicBezTo>
                    <a:cubicBezTo>
                      <a:pt x="83" y="0"/>
                      <a:pt x="83" y="0"/>
                      <a:pt x="83" y="0"/>
                    </a:cubicBezTo>
                    <a:cubicBezTo>
                      <a:pt x="83" y="0"/>
                      <a:pt x="83" y="0"/>
                      <a:pt x="83" y="0"/>
                    </a:cubicBezTo>
                    <a:cubicBezTo>
                      <a:pt x="83" y="0"/>
                      <a:pt x="83" y="0"/>
                      <a:pt x="83"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0" y="0"/>
                      <a:pt x="80" y="0"/>
                      <a:pt x="80" y="0"/>
                    </a:cubicBezTo>
                    <a:cubicBezTo>
                      <a:pt x="80" y="0"/>
                      <a:pt x="80" y="0"/>
                      <a:pt x="80" y="0"/>
                    </a:cubicBezTo>
                    <a:cubicBezTo>
                      <a:pt x="80" y="0"/>
                      <a:pt x="80" y="0"/>
                      <a:pt x="80" y="0"/>
                    </a:cubicBezTo>
                    <a:cubicBezTo>
                      <a:pt x="80" y="0"/>
                      <a:pt x="80" y="0"/>
                      <a:pt x="80" y="0"/>
                    </a:cubicBezTo>
                    <a:cubicBezTo>
                      <a:pt x="80" y="0"/>
                      <a:pt x="80" y="0"/>
                      <a:pt x="80" y="0"/>
                    </a:cubicBezTo>
                    <a:cubicBezTo>
                      <a:pt x="80" y="0"/>
                      <a:pt x="80" y="0"/>
                      <a:pt x="80" y="0"/>
                    </a:cubicBezTo>
                    <a:cubicBezTo>
                      <a:pt x="80" y="0"/>
                      <a:pt x="80" y="0"/>
                      <a:pt x="80" y="0"/>
                    </a:cubicBezTo>
                    <a:cubicBezTo>
                      <a:pt x="80" y="0"/>
                      <a:pt x="80" y="0"/>
                      <a:pt x="80" y="0"/>
                    </a:cubicBezTo>
                    <a:cubicBezTo>
                      <a:pt x="80" y="0"/>
                      <a:pt x="80" y="0"/>
                      <a:pt x="80" y="0"/>
                    </a:cubicBezTo>
                    <a:cubicBezTo>
                      <a:pt x="80" y="0"/>
                      <a:pt x="80" y="0"/>
                      <a:pt x="80" y="0"/>
                    </a:cubicBezTo>
                    <a:cubicBezTo>
                      <a:pt x="80" y="0"/>
                      <a:pt x="80" y="0"/>
                      <a:pt x="80" y="0"/>
                    </a:cubicBezTo>
                    <a:cubicBezTo>
                      <a:pt x="80" y="0"/>
                      <a:pt x="80" y="0"/>
                      <a:pt x="80" y="0"/>
                    </a:cubicBezTo>
                    <a:cubicBezTo>
                      <a:pt x="80" y="0"/>
                      <a:pt x="80" y="0"/>
                      <a:pt x="80"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8" y="0"/>
                      <a:pt x="78" y="0"/>
                      <a:pt x="78" y="0"/>
                    </a:cubicBezTo>
                    <a:cubicBezTo>
                      <a:pt x="78" y="0"/>
                      <a:pt x="78" y="0"/>
                      <a:pt x="78" y="0"/>
                    </a:cubicBezTo>
                    <a:cubicBezTo>
                      <a:pt x="78" y="0"/>
                      <a:pt x="78" y="0"/>
                      <a:pt x="78" y="0"/>
                    </a:cubicBezTo>
                    <a:cubicBezTo>
                      <a:pt x="78" y="0"/>
                      <a:pt x="78" y="0"/>
                      <a:pt x="78" y="0"/>
                    </a:cubicBezTo>
                    <a:cubicBezTo>
                      <a:pt x="78" y="0"/>
                      <a:pt x="78" y="0"/>
                      <a:pt x="78" y="0"/>
                    </a:cubicBezTo>
                    <a:cubicBezTo>
                      <a:pt x="78" y="0"/>
                      <a:pt x="78" y="0"/>
                      <a:pt x="78" y="0"/>
                    </a:cubicBezTo>
                    <a:cubicBezTo>
                      <a:pt x="78" y="0"/>
                      <a:pt x="78" y="0"/>
                      <a:pt x="78" y="0"/>
                    </a:cubicBezTo>
                    <a:cubicBezTo>
                      <a:pt x="78" y="0"/>
                      <a:pt x="78" y="0"/>
                      <a:pt x="78" y="0"/>
                    </a:cubicBezTo>
                    <a:cubicBezTo>
                      <a:pt x="78" y="0"/>
                      <a:pt x="78" y="0"/>
                      <a:pt x="78" y="0"/>
                    </a:cubicBezTo>
                    <a:cubicBezTo>
                      <a:pt x="78" y="0"/>
                      <a:pt x="78" y="0"/>
                      <a:pt x="78" y="0"/>
                    </a:cubicBezTo>
                    <a:cubicBezTo>
                      <a:pt x="78" y="0"/>
                      <a:pt x="78" y="0"/>
                      <a:pt x="78" y="0"/>
                    </a:cubicBezTo>
                    <a:cubicBezTo>
                      <a:pt x="78" y="0"/>
                      <a:pt x="78" y="0"/>
                      <a:pt x="78" y="0"/>
                    </a:cubicBezTo>
                    <a:cubicBezTo>
                      <a:pt x="78" y="0"/>
                      <a:pt x="78" y="0"/>
                      <a:pt x="78" y="0"/>
                    </a:cubicBezTo>
                    <a:cubicBezTo>
                      <a:pt x="77" y="0"/>
                      <a:pt x="77" y="0"/>
                      <a:pt x="77" y="0"/>
                    </a:cubicBezTo>
                    <a:cubicBezTo>
                      <a:pt x="77" y="0"/>
                      <a:pt x="77" y="0"/>
                      <a:pt x="77" y="0"/>
                    </a:cubicBezTo>
                    <a:cubicBezTo>
                      <a:pt x="77" y="0"/>
                      <a:pt x="77" y="0"/>
                      <a:pt x="77" y="0"/>
                    </a:cubicBezTo>
                    <a:cubicBezTo>
                      <a:pt x="77" y="0"/>
                      <a:pt x="77" y="0"/>
                      <a:pt x="77" y="0"/>
                    </a:cubicBezTo>
                    <a:cubicBezTo>
                      <a:pt x="77" y="0"/>
                      <a:pt x="77" y="0"/>
                      <a:pt x="77" y="0"/>
                    </a:cubicBezTo>
                    <a:cubicBezTo>
                      <a:pt x="77" y="0"/>
                      <a:pt x="77" y="0"/>
                      <a:pt x="77" y="0"/>
                    </a:cubicBezTo>
                    <a:cubicBezTo>
                      <a:pt x="77" y="0"/>
                      <a:pt x="77" y="0"/>
                      <a:pt x="77" y="0"/>
                    </a:cubicBezTo>
                    <a:cubicBezTo>
                      <a:pt x="77" y="0"/>
                      <a:pt x="77" y="0"/>
                      <a:pt x="77" y="0"/>
                    </a:cubicBezTo>
                    <a:cubicBezTo>
                      <a:pt x="77" y="0"/>
                      <a:pt x="77" y="0"/>
                      <a:pt x="77" y="0"/>
                    </a:cubicBezTo>
                    <a:cubicBezTo>
                      <a:pt x="77" y="0"/>
                      <a:pt x="77" y="0"/>
                      <a:pt x="77" y="0"/>
                    </a:cubicBezTo>
                    <a:cubicBezTo>
                      <a:pt x="77" y="0"/>
                      <a:pt x="77" y="0"/>
                      <a:pt x="77" y="0"/>
                    </a:cubicBezTo>
                    <a:cubicBezTo>
                      <a:pt x="77" y="0"/>
                      <a:pt x="77" y="0"/>
                      <a:pt x="77" y="0"/>
                    </a:cubicBezTo>
                    <a:cubicBezTo>
                      <a:pt x="77" y="0"/>
                      <a:pt x="77" y="0"/>
                      <a:pt x="77" y="0"/>
                    </a:cubicBezTo>
                    <a:cubicBezTo>
                      <a:pt x="76" y="0"/>
                      <a:pt x="76" y="0"/>
                      <a:pt x="76" y="0"/>
                    </a:cubicBezTo>
                    <a:cubicBezTo>
                      <a:pt x="76" y="0"/>
                      <a:pt x="76" y="0"/>
                      <a:pt x="76" y="0"/>
                    </a:cubicBezTo>
                    <a:cubicBezTo>
                      <a:pt x="76" y="0"/>
                      <a:pt x="76" y="0"/>
                      <a:pt x="76" y="0"/>
                    </a:cubicBezTo>
                    <a:cubicBezTo>
                      <a:pt x="76" y="0"/>
                      <a:pt x="76" y="0"/>
                      <a:pt x="76" y="0"/>
                    </a:cubicBezTo>
                    <a:cubicBezTo>
                      <a:pt x="76" y="0"/>
                      <a:pt x="76" y="0"/>
                      <a:pt x="76" y="0"/>
                    </a:cubicBezTo>
                    <a:cubicBezTo>
                      <a:pt x="76" y="0"/>
                      <a:pt x="76" y="0"/>
                      <a:pt x="76" y="0"/>
                    </a:cubicBezTo>
                    <a:cubicBezTo>
                      <a:pt x="76" y="0"/>
                      <a:pt x="76" y="0"/>
                      <a:pt x="76" y="0"/>
                    </a:cubicBezTo>
                    <a:cubicBezTo>
                      <a:pt x="76" y="0"/>
                      <a:pt x="76" y="0"/>
                      <a:pt x="76" y="0"/>
                    </a:cubicBezTo>
                    <a:cubicBezTo>
                      <a:pt x="76" y="0"/>
                      <a:pt x="76" y="0"/>
                      <a:pt x="76" y="0"/>
                    </a:cubicBezTo>
                    <a:cubicBezTo>
                      <a:pt x="76" y="0"/>
                      <a:pt x="76" y="0"/>
                      <a:pt x="76" y="0"/>
                    </a:cubicBezTo>
                    <a:cubicBezTo>
                      <a:pt x="76" y="0"/>
                      <a:pt x="76" y="0"/>
                      <a:pt x="76" y="0"/>
                    </a:cubicBezTo>
                    <a:cubicBezTo>
                      <a:pt x="76" y="0"/>
                      <a:pt x="76" y="0"/>
                      <a:pt x="76" y="0"/>
                    </a:cubicBezTo>
                    <a:cubicBezTo>
                      <a:pt x="76" y="0"/>
                      <a:pt x="76" y="0"/>
                      <a:pt x="76" y="0"/>
                    </a:cubicBezTo>
                    <a:cubicBezTo>
                      <a:pt x="75" y="0"/>
                      <a:pt x="75" y="0"/>
                      <a:pt x="75" y="0"/>
                    </a:cubicBezTo>
                    <a:cubicBezTo>
                      <a:pt x="75" y="0"/>
                      <a:pt x="75" y="0"/>
                      <a:pt x="75" y="0"/>
                    </a:cubicBezTo>
                    <a:cubicBezTo>
                      <a:pt x="75" y="0"/>
                      <a:pt x="75" y="0"/>
                      <a:pt x="75" y="0"/>
                    </a:cubicBezTo>
                    <a:cubicBezTo>
                      <a:pt x="75" y="0"/>
                      <a:pt x="75" y="0"/>
                      <a:pt x="75" y="0"/>
                    </a:cubicBezTo>
                    <a:cubicBezTo>
                      <a:pt x="75" y="0"/>
                      <a:pt x="75" y="0"/>
                      <a:pt x="75" y="0"/>
                    </a:cubicBezTo>
                    <a:cubicBezTo>
                      <a:pt x="75" y="0"/>
                      <a:pt x="75" y="0"/>
                      <a:pt x="75" y="0"/>
                    </a:cubicBezTo>
                    <a:cubicBezTo>
                      <a:pt x="75" y="0"/>
                      <a:pt x="75" y="0"/>
                      <a:pt x="75" y="0"/>
                    </a:cubicBezTo>
                    <a:cubicBezTo>
                      <a:pt x="75" y="0"/>
                      <a:pt x="75" y="0"/>
                      <a:pt x="75" y="0"/>
                    </a:cubicBezTo>
                    <a:cubicBezTo>
                      <a:pt x="75" y="0"/>
                      <a:pt x="75" y="0"/>
                      <a:pt x="75" y="0"/>
                    </a:cubicBezTo>
                    <a:cubicBezTo>
                      <a:pt x="75" y="0"/>
                      <a:pt x="75" y="0"/>
                      <a:pt x="75" y="0"/>
                    </a:cubicBezTo>
                    <a:cubicBezTo>
                      <a:pt x="75" y="0"/>
                      <a:pt x="75" y="0"/>
                      <a:pt x="75" y="0"/>
                    </a:cubicBezTo>
                    <a:cubicBezTo>
                      <a:pt x="75" y="0"/>
                      <a:pt x="75" y="0"/>
                      <a:pt x="75" y="0"/>
                    </a:cubicBezTo>
                    <a:cubicBezTo>
                      <a:pt x="75" y="0"/>
                      <a:pt x="75" y="0"/>
                      <a:pt x="75" y="0"/>
                    </a:cubicBezTo>
                    <a:cubicBezTo>
                      <a:pt x="75" y="0"/>
                      <a:pt x="75" y="0"/>
                      <a:pt x="75" y="0"/>
                    </a:cubicBezTo>
                    <a:cubicBezTo>
                      <a:pt x="74" y="0"/>
                      <a:pt x="74" y="0"/>
                      <a:pt x="74" y="0"/>
                    </a:cubicBezTo>
                    <a:cubicBezTo>
                      <a:pt x="74" y="0"/>
                      <a:pt x="74" y="0"/>
                      <a:pt x="74" y="0"/>
                    </a:cubicBezTo>
                    <a:cubicBezTo>
                      <a:pt x="74" y="1"/>
                      <a:pt x="74" y="1"/>
                      <a:pt x="74" y="1"/>
                    </a:cubicBezTo>
                    <a:cubicBezTo>
                      <a:pt x="74" y="1"/>
                      <a:pt x="74" y="1"/>
                      <a:pt x="74" y="1"/>
                    </a:cubicBezTo>
                    <a:cubicBezTo>
                      <a:pt x="74" y="1"/>
                      <a:pt x="74" y="1"/>
                      <a:pt x="74" y="1"/>
                    </a:cubicBezTo>
                    <a:cubicBezTo>
                      <a:pt x="74" y="1"/>
                      <a:pt x="74" y="1"/>
                      <a:pt x="74" y="1"/>
                    </a:cubicBezTo>
                    <a:cubicBezTo>
                      <a:pt x="74" y="1"/>
                      <a:pt x="74" y="1"/>
                      <a:pt x="74" y="1"/>
                    </a:cubicBezTo>
                    <a:cubicBezTo>
                      <a:pt x="74" y="1"/>
                      <a:pt x="74" y="1"/>
                      <a:pt x="74" y="1"/>
                    </a:cubicBezTo>
                    <a:cubicBezTo>
                      <a:pt x="74" y="1"/>
                      <a:pt x="74" y="1"/>
                      <a:pt x="74" y="1"/>
                    </a:cubicBezTo>
                    <a:cubicBezTo>
                      <a:pt x="74" y="1"/>
                      <a:pt x="74" y="1"/>
                      <a:pt x="74" y="1"/>
                    </a:cubicBezTo>
                    <a:cubicBezTo>
                      <a:pt x="74" y="1"/>
                      <a:pt x="74" y="1"/>
                      <a:pt x="74" y="1"/>
                    </a:cubicBezTo>
                    <a:cubicBezTo>
                      <a:pt x="74" y="1"/>
                      <a:pt x="74" y="1"/>
                      <a:pt x="74" y="1"/>
                    </a:cubicBezTo>
                    <a:cubicBezTo>
                      <a:pt x="74" y="1"/>
                      <a:pt x="74" y="1"/>
                      <a:pt x="74" y="1"/>
                    </a:cubicBezTo>
                    <a:cubicBezTo>
                      <a:pt x="74" y="1"/>
                      <a:pt x="74" y="1"/>
                      <a:pt x="74" y="1"/>
                    </a:cubicBezTo>
                    <a:cubicBezTo>
                      <a:pt x="73" y="1"/>
                      <a:pt x="73" y="1"/>
                      <a:pt x="73" y="1"/>
                    </a:cubicBezTo>
                    <a:cubicBezTo>
                      <a:pt x="73" y="1"/>
                      <a:pt x="73" y="1"/>
                      <a:pt x="73" y="1"/>
                    </a:cubicBezTo>
                    <a:cubicBezTo>
                      <a:pt x="73" y="1"/>
                      <a:pt x="73" y="1"/>
                      <a:pt x="73" y="1"/>
                    </a:cubicBezTo>
                    <a:cubicBezTo>
                      <a:pt x="73" y="1"/>
                      <a:pt x="73" y="1"/>
                      <a:pt x="73" y="1"/>
                    </a:cubicBezTo>
                    <a:cubicBezTo>
                      <a:pt x="73" y="1"/>
                      <a:pt x="73" y="1"/>
                      <a:pt x="73" y="1"/>
                    </a:cubicBezTo>
                    <a:cubicBezTo>
                      <a:pt x="73" y="1"/>
                      <a:pt x="73" y="1"/>
                      <a:pt x="73" y="1"/>
                    </a:cubicBezTo>
                    <a:cubicBezTo>
                      <a:pt x="73" y="1"/>
                      <a:pt x="73" y="1"/>
                      <a:pt x="73" y="1"/>
                    </a:cubicBezTo>
                    <a:cubicBezTo>
                      <a:pt x="73" y="1"/>
                      <a:pt x="73" y="1"/>
                      <a:pt x="73" y="1"/>
                    </a:cubicBezTo>
                    <a:cubicBezTo>
                      <a:pt x="73" y="1"/>
                      <a:pt x="73" y="1"/>
                      <a:pt x="73" y="1"/>
                    </a:cubicBezTo>
                    <a:cubicBezTo>
                      <a:pt x="73" y="1"/>
                      <a:pt x="73" y="1"/>
                      <a:pt x="73" y="1"/>
                    </a:cubicBezTo>
                    <a:cubicBezTo>
                      <a:pt x="73" y="1"/>
                      <a:pt x="73" y="1"/>
                      <a:pt x="73" y="1"/>
                    </a:cubicBezTo>
                    <a:cubicBezTo>
                      <a:pt x="73" y="1"/>
                      <a:pt x="73" y="1"/>
                      <a:pt x="73" y="1"/>
                    </a:cubicBezTo>
                    <a:cubicBezTo>
                      <a:pt x="73" y="1"/>
                      <a:pt x="73" y="1"/>
                      <a:pt x="73" y="1"/>
                    </a:cubicBezTo>
                    <a:cubicBezTo>
                      <a:pt x="72" y="1"/>
                      <a:pt x="72" y="1"/>
                      <a:pt x="72" y="1"/>
                    </a:cubicBezTo>
                    <a:cubicBezTo>
                      <a:pt x="72" y="1"/>
                      <a:pt x="72" y="1"/>
                      <a:pt x="72" y="1"/>
                    </a:cubicBezTo>
                    <a:cubicBezTo>
                      <a:pt x="72" y="1"/>
                      <a:pt x="72" y="1"/>
                      <a:pt x="72" y="1"/>
                    </a:cubicBezTo>
                    <a:cubicBezTo>
                      <a:pt x="72" y="1"/>
                      <a:pt x="72" y="1"/>
                      <a:pt x="72" y="1"/>
                    </a:cubicBezTo>
                    <a:cubicBezTo>
                      <a:pt x="72" y="1"/>
                      <a:pt x="72" y="1"/>
                      <a:pt x="72" y="1"/>
                    </a:cubicBezTo>
                    <a:cubicBezTo>
                      <a:pt x="72" y="1"/>
                      <a:pt x="72" y="1"/>
                      <a:pt x="72" y="1"/>
                    </a:cubicBezTo>
                    <a:cubicBezTo>
                      <a:pt x="72" y="1"/>
                      <a:pt x="72" y="1"/>
                      <a:pt x="72" y="1"/>
                    </a:cubicBezTo>
                    <a:cubicBezTo>
                      <a:pt x="72" y="1"/>
                      <a:pt x="72" y="1"/>
                      <a:pt x="72" y="1"/>
                    </a:cubicBezTo>
                    <a:cubicBezTo>
                      <a:pt x="72" y="1"/>
                      <a:pt x="72" y="1"/>
                      <a:pt x="72" y="1"/>
                    </a:cubicBezTo>
                    <a:cubicBezTo>
                      <a:pt x="72" y="1"/>
                      <a:pt x="72" y="1"/>
                      <a:pt x="72" y="1"/>
                    </a:cubicBezTo>
                    <a:cubicBezTo>
                      <a:pt x="72" y="1"/>
                      <a:pt x="72" y="1"/>
                      <a:pt x="72" y="1"/>
                    </a:cubicBezTo>
                    <a:cubicBezTo>
                      <a:pt x="72" y="1"/>
                      <a:pt x="72" y="1"/>
                      <a:pt x="72" y="1"/>
                    </a:cubicBezTo>
                    <a:cubicBezTo>
                      <a:pt x="72" y="1"/>
                      <a:pt x="72" y="1"/>
                      <a:pt x="72" y="1"/>
                    </a:cubicBezTo>
                    <a:cubicBezTo>
                      <a:pt x="72" y="1"/>
                      <a:pt x="72" y="1"/>
                      <a:pt x="72" y="1"/>
                    </a:cubicBezTo>
                    <a:cubicBezTo>
                      <a:pt x="71" y="1"/>
                      <a:pt x="71" y="1"/>
                      <a:pt x="71" y="1"/>
                    </a:cubicBezTo>
                    <a:cubicBezTo>
                      <a:pt x="71" y="1"/>
                      <a:pt x="71" y="1"/>
                      <a:pt x="71" y="1"/>
                    </a:cubicBezTo>
                    <a:cubicBezTo>
                      <a:pt x="71" y="1"/>
                      <a:pt x="71" y="1"/>
                      <a:pt x="71" y="1"/>
                    </a:cubicBezTo>
                    <a:cubicBezTo>
                      <a:pt x="71" y="1"/>
                      <a:pt x="71" y="1"/>
                      <a:pt x="71" y="1"/>
                    </a:cubicBezTo>
                    <a:cubicBezTo>
                      <a:pt x="71" y="1"/>
                      <a:pt x="71" y="1"/>
                      <a:pt x="71" y="1"/>
                    </a:cubicBezTo>
                    <a:cubicBezTo>
                      <a:pt x="71" y="1"/>
                      <a:pt x="71" y="1"/>
                      <a:pt x="71" y="1"/>
                    </a:cubicBezTo>
                    <a:cubicBezTo>
                      <a:pt x="71" y="1"/>
                      <a:pt x="71" y="1"/>
                      <a:pt x="71" y="1"/>
                    </a:cubicBezTo>
                    <a:cubicBezTo>
                      <a:pt x="71" y="1"/>
                      <a:pt x="71" y="1"/>
                      <a:pt x="71" y="1"/>
                    </a:cubicBezTo>
                    <a:cubicBezTo>
                      <a:pt x="71" y="1"/>
                      <a:pt x="71" y="1"/>
                      <a:pt x="71" y="1"/>
                    </a:cubicBezTo>
                    <a:cubicBezTo>
                      <a:pt x="71" y="1"/>
                      <a:pt x="71" y="1"/>
                      <a:pt x="71" y="1"/>
                    </a:cubicBezTo>
                    <a:cubicBezTo>
                      <a:pt x="71" y="1"/>
                      <a:pt x="71" y="1"/>
                      <a:pt x="71" y="1"/>
                    </a:cubicBezTo>
                    <a:cubicBezTo>
                      <a:pt x="71" y="1"/>
                      <a:pt x="71" y="1"/>
                      <a:pt x="71" y="1"/>
                    </a:cubicBezTo>
                    <a:cubicBezTo>
                      <a:pt x="71" y="1"/>
                      <a:pt x="71" y="1"/>
                      <a:pt x="71" y="1"/>
                    </a:cubicBezTo>
                    <a:cubicBezTo>
                      <a:pt x="70" y="1"/>
                      <a:pt x="70" y="1"/>
                      <a:pt x="70" y="1"/>
                    </a:cubicBezTo>
                    <a:cubicBezTo>
                      <a:pt x="70" y="1"/>
                      <a:pt x="70" y="1"/>
                      <a:pt x="70" y="1"/>
                    </a:cubicBezTo>
                    <a:cubicBezTo>
                      <a:pt x="70" y="1"/>
                      <a:pt x="70" y="1"/>
                      <a:pt x="70" y="1"/>
                    </a:cubicBezTo>
                    <a:cubicBezTo>
                      <a:pt x="70" y="1"/>
                      <a:pt x="70" y="1"/>
                      <a:pt x="70" y="1"/>
                    </a:cubicBezTo>
                    <a:cubicBezTo>
                      <a:pt x="70" y="1"/>
                      <a:pt x="70" y="1"/>
                      <a:pt x="70" y="1"/>
                    </a:cubicBezTo>
                    <a:cubicBezTo>
                      <a:pt x="70" y="1"/>
                      <a:pt x="70" y="1"/>
                      <a:pt x="70" y="1"/>
                    </a:cubicBezTo>
                    <a:cubicBezTo>
                      <a:pt x="70" y="1"/>
                      <a:pt x="70" y="1"/>
                      <a:pt x="70" y="1"/>
                    </a:cubicBezTo>
                    <a:cubicBezTo>
                      <a:pt x="70" y="1"/>
                      <a:pt x="70" y="1"/>
                      <a:pt x="70" y="1"/>
                    </a:cubicBezTo>
                    <a:cubicBezTo>
                      <a:pt x="70" y="1"/>
                      <a:pt x="70" y="1"/>
                      <a:pt x="70" y="1"/>
                    </a:cubicBezTo>
                    <a:cubicBezTo>
                      <a:pt x="70" y="1"/>
                      <a:pt x="70" y="1"/>
                      <a:pt x="70" y="1"/>
                    </a:cubicBezTo>
                    <a:cubicBezTo>
                      <a:pt x="70" y="1"/>
                      <a:pt x="70" y="1"/>
                      <a:pt x="70" y="1"/>
                    </a:cubicBezTo>
                    <a:cubicBezTo>
                      <a:pt x="70" y="1"/>
                      <a:pt x="70" y="1"/>
                      <a:pt x="70" y="1"/>
                    </a:cubicBezTo>
                    <a:cubicBezTo>
                      <a:pt x="70" y="1"/>
                      <a:pt x="70" y="1"/>
                      <a:pt x="70" y="1"/>
                    </a:cubicBezTo>
                    <a:cubicBezTo>
                      <a:pt x="70" y="1"/>
                      <a:pt x="70" y="1"/>
                      <a:pt x="70" y="1"/>
                    </a:cubicBezTo>
                    <a:cubicBezTo>
                      <a:pt x="69" y="1"/>
                      <a:pt x="69" y="1"/>
                      <a:pt x="69" y="1"/>
                    </a:cubicBezTo>
                    <a:cubicBezTo>
                      <a:pt x="69" y="1"/>
                      <a:pt x="69" y="1"/>
                      <a:pt x="69" y="1"/>
                    </a:cubicBezTo>
                    <a:cubicBezTo>
                      <a:pt x="69" y="1"/>
                      <a:pt x="69" y="1"/>
                      <a:pt x="69" y="1"/>
                    </a:cubicBezTo>
                    <a:cubicBezTo>
                      <a:pt x="69" y="1"/>
                      <a:pt x="69" y="1"/>
                      <a:pt x="69" y="1"/>
                    </a:cubicBezTo>
                    <a:cubicBezTo>
                      <a:pt x="69" y="1"/>
                      <a:pt x="69" y="1"/>
                      <a:pt x="69" y="1"/>
                    </a:cubicBezTo>
                    <a:cubicBezTo>
                      <a:pt x="69" y="1"/>
                      <a:pt x="69" y="1"/>
                      <a:pt x="69" y="1"/>
                    </a:cubicBezTo>
                    <a:cubicBezTo>
                      <a:pt x="69" y="1"/>
                      <a:pt x="69" y="1"/>
                      <a:pt x="69" y="1"/>
                    </a:cubicBezTo>
                    <a:cubicBezTo>
                      <a:pt x="69" y="1"/>
                      <a:pt x="69" y="1"/>
                      <a:pt x="69" y="1"/>
                    </a:cubicBezTo>
                    <a:cubicBezTo>
                      <a:pt x="69" y="1"/>
                      <a:pt x="69" y="1"/>
                      <a:pt x="69" y="1"/>
                    </a:cubicBezTo>
                    <a:cubicBezTo>
                      <a:pt x="69" y="1"/>
                      <a:pt x="69" y="1"/>
                      <a:pt x="69" y="1"/>
                    </a:cubicBezTo>
                    <a:cubicBezTo>
                      <a:pt x="69" y="1"/>
                      <a:pt x="69" y="1"/>
                      <a:pt x="69" y="1"/>
                    </a:cubicBezTo>
                    <a:cubicBezTo>
                      <a:pt x="69" y="1"/>
                      <a:pt x="69" y="1"/>
                      <a:pt x="69" y="1"/>
                    </a:cubicBezTo>
                    <a:cubicBezTo>
                      <a:pt x="69" y="1"/>
                      <a:pt x="69" y="1"/>
                      <a:pt x="69" y="1"/>
                    </a:cubicBezTo>
                    <a:cubicBezTo>
                      <a:pt x="69" y="1"/>
                      <a:pt x="69" y="1"/>
                      <a:pt x="69"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7" y="1"/>
                      <a:pt x="67" y="1"/>
                      <a:pt x="67" y="1"/>
                    </a:cubicBezTo>
                    <a:cubicBezTo>
                      <a:pt x="67" y="1"/>
                      <a:pt x="67" y="1"/>
                      <a:pt x="67" y="1"/>
                    </a:cubicBezTo>
                    <a:cubicBezTo>
                      <a:pt x="67" y="1"/>
                      <a:pt x="67" y="1"/>
                      <a:pt x="67" y="1"/>
                    </a:cubicBezTo>
                    <a:cubicBezTo>
                      <a:pt x="67" y="1"/>
                      <a:pt x="67" y="1"/>
                      <a:pt x="67" y="1"/>
                    </a:cubicBezTo>
                    <a:cubicBezTo>
                      <a:pt x="67" y="1"/>
                      <a:pt x="67" y="1"/>
                      <a:pt x="67" y="1"/>
                    </a:cubicBezTo>
                    <a:cubicBezTo>
                      <a:pt x="67" y="1"/>
                      <a:pt x="67" y="1"/>
                      <a:pt x="67" y="1"/>
                    </a:cubicBezTo>
                    <a:cubicBezTo>
                      <a:pt x="67" y="1"/>
                      <a:pt x="67" y="1"/>
                      <a:pt x="67" y="1"/>
                    </a:cubicBezTo>
                    <a:cubicBezTo>
                      <a:pt x="67" y="1"/>
                      <a:pt x="67" y="1"/>
                      <a:pt x="67" y="1"/>
                    </a:cubicBezTo>
                    <a:cubicBezTo>
                      <a:pt x="67" y="1"/>
                      <a:pt x="67" y="1"/>
                      <a:pt x="67" y="1"/>
                    </a:cubicBezTo>
                    <a:cubicBezTo>
                      <a:pt x="67" y="1"/>
                      <a:pt x="67" y="1"/>
                      <a:pt x="67" y="1"/>
                    </a:cubicBezTo>
                    <a:cubicBezTo>
                      <a:pt x="67" y="1"/>
                      <a:pt x="67" y="1"/>
                      <a:pt x="67" y="1"/>
                    </a:cubicBezTo>
                    <a:cubicBezTo>
                      <a:pt x="67" y="1"/>
                      <a:pt x="67" y="1"/>
                      <a:pt x="67" y="1"/>
                    </a:cubicBezTo>
                    <a:cubicBezTo>
                      <a:pt x="67" y="1"/>
                      <a:pt x="67" y="1"/>
                      <a:pt x="67" y="1"/>
                    </a:cubicBezTo>
                    <a:cubicBezTo>
                      <a:pt x="67" y="1"/>
                      <a:pt x="67" y="1"/>
                      <a:pt x="67" y="1"/>
                    </a:cubicBezTo>
                    <a:cubicBezTo>
                      <a:pt x="66" y="1"/>
                      <a:pt x="66" y="1"/>
                      <a:pt x="66" y="1"/>
                    </a:cubicBezTo>
                    <a:cubicBezTo>
                      <a:pt x="66" y="1"/>
                      <a:pt x="66" y="1"/>
                      <a:pt x="66" y="1"/>
                    </a:cubicBezTo>
                    <a:cubicBezTo>
                      <a:pt x="66" y="1"/>
                      <a:pt x="66" y="1"/>
                      <a:pt x="66" y="1"/>
                    </a:cubicBezTo>
                    <a:cubicBezTo>
                      <a:pt x="66" y="1"/>
                      <a:pt x="66" y="1"/>
                      <a:pt x="66" y="1"/>
                    </a:cubicBezTo>
                    <a:cubicBezTo>
                      <a:pt x="66" y="1"/>
                      <a:pt x="66" y="1"/>
                      <a:pt x="66" y="1"/>
                    </a:cubicBezTo>
                    <a:cubicBezTo>
                      <a:pt x="66" y="1"/>
                      <a:pt x="66" y="1"/>
                      <a:pt x="66" y="1"/>
                    </a:cubicBezTo>
                    <a:cubicBezTo>
                      <a:pt x="66" y="1"/>
                      <a:pt x="66" y="1"/>
                      <a:pt x="66" y="1"/>
                    </a:cubicBezTo>
                    <a:cubicBezTo>
                      <a:pt x="66" y="1"/>
                      <a:pt x="66" y="1"/>
                      <a:pt x="66" y="1"/>
                    </a:cubicBezTo>
                    <a:cubicBezTo>
                      <a:pt x="66" y="1"/>
                      <a:pt x="66" y="1"/>
                      <a:pt x="66" y="1"/>
                    </a:cubicBezTo>
                    <a:cubicBezTo>
                      <a:pt x="66" y="1"/>
                      <a:pt x="66" y="1"/>
                      <a:pt x="66" y="1"/>
                    </a:cubicBezTo>
                    <a:cubicBezTo>
                      <a:pt x="66" y="1"/>
                      <a:pt x="66" y="1"/>
                      <a:pt x="66" y="1"/>
                    </a:cubicBezTo>
                    <a:cubicBezTo>
                      <a:pt x="66" y="1"/>
                      <a:pt x="66" y="1"/>
                      <a:pt x="66" y="1"/>
                    </a:cubicBezTo>
                    <a:cubicBezTo>
                      <a:pt x="66" y="1"/>
                      <a:pt x="66" y="1"/>
                      <a:pt x="66" y="1"/>
                    </a:cubicBezTo>
                    <a:cubicBezTo>
                      <a:pt x="66" y="1"/>
                      <a:pt x="66" y="1"/>
                      <a:pt x="66" y="1"/>
                    </a:cubicBezTo>
                    <a:cubicBezTo>
                      <a:pt x="65" y="1"/>
                      <a:pt x="65" y="1"/>
                      <a:pt x="65" y="1"/>
                    </a:cubicBezTo>
                    <a:cubicBezTo>
                      <a:pt x="65" y="1"/>
                      <a:pt x="65" y="1"/>
                      <a:pt x="65" y="1"/>
                    </a:cubicBezTo>
                    <a:cubicBezTo>
                      <a:pt x="65" y="1"/>
                      <a:pt x="65" y="1"/>
                      <a:pt x="65" y="1"/>
                    </a:cubicBezTo>
                    <a:cubicBezTo>
                      <a:pt x="65" y="1"/>
                      <a:pt x="65" y="1"/>
                      <a:pt x="65" y="1"/>
                    </a:cubicBezTo>
                    <a:cubicBezTo>
                      <a:pt x="65" y="1"/>
                      <a:pt x="65" y="1"/>
                      <a:pt x="65" y="1"/>
                    </a:cubicBezTo>
                    <a:cubicBezTo>
                      <a:pt x="65" y="1"/>
                      <a:pt x="65" y="1"/>
                      <a:pt x="65" y="1"/>
                    </a:cubicBezTo>
                    <a:cubicBezTo>
                      <a:pt x="65" y="1"/>
                      <a:pt x="65" y="1"/>
                      <a:pt x="65" y="1"/>
                    </a:cubicBezTo>
                    <a:cubicBezTo>
                      <a:pt x="65" y="1"/>
                      <a:pt x="65" y="1"/>
                      <a:pt x="65" y="1"/>
                    </a:cubicBezTo>
                    <a:cubicBezTo>
                      <a:pt x="65" y="1"/>
                      <a:pt x="65" y="1"/>
                      <a:pt x="65" y="1"/>
                    </a:cubicBezTo>
                    <a:cubicBezTo>
                      <a:pt x="65" y="1"/>
                      <a:pt x="65" y="1"/>
                      <a:pt x="65" y="1"/>
                    </a:cubicBezTo>
                    <a:cubicBezTo>
                      <a:pt x="65" y="1"/>
                      <a:pt x="65" y="1"/>
                      <a:pt x="65" y="1"/>
                    </a:cubicBezTo>
                    <a:cubicBezTo>
                      <a:pt x="65" y="1"/>
                      <a:pt x="65" y="1"/>
                      <a:pt x="65" y="1"/>
                    </a:cubicBezTo>
                    <a:cubicBezTo>
                      <a:pt x="65" y="1"/>
                      <a:pt x="65" y="1"/>
                      <a:pt x="65" y="1"/>
                    </a:cubicBezTo>
                    <a:cubicBezTo>
                      <a:pt x="65" y="1"/>
                      <a:pt x="65" y="1"/>
                      <a:pt x="65" y="1"/>
                    </a:cubicBezTo>
                    <a:cubicBezTo>
                      <a:pt x="64" y="1"/>
                      <a:pt x="64" y="1"/>
                      <a:pt x="64" y="1"/>
                    </a:cubicBezTo>
                    <a:cubicBezTo>
                      <a:pt x="64" y="1"/>
                      <a:pt x="64" y="1"/>
                      <a:pt x="64" y="1"/>
                    </a:cubicBezTo>
                    <a:cubicBezTo>
                      <a:pt x="64" y="1"/>
                      <a:pt x="64" y="1"/>
                      <a:pt x="64" y="1"/>
                    </a:cubicBezTo>
                    <a:cubicBezTo>
                      <a:pt x="64" y="1"/>
                      <a:pt x="64" y="1"/>
                      <a:pt x="64" y="1"/>
                    </a:cubicBezTo>
                    <a:cubicBezTo>
                      <a:pt x="64" y="1"/>
                      <a:pt x="64" y="1"/>
                      <a:pt x="64" y="1"/>
                    </a:cubicBezTo>
                    <a:cubicBezTo>
                      <a:pt x="64" y="1"/>
                      <a:pt x="64" y="1"/>
                      <a:pt x="64" y="1"/>
                    </a:cubicBezTo>
                    <a:cubicBezTo>
                      <a:pt x="64" y="1"/>
                      <a:pt x="64" y="1"/>
                      <a:pt x="64" y="1"/>
                    </a:cubicBezTo>
                    <a:cubicBezTo>
                      <a:pt x="64" y="1"/>
                      <a:pt x="64" y="1"/>
                      <a:pt x="64" y="1"/>
                    </a:cubicBezTo>
                    <a:cubicBezTo>
                      <a:pt x="64" y="1"/>
                      <a:pt x="64" y="1"/>
                      <a:pt x="64" y="1"/>
                    </a:cubicBezTo>
                    <a:cubicBezTo>
                      <a:pt x="64" y="1"/>
                      <a:pt x="64" y="1"/>
                      <a:pt x="64" y="1"/>
                    </a:cubicBezTo>
                    <a:cubicBezTo>
                      <a:pt x="64" y="1"/>
                      <a:pt x="64" y="1"/>
                      <a:pt x="64" y="1"/>
                    </a:cubicBezTo>
                    <a:cubicBezTo>
                      <a:pt x="64" y="1"/>
                      <a:pt x="64" y="1"/>
                      <a:pt x="64" y="1"/>
                    </a:cubicBezTo>
                    <a:cubicBezTo>
                      <a:pt x="64" y="1"/>
                      <a:pt x="64" y="1"/>
                      <a:pt x="64" y="1"/>
                    </a:cubicBezTo>
                    <a:cubicBezTo>
                      <a:pt x="64" y="1"/>
                      <a:pt x="64" y="1"/>
                      <a:pt x="64" y="1"/>
                    </a:cubicBezTo>
                    <a:cubicBezTo>
                      <a:pt x="63" y="1"/>
                      <a:pt x="63" y="1"/>
                      <a:pt x="63" y="1"/>
                    </a:cubicBezTo>
                    <a:cubicBezTo>
                      <a:pt x="63" y="1"/>
                      <a:pt x="63" y="1"/>
                      <a:pt x="63" y="1"/>
                    </a:cubicBezTo>
                    <a:cubicBezTo>
                      <a:pt x="63" y="1"/>
                      <a:pt x="63" y="1"/>
                      <a:pt x="63" y="1"/>
                    </a:cubicBezTo>
                    <a:cubicBezTo>
                      <a:pt x="63" y="1"/>
                      <a:pt x="63" y="1"/>
                      <a:pt x="63" y="1"/>
                    </a:cubicBezTo>
                    <a:cubicBezTo>
                      <a:pt x="63" y="1"/>
                      <a:pt x="63" y="1"/>
                      <a:pt x="63" y="1"/>
                    </a:cubicBezTo>
                    <a:cubicBezTo>
                      <a:pt x="63" y="1"/>
                      <a:pt x="63" y="1"/>
                      <a:pt x="63" y="1"/>
                    </a:cubicBezTo>
                    <a:cubicBezTo>
                      <a:pt x="63" y="1"/>
                      <a:pt x="63" y="1"/>
                      <a:pt x="63" y="1"/>
                    </a:cubicBezTo>
                    <a:cubicBezTo>
                      <a:pt x="63" y="1"/>
                      <a:pt x="63" y="1"/>
                      <a:pt x="63" y="1"/>
                    </a:cubicBezTo>
                    <a:cubicBezTo>
                      <a:pt x="63" y="1"/>
                      <a:pt x="63" y="1"/>
                      <a:pt x="63" y="1"/>
                    </a:cubicBezTo>
                    <a:cubicBezTo>
                      <a:pt x="63" y="1"/>
                      <a:pt x="63" y="1"/>
                      <a:pt x="63" y="1"/>
                    </a:cubicBezTo>
                    <a:cubicBezTo>
                      <a:pt x="63" y="1"/>
                      <a:pt x="63" y="1"/>
                      <a:pt x="63" y="1"/>
                    </a:cubicBezTo>
                    <a:cubicBezTo>
                      <a:pt x="63" y="1"/>
                      <a:pt x="63" y="1"/>
                      <a:pt x="63" y="1"/>
                    </a:cubicBezTo>
                    <a:cubicBezTo>
                      <a:pt x="63" y="1"/>
                      <a:pt x="63" y="1"/>
                      <a:pt x="63" y="1"/>
                    </a:cubicBezTo>
                    <a:cubicBezTo>
                      <a:pt x="63" y="1"/>
                      <a:pt x="63" y="1"/>
                      <a:pt x="63" y="1"/>
                    </a:cubicBezTo>
                    <a:cubicBezTo>
                      <a:pt x="62" y="1"/>
                      <a:pt x="62" y="1"/>
                      <a:pt x="62" y="1"/>
                    </a:cubicBezTo>
                    <a:cubicBezTo>
                      <a:pt x="62" y="1"/>
                      <a:pt x="62" y="1"/>
                      <a:pt x="62" y="1"/>
                    </a:cubicBezTo>
                    <a:cubicBezTo>
                      <a:pt x="62" y="1"/>
                      <a:pt x="62" y="1"/>
                      <a:pt x="62" y="1"/>
                    </a:cubicBezTo>
                    <a:cubicBezTo>
                      <a:pt x="62" y="1"/>
                      <a:pt x="62" y="1"/>
                      <a:pt x="62" y="1"/>
                    </a:cubicBezTo>
                    <a:cubicBezTo>
                      <a:pt x="62" y="1"/>
                      <a:pt x="62" y="1"/>
                      <a:pt x="62" y="1"/>
                    </a:cubicBezTo>
                    <a:cubicBezTo>
                      <a:pt x="62" y="1"/>
                      <a:pt x="62" y="1"/>
                      <a:pt x="62" y="1"/>
                    </a:cubicBezTo>
                    <a:cubicBezTo>
                      <a:pt x="62" y="1"/>
                      <a:pt x="62" y="1"/>
                      <a:pt x="62" y="1"/>
                    </a:cubicBezTo>
                    <a:cubicBezTo>
                      <a:pt x="62" y="1"/>
                      <a:pt x="62" y="1"/>
                      <a:pt x="62" y="1"/>
                    </a:cubicBezTo>
                    <a:cubicBezTo>
                      <a:pt x="62" y="1"/>
                      <a:pt x="62" y="1"/>
                      <a:pt x="62" y="1"/>
                    </a:cubicBezTo>
                    <a:cubicBezTo>
                      <a:pt x="62" y="1"/>
                      <a:pt x="62" y="1"/>
                      <a:pt x="62" y="1"/>
                    </a:cubicBezTo>
                    <a:cubicBezTo>
                      <a:pt x="62" y="1"/>
                      <a:pt x="62" y="1"/>
                      <a:pt x="62" y="1"/>
                    </a:cubicBezTo>
                    <a:cubicBezTo>
                      <a:pt x="62" y="1"/>
                      <a:pt x="62" y="1"/>
                      <a:pt x="62" y="1"/>
                    </a:cubicBezTo>
                    <a:cubicBezTo>
                      <a:pt x="62" y="1"/>
                      <a:pt x="62" y="1"/>
                      <a:pt x="62" y="1"/>
                    </a:cubicBezTo>
                    <a:cubicBezTo>
                      <a:pt x="61" y="1"/>
                      <a:pt x="61" y="1"/>
                      <a:pt x="61" y="1"/>
                    </a:cubicBezTo>
                    <a:cubicBezTo>
                      <a:pt x="61" y="1"/>
                      <a:pt x="61" y="1"/>
                      <a:pt x="61" y="1"/>
                    </a:cubicBezTo>
                    <a:cubicBezTo>
                      <a:pt x="61" y="1"/>
                      <a:pt x="61" y="1"/>
                      <a:pt x="61" y="1"/>
                    </a:cubicBezTo>
                    <a:cubicBezTo>
                      <a:pt x="61" y="2"/>
                      <a:pt x="61" y="2"/>
                      <a:pt x="61" y="2"/>
                    </a:cubicBezTo>
                    <a:cubicBezTo>
                      <a:pt x="61" y="2"/>
                      <a:pt x="61" y="2"/>
                      <a:pt x="61" y="2"/>
                    </a:cubicBezTo>
                    <a:cubicBezTo>
                      <a:pt x="61" y="2"/>
                      <a:pt x="61" y="2"/>
                      <a:pt x="61" y="2"/>
                    </a:cubicBezTo>
                    <a:cubicBezTo>
                      <a:pt x="61" y="2"/>
                      <a:pt x="61" y="2"/>
                      <a:pt x="61" y="2"/>
                    </a:cubicBezTo>
                    <a:cubicBezTo>
                      <a:pt x="61" y="2"/>
                      <a:pt x="61" y="2"/>
                      <a:pt x="61" y="2"/>
                    </a:cubicBezTo>
                    <a:cubicBezTo>
                      <a:pt x="61" y="2"/>
                      <a:pt x="61" y="2"/>
                      <a:pt x="61" y="2"/>
                    </a:cubicBezTo>
                    <a:cubicBezTo>
                      <a:pt x="61" y="2"/>
                      <a:pt x="61" y="2"/>
                      <a:pt x="61" y="2"/>
                    </a:cubicBezTo>
                    <a:cubicBezTo>
                      <a:pt x="61" y="2"/>
                      <a:pt x="61" y="2"/>
                      <a:pt x="61" y="2"/>
                    </a:cubicBezTo>
                    <a:cubicBezTo>
                      <a:pt x="61" y="2"/>
                      <a:pt x="61" y="2"/>
                      <a:pt x="61" y="2"/>
                    </a:cubicBezTo>
                    <a:cubicBezTo>
                      <a:pt x="61" y="2"/>
                      <a:pt x="61" y="2"/>
                      <a:pt x="61" y="2"/>
                    </a:cubicBezTo>
                    <a:cubicBezTo>
                      <a:pt x="61" y="2"/>
                      <a:pt x="61" y="2"/>
                      <a:pt x="61" y="2"/>
                    </a:cubicBezTo>
                    <a:cubicBezTo>
                      <a:pt x="60" y="2"/>
                      <a:pt x="60" y="2"/>
                      <a:pt x="60" y="2"/>
                    </a:cubicBezTo>
                    <a:cubicBezTo>
                      <a:pt x="60" y="2"/>
                      <a:pt x="60" y="2"/>
                      <a:pt x="60" y="2"/>
                    </a:cubicBezTo>
                    <a:cubicBezTo>
                      <a:pt x="60" y="2"/>
                      <a:pt x="60" y="2"/>
                      <a:pt x="60" y="2"/>
                    </a:cubicBezTo>
                    <a:cubicBezTo>
                      <a:pt x="60" y="2"/>
                      <a:pt x="60" y="2"/>
                      <a:pt x="60" y="2"/>
                    </a:cubicBezTo>
                    <a:cubicBezTo>
                      <a:pt x="60" y="2"/>
                      <a:pt x="60" y="2"/>
                      <a:pt x="60" y="2"/>
                    </a:cubicBezTo>
                    <a:cubicBezTo>
                      <a:pt x="60" y="2"/>
                      <a:pt x="60" y="2"/>
                      <a:pt x="60" y="2"/>
                    </a:cubicBezTo>
                    <a:cubicBezTo>
                      <a:pt x="60" y="2"/>
                      <a:pt x="60" y="2"/>
                      <a:pt x="60" y="2"/>
                    </a:cubicBezTo>
                    <a:cubicBezTo>
                      <a:pt x="60" y="2"/>
                      <a:pt x="60" y="2"/>
                      <a:pt x="60" y="2"/>
                    </a:cubicBezTo>
                    <a:cubicBezTo>
                      <a:pt x="60" y="2"/>
                      <a:pt x="60" y="2"/>
                      <a:pt x="60" y="2"/>
                    </a:cubicBezTo>
                    <a:cubicBezTo>
                      <a:pt x="60" y="2"/>
                      <a:pt x="60" y="2"/>
                      <a:pt x="60" y="2"/>
                    </a:cubicBezTo>
                    <a:cubicBezTo>
                      <a:pt x="60" y="2"/>
                      <a:pt x="60" y="2"/>
                      <a:pt x="60" y="2"/>
                    </a:cubicBezTo>
                    <a:cubicBezTo>
                      <a:pt x="60" y="2"/>
                      <a:pt x="60" y="2"/>
                      <a:pt x="60" y="2"/>
                    </a:cubicBezTo>
                    <a:cubicBezTo>
                      <a:pt x="60" y="2"/>
                      <a:pt x="60" y="2"/>
                      <a:pt x="60" y="2"/>
                    </a:cubicBezTo>
                    <a:cubicBezTo>
                      <a:pt x="60" y="2"/>
                      <a:pt x="60" y="2"/>
                      <a:pt x="60" y="2"/>
                    </a:cubicBezTo>
                    <a:cubicBezTo>
                      <a:pt x="59" y="2"/>
                      <a:pt x="59" y="2"/>
                      <a:pt x="59" y="2"/>
                    </a:cubicBezTo>
                    <a:cubicBezTo>
                      <a:pt x="59" y="2"/>
                      <a:pt x="59" y="2"/>
                      <a:pt x="59" y="2"/>
                    </a:cubicBezTo>
                    <a:cubicBezTo>
                      <a:pt x="59" y="2"/>
                      <a:pt x="59" y="2"/>
                      <a:pt x="59" y="2"/>
                    </a:cubicBezTo>
                    <a:cubicBezTo>
                      <a:pt x="59" y="2"/>
                      <a:pt x="59" y="2"/>
                      <a:pt x="59" y="2"/>
                    </a:cubicBezTo>
                    <a:cubicBezTo>
                      <a:pt x="59" y="2"/>
                      <a:pt x="59" y="2"/>
                      <a:pt x="59" y="2"/>
                    </a:cubicBezTo>
                    <a:cubicBezTo>
                      <a:pt x="59" y="2"/>
                      <a:pt x="59" y="2"/>
                      <a:pt x="59" y="2"/>
                    </a:cubicBezTo>
                    <a:cubicBezTo>
                      <a:pt x="59" y="2"/>
                      <a:pt x="59" y="2"/>
                      <a:pt x="59" y="2"/>
                    </a:cubicBezTo>
                    <a:cubicBezTo>
                      <a:pt x="59" y="2"/>
                      <a:pt x="59" y="2"/>
                      <a:pt x="59" y="2"/>
                    </a:cubicBezTo>
                    <a:cubicBezTo>
                      <a:pt x="59" y="2"/>
                      <a:pt x="59" y="2"/>
                      <a:pt x="59" y="2"/>
                    </a:cubicBezTo>
                    <a:cubicBezTo>
                      <a:pt x="59" y="2"/>
                      <a:pt x="59" y="2"/>
                      <a:pt x="59" y="2"/>
                    </a:cubicBezTo>
                    <a:cubicBezTo>
                      <a:pt x="59" y="2"/>
                      <a:pt x="59" y="2"/>
                      <a:pt x="59" y="2"/>
                    </a:cubicBezTo>
                    <a:cubicBezTo>
                      <a:pt x="59" y="2"/>
                      <a:pt x="59" y="2"/>
                      <a:pt x="59" y="2"/>
                    </a:cubicBezTo>
                    <a:cubicBezTo>
                      <a:pt x="59" y="2"/>
                      <a:pt x="59" y="2"/>
                      <a:pt x="59" y="2"/>
                    </a:cubicBezTo>
                    <a:cubicBezTo>
                      <a:pt x="59" y="2"/>
                      <a:pt x="59" y="2"/>
                      <a:pt x="59"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8" y="2"/>
                      <a:pt x="58" y="2"/>
                      <a:pt x="58" y="2"/>
                    </a:cubicBezTo>
                    <a:cubicBezTo>
                      <a:pt x="57" y="2"/>
                      <a:pt x="57" y="2"/>
                      <a:pt x="57" y="2"/>
                    </a:cubicBezTo>
                    <a:cubicBezTo>
                      <a:pt x="57" y="2"/>
                      <a:pt x="57" y="2"/>
                      <a:pt x="57" y="2"/>
                    </a:cubicBezTo>
                    <a:cubicBezTo>
                      <a:pt x="57" y="2"/>
                      <a:pt x="57" y="2"/>
                      <a:pt x="57" y="2"/>
                    </a:cubicBezTo>
                    <a:cubicBezTo>
                      <a:pt x="57" y="2"/>
                      <a:pt x="57" y="2"/>
                      <a:pt x="57" y="2"/>
                    </a:cubicBezTo>
                    <a:cubicBezTo>
                      <a:pt x="57" y="2"/>
                      <a:pt x="57" y="2"/>
                      <a:pt x="57" y="2"/>
                    </a:cubicBezTo>
                    <a:cubicBezTo>
                      <a:pt x="57" y="2"/>
                      <a:pt x="57" y="2"/>
                      <a:pt x="57" y="2"/>
                    </a:cubicBezTo>
                    <a:cubicBezTo>
                      <a:pt x="57" y="2"/>
                      <a:pt x="57" y="2"/>
                      <a:pt x="57" y="2"/>
                    </a:cubicBezTo>
                    <a:cubicBezTo>
                      <a:pt x="57" y="2"/>
                      <a:pt x="57" y="2"/>
                      <a:pt x="57" y="2"/>
                    </a:cubicBezTo>
                    <a:cubicBezTo>
                      <a:pt x="57" y="2"/>
                      <a:pt x="57" y="2"/>
                      <a:pt x="57" y="2"/>
                    </a:cubicBezTo>
                    <a:cubicBezTo>
                      <a:pt x="57" y="2"/>
                      <a:pt x="57" y="2"/>
                      <a:pt x="57" y="2"/>
                    </a:cubicBezTo>
                    <a:cubicBezTo>
                      <a:pt x="57" y="2"/>
                      <a:pt x="57" y="2"/>
                      <a:pt x="57" y="2"/>
                    </a:cubicBezTo>
                    <a:cubicBezTo>
                      <a:pt x="57" y="2"/>
                      <a:pt x="57" y="2"/>
                      <a:pt x="57" y="2"/>
                    </a:cubicBezTo>
                    <a:cubicBezTo>
                      <a:pt x="57" y="2"/>
                      <a:pt x="57" y="2"/>
                      <a:pt x="57" y="2"/>
                    </a:cubicBezTo>
                    <a:cubicBezTo>
                      <a:pt x="57" y="2"/>
                      <a:pt x="57" y="2"/>
                      <a:pt x="57" y="2"/>
                    </a:cubicBezTo>
                    <a:cubicBezTo>
                      <a:pt x="56" y="2"/>
                      <a:pt x="56" y="2"/>
                      <a:pt x="56" y="2"/>
                    </a:cubicBezTo>
                    <a:cubicBezTo>
                      <a:pt x="56" y="2"/>
                      <a:pt x="56" y="2"/>
                      <a:pt x="56" y="2"/>
                    </a:cubicBezTo>
                    <a:cubicBezTo>
                      <a:pt x="56" y="2"/>
                      <a:pt x="56" y="2"/>
                      <a:pt x="56" y="2"/>
                    </a:cubicBezTo>
                    <a:cubicBezTo>
                      <a:pt x="56" y="2"/>
                      <a:pt x="56" y="2"/>
                      <a:pt x="56" y="2"/>
                    </a:cubicBezTo>
                    <a:cubicBezTo>
                      <a:pt x="56" y="2"/>
                      <a:pt x="56" y="2"/>
                      <a:pt x="56" y="2"/>
                    </a:cubicBezTo>
                    <a:cubicBezTo>
                      <a:pt x="56" y="2"/>
                      <a:pt x="56" y="2"/>
                      <a:pt x="56" y="2"/>
                    </a:cubicBezTo>
                    <a:cubicBezTo>
                      <a:pt x="56" y="2"/>
                      <a:pt x="56" y="2"/>
                      <a:pt x="56" y="2"/>
                    </a:cubicBezTo>
                    <a:cubicBezTo>
                      <a:pt x="56" y="2"/>
                      <a:pt x="56" y="2"/>
                      <a:pt x="56" y="2"/>
                    </a:cubicBezTo>
                    <a:cubicBezTo>
                      <a:pt x="56" y="2"/>
                      <a:pt x="56" y="2"/>
                      <a:pt x="56" y="2"/>
                    </a:cubicBezTo>
                    <a:cubicBezTo>
                      <a:pt x="56" y="2"/>
                      <a:pt x="56" y="2"/>
                      <a:pt x="56" y="2"/>
                    </a:cubicBezTo>
                    <a:cubicBezTo>
                      <a:pt x="56" y="2"/>
                      <a:pt x="56" y="2"/>
                      <a:pt x="56" y="2"/>
                    </a:cubicBezTo>
                    <a:cubicBezTo>
                      <a:pt x="56" y="2"/>
                      <a:pt x="56" y="2"/>
                      <a:pt x="56" y="2"/>
                    </a:cubicBezTo>
                    <a:cubicBezTo>
                      <a:pt x="56" y="2"/>
                      <a:pt x="56" y="2"/>
                      <a:pt x="56" y="2"/>
                    </a:cubicBezTo>
                    <a:cubicBezTo>
                      <a:pt x="56" y="2"/>
                      <a:pt x="56" y="2"/>
                      <a:pt x="56" y="2"/>
                    </a:cubicBezTo>
                    <a:cubicBezTo>
                      <a:pt x="55" y="2"/>
                      <a:pt x="55" y="2"/>
                      <a:pt x="55" y="2"/>
                    </a:cubicBezTo>
                    <a:cubicBezTo>
                      <a:pt x="55" y="2"/>
                      <a:pt x="55" y="2"/>
                      <a:pt x="55" y="2"/>
                    </a:cubicBezTo>
                    <a:cubicBezTo>
                      <a:pt x="55" y="2"/>
                      <a:pt x="55" y="2"/>
                      <a:pt x="55" y="2"/>
                    </a:cubicBezTo>
                    <a:cubicBezTo>
                      <a:pt x="55" y="2"/>
                      <a:pt x="55" y="2"/>
                      <a:pt x="55" y="2"/>
                    </a:cubicBezTo>
                    <a:cubicBezTo>
                      <a:pt x="55" y="2"/>
                      <a:pt x="55" y="2"/>
                      <a:pt x="55" y="2"/>
                    </a:cubicBezTo>
                    <a:cubicBezTo>
                      <a:pt x="55" y="2"/>
                      <a:pt x="55" y="2"/>
                      <a:pt x="55" y="2"/>
                    </a:cubicBezTo>
                    <a:cubicBezTo>
                      <a:pt x="55" y="2"/>
                      <a:pt x="55" y="2"/>
                      <a:pt x="55" y="2"/>
                    </a:cubicBezTo>
                    <a:cubicBezTo>
                      <a:pt x="55" y="2"/>
                      <a:pt x="55" y="2"/>
                      <a:pt x="55" y="2"/>
                    </a:cubicBezTo>
                    <a:cubicBezTo>
                      <a:pt x="55" y="2"/>
                      <a:pt x="55" y="2"/>
                      <a:pt x="55" y="2"/>
                    </a:cubicBezTo>
                    <a:cubicBezTo>
                      <a:pt x="55" y="2"/>
                      <a:pt x="55" y="2"/>
                      <a:pt x="55" y="2"/>
                    </a:cubicBezTo>
                    <a:cubicBezTo>
                      <a:pt x="55" y="2"/>
                      <a:pt x="55" y="2"/>
                      <a:pt x="55" y="2"/>
                    </a:cubicBezTo>
                    <a:cubicBezTo>
                      <a:pt x="55" y="2"/>
                      <a:pt x="55" y="2"/>
                      <a:pt x="55" y="2"/>
                    </a:cubicBezTo>
                    <a:cubicBezTo>
                      <a:pt x="55" y="2"/>
                      <a:pt x="55" y="2"/>
                      <a:pt x="55" y="2"/>
                    </a:cubicBezTo>
                    <a:cubicBezTo>
                      <a:pt x="55" y="2"/>
                      <a:pt x="55" y="2"/>
                      <a:pt x="55" y="2"/>
                    </a:cubicBezTo>
                    <a:cubicBezTo>
                      <a:pt x="54" y="2"/>
                      <a:pt x="54" y="2"/>
                      <a:pt x="54" y="2"/>
                    </a:cubicBezTo>
                    <a:cubicBezTo>
                      <a:pt x="54" y="2"/>
                      <a:pt x="54" y="2"/>
                      <a:pt x="54" y="2"/>
                    </a:cubicBezTo>
                    <a:cubicBezTo>
                      <a:pt x="54" y="2"/>
                      <a:pt x="54" y="2"/>
                      <a:pt x="54" y="2"/>
                    </a:cubicBezTo>
                    <a:cubicBezTo>
                      <a:pt x="54" y="2"/>
                      <a:pt x="54" y="2"/>
                      <a:pt x="54" y="2"/>
                    </a:cubicBezTo>
                    <a:cubicBezTo>
                      <a:pt x="54" y="2"/>
                      <a:pt x="54" y="2"/>
                      <a:pt x="54" y="2"/>
                    </a:cubicBezTo>
                    <a:cubicBezTo>
                      <a:pt x="54" y="2"/>
                      <a:pt x="54" y="2"/>
                      <a:pt x="54" y="2"/>
                    </a:cubicBezTo>
                    <a:cubicBezTo>
                      <a:pt x="54" y="2"/>
                      <a:pt x="54" y="2"/>
                      <a:pt x="54" y="2"/>
                    </a:cubicBezTo>
                    <a:cubicBezTo>
                      <a:pt x="54" y="2"/>
                      <a:pt x="54" y="2"/>
                      <a:pt x="54" y="2"/>
                    </a:cubicBezTo>
                    <a:cubicBezTo>
                      <a:pt x="54" y="2"/>
                      <a:pt x="54" y="2"/>
                      <a:pt x="54" y="2"/>
                    </a:cubicBezTo>
                    <a:cubicBezTo>
                      <a:pt x="54" y="2"/>
                      <a:pt x="54" y="2"/>
                      <a:pt x="54" y="2"/>
                    </a:cubicBezTo>
                    <a:cubicBezTo>
                      <a:pt x="54" y="2"/>
                      <a:pt x="54" y="2"/>
                      <a:pt x="54" y="2"/>
                    </a:cubicBezTo>
                    <a:cubicBezTo>
                      <a:pt x="54" y="3"/>
                      <a:pt x="54" y="3"/>
                      <a:pt x="54" y="3"/>
                    </a:cubicBezTo>
                    <a:cubicBezTo>
                      <a:pt x="54" y="3"/>
                      <a:pt x="54" y="3"/>
                      <a:pt x="54" y="3"/>
                    </a:cubicBezTo>
                    <a:cubicBezTo>
                      <a:pt x="54" y="3"/>
                      <a:pt x="54" y="3"/>
                      <a:pt x="54" y="3"/>
                    </a:cubicBezTo>
                    <a:cubicBezTo>
                      <a:pt x="53" y="3"/>
                      <a:pt x="53" y="3"/>
                      <a:pt x="53" y="3"/>
                    </a:cubicBezTo>
                    <a:cubicBezTo>
                      <a:pt x="53" y="3"/>
                      <a:pt x="53" y="3"/>
                      <a:pt x="53" y="3"/>
                    </a:cubicBezTo>
                    <a:cubicBezTo>
                      <a:pt x="53" y="3"/>
                      <a:pt x="53" y="3"/>
                      <a:pt x="53" y="3"/>
                    </a:cubicBezTo>
                    <a:cubicBezTo>
                      <a:pt x="53" y="3"/>
                      <a:pt x="53" y="3"/>
                      <a:pt x="53" y="3"/>
                    </a:cubicBezTo>
                    <a:cubicBezTo>
                      <a:pt x="53" y="3"/>
                      <a:pt x="53" y="3"/>
                      <a:pt x="53" y="3"/>
                    </a:cubicBezTo>
                    <a:cubicBezTo>
                      <a:pt x="53" y="3"/>
                      <a:pt x="53" y="3"/>
                      <a:pt x="53" y="3"/>
                    </a:cubicBezTo>
                    <a:cubicBezTo>
                      <a:pt x="53" y="3"/>
                      <a:pt x="53" y="3"/>
                      <a:pt x="53" y="3"/>
                    </a:cubicBezTo>
                    <a:cubicBezTo>
                      <a:pt x="53" y="3"/>
                      <a:pt x="53" y="3"/>
                      <a:pt x="53" y="3"/>
                    </a:cubicBezTo>
                    <a:cubicBezTo>
                      <a:pt x="53" y="3"/>
                      <a:pt x="53" y="3"/>
                      <a:pt x="53" y="3"/>
                    </a:cubicBezTo>
                    <a:cubicBezTo>
                      <a:pt x="53" y="3"/>
                      <a:pt x="53" y="3"/>
                      <a:pt x="53" y="3"/>
                    </a:cubicBezTo>
                    <a:cubicBezTo>
                      <a:pt x="53" y="3"/>
                      <a:pt x="53" y="3"/>
                      <a:pt x="53" y="3"/>
                    </a:cubicBezTo>
                    <a:cubicBezTo>
                      <a:pt x="53" y="3"/>
                      <a:pt x="53" y="3"/>
                      <a:pt x="53" y="3"/>
                    </a:cubicBezTo>
                    <a:cubicBezTo>
                      <a:pt x="53" y="3"/>
                      <a:pt x="53" y="3"/>
                      <a:pt x="53" y="3"/>
                    </a:cubicBezTo>
                    <a:cubicBezTo>
                      <a:pt x="53" y="3"/>
                      <a:pt x="53" y="3"/>
                      <a:pt x="53" y="3"/>
                    </a:cubicBezTo>
                    <a:cubicBezTo>
                      <a:pt x="53" y="3"/>
                      <a:pt x="53" y="3"/>
                      <a:pt x="53" y="3"/>
                    </a:cubicBezTo>
                    <a:cubicBezTo>
                      <a:pt x="52" y="3"/>
                      <a:pt x="52" y="3"/>
                      <a:pt x="52" y="3"/>
                    </a:cubicBezTo>
                    <a:cubicBezTo>
                      <a:pt x="52" y="3"/>
                      <a:pt x="52" y="3"/>
                      <a:pt x="52" y="3"/>
                    </a:cubicBezTo>
                    <a:cubicBezTo>
                      <a:pt x="52" y="3"/>
                      <a:pt x="52" y="3"/>
                      <a:pt x="52" y="3"/>
                    </a:cubicBezTo>
                    <a:cubicBezTo>
                      <a:pt x="52" y="3"/>
                      <a:pt x="52" y="3"/>
                      <a:pt x="52" y="3"/>
                    </a:cubicBezTo>
                    <a:cubicBezTo>
                      <a:pt x="52" y="3"/>
                      <a:pt x="52" y="3"/>
                      <a:pt x="52" y="3"/>
                    </a:cubicBezTo>
                    <a:cubicBezTo>
                      <a:pt x="52" y="3"/>
                      <a:pt x="52" y="3"/>
                      <a:pt x="52" y="3"/>
                    </a:cubicBezTo>
                    <a:cubicBezTo>
                      <a:pt x="52" y="3"/>
                      <a:pt x="52" y="3"/>
                      <a:pt x="52" y="3"/>
                    </a:cubicBezTo>
                    <a:cubicBezTo>
                      <a:pt x="52" y="3"/>
                      <a:pt x="52" y="3"/>
                      <a:pt x="52" y="3"/>
                    </a:cubicBezTo>
                    <a:cubicBezTo>
                      <a:pt x="52" y="3"/>
                      <a:pt x="52" y="3"/>
                      <a:pt x="52" y="3"/>
                    </a:cubicBezTo>
                    <a:cubicBezTo>
                      <a:pt x="52" y="3"/>
                      <a:pt x="52" y="3"/>
                      <a:pt x="52" y="3"/>
                    </a:cubicBezTo>
                    <a:cubicBezTo>
                      <a:pt x="52" y="3"/>
                      <a:pt x="52" y="3"/>
                      <a:pt x="52" y="3"/>
                    </a:cubicBezTo>
                    <a:cubicBezTo>
                      <a:pt x="52" y="3"/>
                      <a:pt x="52" y="3"/>
                      <a:pt x="52" y="3"/>
                    </a:cubicBezTo>
                    <a:cubicBezTo>
                      <a:pt x="52" y="3"/>
                      <a:pt x="52" y="3"/>
                      <a:pt x="52" y="3"/>
                    </a:cubicBezTo>
                    <a:cubicBezTo>
                      <a:pt x="52" y="3"/>
                      <a:pt x="52" y="3"/>
                      <a:pt x="52" y="3"/>
                    </a:cubicBezTo>
                    <a:cubicBezTo>
                      <a:pt x="51" y="3"/>
                      <a:pt x="51" y="3"/>
                      <a:pt x="51" y="3"/>
                    </a:cubicBezTo>
                    <a:cubicBezTo>
                      <a:pt x="51" y="3"/>
                      <a:pt x="51" y="3"/>
                      <a:pt x="51" y="3"/>
                    </a:cubicBezTo>
                    <a:cubicBezTo>
                      <a:pt x="51" y="3"/>
                      <a:pt x="51" y="3"/>
                      <a:pt x="51" y="3"/>
                    </a:cubicBezTo>
                    <a:cubicBezTo>
                      <a:pt x="51" y="3"/>
                      <a:pt x="51" y="3"/>
                      <a:pt x="51" y="3"/>
                    </a:cubicBezTo>
                    <a:cubicBezTo>
                      <a:pt x="51" y="3"/>
                      <a:pt x="51" y="3"/>
                      <a:pt x="51" y="3"/>
                    </a:cubicBezTo>
                    <a:cubicBezTo>
                      <a:pt x="51" y="3"/>
                      <a:pt x="51" y="3"/>
                      <a:pt x="51" y="3"/>
                    </a:cubicBezTo>
                    <a:cubicBezTo>
                      <a:pt x="51" y="3"/>
                      <a:pt x="51" y="3"/>
                      <a:pt x="51" y="3"/>
                    </a:cubicBezTo>
                    <a:cubicBezTo>
                      <a:pt x="51" y="3"/>
                      <a:pt x="51" y="3"/>
                      <a:pt x="51" y="3"/>
                    </a:cubicBezTo>
                    <a:cubicBezTo>
                      <a:pt x="51" y="3"/>
                      <a:pt x="51" y="3"/>
                      <a:pt x="51" y="3"/>
                    </a:cubicBezTo>
                    <a:cubicBezTo>
                      <a:pt x="51" y="3"/>
                      <a:pt x="51" y="3"/>
                      <a:pt x="51" y="3"/>
                    </a:cubicBezTo>
                    <a:cubicBezTo>
                      <a:pt x="51" y="3"/>
                      <a:pt x="51" y="3"/>
                      <a:pt x="51" y="3"/>
                    </a:cubicBezTo>
                    <a:cubicBezTo>
                      <a:pt x="51" y="3"/>
                      <a:pt x="51" y="3"/>
                      <a:pt x="51" y="3"/>
                    </a:cubicBezTo>
                    <a:cubicBezTo>
                      <a:pt x="51" y="3"/>
                      <a:pt x="51" y="3"/>
                      <a:pt x="51" y="3"/>
                    </a:cubicBezTo>
                    <a:cubicBezTo>
                      <a:pt x="51" y="3"/>
                      <a:pt x="51" y="3"/>
                      <a:pt x="51" y="3"/>
                    </a:cubicBezTo>
                    <a:cubicBezTo>
                      <a:pt x="50" y="3"/>
                      <a:pt x="50" y="3"/>
                      <a:pt x="50" y="3"/>
                    </a:cubicBezTo>
                    <a:cubicBezTo>
                      <a:pt x="50" y="3"/>
                      <a:pt x="50" y="3"/>
                      <a:pt x="50" y="3"/>
                    </a:cubicBezTo>
                    <a:cubicBezTo>
                      <a:pt x="50" y="3"/>
                      <a:pt x="50" y="3"/>
                      <a:pt x="50" y="3"/>
                    </a:cubicBezTo>
                    <a:cubicBezTo>
                      <a:pt x="50" y="3"/>
                      <a:pt x="50" y="3"/>
                      <a:pt x="50" y="3"/>
                    </a:cubicBezTo>
                    <a:cubicBezTo>
                      <a:pt x="50" y="3"/>
                      <a:pt x="50" y="3"/>
                      <a:pt x="50" y="3"/>
                    </a:cubicBezTo>
                    <a:cubicBezTo>
                      <a:pt x="50" y="3"/>
                      <a:pt x="50" y="3"/>
                      <a:pt x="50" y="3"/>
                    </a:cubicBezTo>
                    <a:cubicBezTo>
                      <a:pt x="50" y="3"/>
                      <a:pt x="50" y="3"/>
                      <a:pt x="50" y="3"/>
                    </a:cubicBezTo>
                    <a:cubicBezTo>
                      <a:pt x="50" y="3"/>
                      <a:pt x="50" y="3"/>
                      <a:pt x="50" y="3"/>
                    </a:cubicBezTo>
                    <a:cubicBezTo>
                      <a:pt x="50" y="3"/>
                      <a:pt x="50" y="3"/>
                      <a:pt x="50" y="3"/>
                    </a:cubicBezTo>
                    <a:cubicBezTo>
                      <a:pt x="50" y="3"/>
                      <a:pt x="50" y="3"/>
                      <a:pt x="50" y="3"/>
                    </a:cubicBezTo>
                    <a:cubicBezTo>
                      <a:pt x="50" y="3"/>
                      <a:pt x="50" y="3"/>
                      <a:pt x="50" y="3"/>
                    </a:cubicBezTo>
                    <a:cubicBezTo>
                      <a:pt x="50" y="3"/>
                      <a:pt x="50" y="3"/>
                      <a:pt x="50" y="3"/>
                    </a:cubicBezTo>
                    <a:cubicBezTo>
                      <a:pt x="50" y="3"/>
                      <a:pt x="50" y="3"/>
                      <a:pt x="50" y="3"/>
                    </a:cubicBezTo>
                    <a:cubicBezTo>
                      <a:pt x="50" y="3"/>
                      <a:pt x="50" y="3"/>
                      <a:pt x="50" y="3"/>
                    </a:cubicBezTo>
                    <a:cubicBezTo>
                      <a:pt x="49" y="3"/>
                      <a:pt x="49" y="3"/>
                      <a:pt x="49" y="3"/>
                    </a:cubicBezTo>
                    <a:cubicBezTo>
                      <a:pt x="49" y="3"/>
                      <a:pt x="49" y="3"/>
                      <a:pt x="49" y="3"/>
                    </a:cubicBezTo>
                    <a:cubicBezTo>
                      <a:pt x="49" y="3"/>
                      <a:pt x="49" y="3"/>
                      <a:pt x="49" y="3"/>
                    </a:cubicBezTo>
                    <a:cubicBezTo>
                      <a:pt x="49" y="3"/>
                      <a:pt x="49" y="3"/>
                      <a:pt x="49" y="3"/>
                    </a:cubicBezTo>
                    <a:cubicBezTo>
                      <a:pt x="49" y="3"/>
                      <a:pt x="49" y="3"/>
                      <a:pt x="49" y="3"/>
                    </a:cubicBezTo>
                    <a:cubicBezTo>
                      <a:pt x="49" y="3"/>
                      <a:pt x="49" y="3"/>
                      <a:pt x="49" y="3"/>
                    </a:cubicBezTo>
                    <a:cubicBezTo>
                      <a:pt x="49" y="3"/>
                      <a:pt x="49" y="3"/>
                      <a:pt x="49" y="3"/>
                    </a:cubicBezTo>
                    <a:cubicBezTo>
                      <a:pt x="49" y="3"/>
                      <a:pt x="49" y="3"/>
                      <a:pt x="49" y="3"/>
                    </a:cubicBezTo>
                    <a:cubicBezTo>
                      <a:pt x="49" y="3"/>
                      <a:pt x="49" y="3"/>
                      <a:pt x="49" y="3"/>
                    </a:cubicBezTo>
                    <a:cubicBezTo>
                      <a:pt x="49" y="3"/>
                      <a:pt x="49" y="3"/>
                      <a:pt x="49" y="3"/>
                    </a:cubicBezTo>
                    <a:cubicBezTo>
                      <a:pt x="49" y="3"/>
                      <a:pt x="49" y="3"/>
                      <a:pt x="49" y="3"/>
                    </a:cubicBezTo>
                    <a:cubicBezTo>
                      <a:pt x="49" y="3"/>
                      <a:pt x="49" y="3"/>
                      <a:pt x="49" y="3"/>
                    </a:cubicBezTo>
                    <a:cubicBezTo>
                      <a:pt x="49" y="3"/>
                      <a:pt x="49" y="3"/>
                      <a:pt x="49" y="3"/>
                    </a:cubicBezTo>
                    <a:cubicBezTo>
                      <a:pt x="49" y="3"/>
                      <a:pt x="49" y="3"/>
                      <a:pt x="49" y="3"/>
                    </a:cubicBezTo>
                    <a:cubicBezTo>
                      <a:pt x="49" y="3"/>
                      <a:pt x="49" y="3"/>
                      <a:pt x="49" y="3"/>
                    </a:cubicBezTo>
                    <a:cubicBezTo>
                      <a:pt x="48" y="3"/>
                      <a:pt x="48" y="3"/>
                      <a:pt x="48" y="3"/>
                    </a:cubicBezTo>
                    <a:cubicBezTo>
                      <a:pt x="48" y="3"/>
                      <a:pt x="48" y="3"/>
                      <a:pt x="48" y="3"/>
                    </a:cubicBezTo>
                    <a:cubicBezTo>
                      <a:pt x="48" y="3"/>
                      <a:pt x="48" y="3"/>
                      <a:pt x="48" y="3"/>
                    </a:cubicBezTo>
                    <a:cubicBezTo>
                      <a:pt x="48" y="3"/>
                      <a:pt x="48" y="3"/>
                      <a:pt x="48" y="3"/>
                    </a:cubicBezTo>
                    <a:cubicBezTo>
                      <a:pt x="48" y="3"/>
                      <a:pt x="48" y="3"/>
                      <a:pt x="48" y="3"/>
                    </a:cubicBezTo>
                    <a:cubicBezTo>
                      <a:pt x="48" y="3"/>
                      <a:pt x="48" y="3"/>
                      <a:pt x="48" y="3"/>
                    </a:cubicBezTo>
                    <a:cubicBezTo>
                      <a:pt x="48" y="3"/>
                      <a:pt x="48" y="3"/>
                      <a:pt x="48" y="3"/>
                    </a:cubicBezTo>
                    <a:cubicBezTo>
                      <a:pt x="48" y="4"/>
                      <a:pt x="48" y="4"/>
                      <a:pt x="48" y="4"/>
                    </a:cubicBezTo>
                    <a:cubicBezTo>
                      <a:pt x="48" y="4"/>
                      <a:pt x="48" y="4"/>
                      <a:pt x="48" y="4"/>
                    </a:cubicBezTo>
                    <a:cubicBezTo>
                      <a:pt x="48" y="4"/>
                      <a:pt x="48" y="4"/>
                      <a:pt x="48" y="4"/>
                    </a:cubicBezTo>
                    <a:cubicBezTo>
                      <a:pt x="48" y="4"/>
                      <a:pt x="48" y="4"/>
                      <a:pt x="48" y="4"/>
                    </a:cubicBezTo>
                    <a:cubicBezTo>
                      <a:pt x="48" y="4"/>
                      <a:pt x="48" y="4"/>
                      <a:pt x="48" y="4"/>
                    </a:cubicBezTo>
                    <a:cubicBezTo>
                      <a:pt x="48" y="4"/>
                      <a:pt x="48" y="4"/>
                      <a:pt x="48" y="4"/>
                    </a:cubicBezTo>
                    <a:cubicBezTo>
                      <a:pt x="48" y="4"/>
                      <a:pt x="48" y="4"/>
                      <a:pt x="48" y="4"/>
                    </a:cubicBezTo>
                    <a:cubicBezTo>
                      <a:pt x="47" y="4"/>
                      <a:pt x="47" y="4"/>
                      <a:pt x="47" y="4"/>
                    </a:cubicBezTo>
                    <a:cubicBezTo>
                      <a:pt x="47" y="4"/>
                      <a:pt x="47" y="4"/>
                      <a:pt x="47" y="4"/>
                    </a:cubicBezTo>
                    <a:cubicBezTo>
                      <a:pt x="47" y="4"/>
                      <a:pt x="47" y="4"/>
                      <a:pt x="47" y="4"/>
                    </a:cubicBezTo>
                    <a:cubicBezTo>
                      <a:pt x="47" y="4"/>
                      <a:pt x="47" y="4"/>
                      <a:pt x="47" y="4"/>
                    </a:cubicBezTo>
                    <a:cubicBezTo>
                      <a:pt x="47" y="4"/>
                      <a:pt x="47" y="4"/>
                      <a:pt x="47" y="4"/>
                    </a:cubicBezTo>
                    <a:cubicBezTo>
                      <a:pt x="47" y="4"/>
                      <a:pt x="47" y="4"/>
                      <a:pt x="47" y="4"/>
                    </a:cubicBezTo>
                    <a:cubicBezTo>
                      <a:pt x="47" y="4"/>
                      <a:pt x="47" y="4"/>
                      <a:pt x="47" y="4"/>
                    </a:cubicBezTo>
                    <a:cubicBezTo>
                      <a:pt x="47" y="4"/>
                      <a:pt x="47" y="4"/>
                      <a:pt x="47" y="4"/>
                    </a:cubicBezTo>
                    <a:cubicBezTo>
                      <a:pt x="47" y="4"/>
                      <a:pt x="47" y="4"/>
                      <a:pt x="47" y="4"/>
                    </a:cubicBezTo>
                    <a:cubicBezTo>
                      <a:pt x="47" y="4"/>
                      <a:pt x="47" y="4"/>
                      <a:pt x="47" y="4"/>
                    </a:cubicBezTo>
                    <a:cubicBezTo>
                      <a:pt x="47" y="4"/>
                      <a:pt x="47" y="4"/>
                      <a:pt x="47" y="4"/>
                    </a:cubicBezTo>
                    <a:cubicBezTo>
                      <a:pt x="47" y="4"/>
                      <a:pt x="47" y="4"/>
                      <a:pt x="47" y="4"/>
                    </a:cubicBezTo>
                    <a:cubicBezTo>
                      <a:pt x="46" y="4"/>
                      <a:pt x="46" y="4"/>
                      <a:pt x="46" y="4"/>
                    </a:cubicBezTo>
                    <a:cubicBezTo>
                      <a:pt x="46" y="4"/>
                      <a:pt x="46" y="4"/>
                      <a:pt x="46" y="4"/>
                    </a:cubicBezTo>
                    <a:cubicBezTo>
                      <a:pt x="46" y="4"/>
                      <a:pt x="46" y="4"/>
                      <a:pt x="46" y="4"/>
                    </a:cubicBezTo>
                    <a:cubicBezTo>
                      <a:pt x="46" y="4"/>
                      <a:pt x="46" y="4"/>
                      <a:pt x="46" y="4"/>
                    </a:cubicBezTo>
                    <a:cubicBezTo>
                      <a:pt x="46" y="4"/>
                      <a:pt x="46" y="4"/>
                      <a:pt x="46" y="4"/>
                    </a:cubicBezTo>
                    <a:cubicBezTo>
                      <a:pt x="46" y="4"/>
                      <a:pt x="46" y="4"/>
                      <a:pt x="46" y="4"/>
                    </a:cubicBezTo>
                    <a:cubicBezTo>
                      <a:pt x="46" y="4"/>
                      <a:pt x="46" y="4"/>
                      <a:pt x="46" y="4"/>
                    </a:cubicBezTo>
                    <a:cubicBezTo>
                      <a:pt x="46" y="4"/>
                      <a:pt x="46" y="4"/>
                      <a:pt x="46" y="4"/>
                    </a:cubicBezTo>
                    <a:cubicBezTo>
                      <a:pt x="46" y="4"/>
                      <a:pt x="46" y="4"/>
                      <a:pt x="46" y="4"/>
                    </a:cubicBezTo>
                    <a:cubicBezTo>
                      <a:pt x="46" y="4"/>
                      <a:pt x="46" y="4"/>
                      <a:pt x="46" y="4"/>
                    </a:cubicBezTo>
                    <a:cubicBezTo>
                      <a:pt x="46" y="4"/>
                      <a:pt x="46" y="4"/>
                      <a:pt x="46" y="4"/>
                    </a:cubicBezTo>
                    <a:cubicBezTo>
                      <a:pt x="46" y="4"/>
                      <a:pt x="46" y="4"/>
                      <a:pt x="46" y="4"/>
                    </a:cubicBezTo>
                    <a:cubicBezTo>
                      <a:pt x="45" y="4"/>
                      <a:pt x="45" y="4"/>
                      <a:pt x="45" y="4"/>
                    </a:cubicBezTo>
                    <a:cubicBezTo>
                      <a:pt x="45" y="4"/>
                      <a:pt x="45" y="4"/>
                      <a:pt x="45" y="4"/>
                    </a:cubicBezTo>
                    <a:cubicBezTo>
                      <a:pt x="45" y="4"/>
                      <a:pt x="45" y="4"/>
                      <a:pt x="45" y="4"/>
                    </a:cubicBezTo>
                    <a:cubicBezTo>
                      <a:pt x="45" y="4"/>
                      <a:pt x="45" y="4"/>
                      <a:pt x="45" y="4"/>
                    </a:cubicBezTo>
                    <a:cubicBezTo>
                      <a:pt x="45" y="4"/>
                      <a:pt x="45" y="4"/>
                      <a:pt x="45" y="4"/>
                    </a:cubicBezTo>
                    <a:cubicBezTo>
                      <a:pt x="45" y="4"/>
                      <a:pt x="45" y="4"/>
                      <a:pt x="45" y="4"/>
                    </a:cubicBezTo>
                    <a:cubicBezTo>
                      <a:pt x="45" y="4"/>
                      <a:pt x="45" y="4"/>
                      <a:pt x="45" y="4"/>
                    </a:cubicBezTo>
                    <a:cubicBezTo>
                      <a:pt x="45" y="4"/>
                      <a:pt x="45" y="4"/>
                      <a:pt x="45" y="4"/>
                    </a:cubicBezTo>
                    <a:cubicBezTo>
                      <a:pt x="45" y="4"/>
                      <a:pt x="45" y="4"/>
                      <a:pt x="45" y="4"/>
                    </a:cubicBezTo>
                    <a:cubicBezTo>
                      <a:pt x="45" y="4"/>
                      <a:pt x="45" y="4"/>
                      <a:pt x="45" y="4"/>
                    </a:cubicBezTo>
                    <a:cubicBezTo>
                      <a:pt x="45" y="4"/>
                      <a:pt x="45" y="4"/>
                      <a:pt x="45" y="4"/>
                    </a:cubicBezTo>
                    <a:cubicBezTo>
                      <a:pt x="45" y="4"/>
                      <a:pt x="45" y="4"/>
                      <a:pt x="45" y="4"/>
                    </a:cubicBezTo>
                    <a:cubicBezTo>
                      <a:pt x="45" y="4"/>
                      <a:pt x="45" y="4"/>
                      <a:pt x="45" y="4"/>
                    </a:cubicBezTo>
                    <a:cubicBezTo>
                      <a:pt x="44" y="4"/>
                      <a:pt x="44" y="4"/>
                      <a:pt x="44" y="4"/>
                    </a:cubicBezTo>
                    <a:cubicBezTo>
                      <a:pt x="44" y="4"/>
                      <a:pt x="44" y="4"/>
                      <a:pt x="44" y="4"/>
                    </a:cubicBezTo>
                    <a:cubicBezTo>
                      <a:pt x="44" y="4"/>
                      <a:pt x="44" y="4"/>
                      <a:pt x="44" y="4"/>
                    </a:cubicBezTo>
                    <a:cubicBezTo>
                      <a:pt x="44" y="4"/>
                      <a:pt x="44" y="4"/>
                      <a:pt x="44" y="4"/>
                    </a:cubicBezTo>
                    <a:cubicBezTo>
                      <a:pt x="44" y="4"/>
                      <a:pt x="44" y="4"/>
                      <a:pt x="44" y="4"/>
                    </a:cubicBezTo>
                    <a:cubicBezTo>
                      <a:pt x="44" y="4"/>
                      <a:pt x="44" y="4"/>
                      <a:pt x="44" y="4"/>
                    </a:cubicBezTo>
                    <a:cubicBezTo>
                      <a:pt x="44" y="4"/>
                      <a:pt x="44" y="4"/>
                      <a:pt x="44" y="4"/>
                    </a:cubicBezTo>
                    <a:cubicBezTo>
                      <a:pt x="44" y="4"/>
                      <a:pt x="44" y="4"/>
                      <a:pt x="44" y="4"/>
                    </a:cubicBezTo>
                    <a:cubicBezTo>
                      <a:pt x="44" y="4"/>
                      <a:pt x="44" y="4"/>
                      <a:pt x="44" y="4"/>
                    </a:cubicBezTo>
                    <a:cubicBezTo>
                      <a:pt x="44" y="4"/>
                      <a:pt x="44" y="4"/>
                      <a:pt x="44" y="4"/>
                    </a:cubicBezTo>
                    <a:cubicBezTo>
                      <a:pt x="44" y="4"/>
                      <a:pt x="44" y="4"/>
                      <a:pt x="44" y="4"/>
                    </a:cubicBezTo>
                    <a:cubicBezTo>
                      <a:pt x="44" y="4"/>
                      <a:pt x="44" y="4"/>
                      <a:pt x="44" y="4"/>
                    </a:cubicBezTo>
                    <a:cubicBezTo>
                      <a:pt x="44" y="4"/>
                      <a:pt x="44" y="4"/>
                      <a:pt x="44" y="4"/>
                    </a:cubicBezTo>
                    <a:cubicBezTo>
                      <a:pt x="44" y="4"/>
                      <a:pt x="44" y="4"/>
                      <a:pt x="44" y="4"/>
                    </a:cubicBezTo>
                    <a:cubicBezTo>
                      <a:pt x="43" y="4"/>
                      <a:pt x="43" y="4"/>
                      <a:pt x="43" y="4"/>
                    </a:cubicBezTo>
                    <a:cubicBezTo>
                      <a:pt x="43" y="4"/>
                      <a:pt x="43" y="4"/>
                      <a:pt x="43" y="4"/>
                    </a:cubicBezTo>
                    <a:cubicBezTo>
                      <a:pt x="43" y="4"/>
                      <a:pt x="43" y="4"/>
                      <a:pt x="43" y="4"/>
                    </a:cubicBezTo>
                    <a:cubicBezTo>
                      <a:pt x="43" y="4"/>
                      <a:pt x="43" y="4"/>
                      <a:pt x="43" y="4"/>
                    </a:cubicBezTo>
                    <a:cubicBezTo>
                      <a:pt x="43" y="4"/>
                      <a:pt x="43" y="4"/>
                      <a:pt x="43" y="4"/>
                    </a:cubicBezTo>
                    <a:cubicBezTo>
                      <a:pt x="43" y="4"/>
                      <a:pt x="43" y="4"/>
                      <a:pt x="43" y="4"/>
                    </a:cubicBezTo>
                    <a:cubicBezTo>
                      <a:pt x="43" y="5"/>
                      <a:pt x="43" y="5"/>
                      <a:pt x="43" y="5"/>
                    </a:cubicBezTo>
                    <a:cubicBezTo>
                      <a:pt x="43" y="5"/>
                      <a:pt x="43" y="5"/>
                      <a:pt x="43" y="5"/>
                    </a:cubicBezTo>
                    <a:cubicBezTo>
                      <a:pt x="43" y="5"/>
                      <a:pt x="43" y="5"/>
                      <a:pt x="43" y="5"/>
                    </a:cubicBezTo>
                    <a:cubicBezTo>
                      <a:pt x="43" y="5"/>
                      <a:pt x="43" y="5"/>
                      <a:pt x="43" y="5"/>
                    </a:cubicBezTo>
                    <a:cubicBezTo>
                      <a:pt x="43" y="5"/>
                      <a:pt x="43" y="5"/>
                      <a:pt x="43" y="5"/>
                    </a:cubicBezTo>
                    <a:cubicBezTo>
                      <a:pt x="43" y="5"/>
                      <a:pt x="43" y="5"/>
                      <a:pt x="43" y="5"/>
                    </a:cubicBezTo>
                    <a:cubicBezTo>
                      <a:pt x="42" y="5"/>
                      <a:pt x="42" y="5"/>
                      <a:pt x="42" y="5"/>
                    </a:cubicBezTo>
                    <a:cubicBezTo>
                      <a:pt x="42" y="5"/>
                      <a:pt x="42" y="5"/>
                      <a:pt x="42" y="5"/>
                    </a:cubicBezTo>
                    <a:cubicBezTo>
                      <a:pt x="42" y="5"/>
                      <a:pt x="42" y="5"/>
                      <a:pt x="42" y="5"/>
                    </a:cubicBezTo>
                    <a:cubicBezTo>
                      <a:pt x="42" y="5"/>
                      <a:pt x="42" y="5"/>
                      <a:pt x="42" y="5"/>
                    </a:cubicBezTo>
                    <a:cubicBezTo>
                      <a:pt x="42" y="5"/>
                      <a:pt x="42" y="5"/>
                      <a:pt x="42" y="5"/>
                    </a:cubicBezTo>
                    <a:cubicBezTo>
                      <a:pt x="42" y="5"/>
                      <a:pt x="42" y="5"/>
                      <a:pt x="42" y="5"/>
                    </a:cubicBezTo>
                    <a:cubicBezTo>
                      <a:pt x="42" y="5"/>
                      <a:pt x="42" y="5"/>
                      <a:pt x="42" y="5"/>
                    </a:cubicBezTo>
                    <a:cubicBezTo>
                      <a:pt x="42" y="5"/>
                      <a:pt x="42" y="5"/>
                      <a:pt x="42" y="5"/>
                    </a:cubicBezTo>
                    <a:cubicBezTo>
                      <a:pt x="42" y="5"/>
                      <a:pt x="42" y="5"/>
                      <a:pt x="42" y="5"/>
                    </a:cubicBezTo>
                    <a:cubicBezTo>
                      <a:pt x="42" y="5"/>
                      <a:pt x="42" y="5"/>
                      <a:pt x="42"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39" y="5"/>
                      <a:pt x="39" y="5"/>
                      <a:pt x="39" y="5"/>
                    </a:cubicBezTo>
                    <a:cubicBezTo>
                      <a:pt x="39" y="5"/>
                      <a:pt x="39" y="5"/>
                      <a:pt x="39" y="5"/>
                    </a:cubicBezTo>
                    <a:cubicBezTo>
                      <a:pt x="39" y="5"/>
                      <a:pt x="39" y="5"/>
                      <a:pt x="39" y="5"/>
                    </a:cubicBezTo>
                    <a:cubicBezTo>
                      <a:pt x="39" y="5"/>
                      <a:pt x="39" y="5"/>
                      <a:pt x="39" y="5"/>
                    </a:cubicBezTo>
                    <a:cubicBezTo>
                      <a:pt x="39" y="5"/>
                      <a:pt x="39" y="5"/>
                      <a:pt x="39" y="5"/>
                    </a:cubicBezTo>
                    <a:cubicBezTo>
                      <a:pt x="39" y="5"/>
                      <a:pt x="39" y="5"/>
                      <a:pt x="39" y="5"/>
                    </a:cubicBezTo>
                    <a:cubicBezTo>
                      <a:pt x="39" y="5"/>
                      <a:pt x="39" y="5"/>
                      <a:pt x="39" y="5"/>
                    </a:cubicBezTo>
                    <a:cubicBezTo>
                      <a:pt x="39" y="5"/>
                      <a:pt x="39" y="5"/>
                      <a:pt x="39" y="5"/>
                    </a:cubicBezTo>
                    <a:cubicBezTo>
                      <a:pt x="39" y="5"/>
                      <a:pt x="39" y="5"/>
                      <a:pt x="39" y="5"/>
                    </a:cubicBezTo>
                    <a:cubicBezTo>
                      <a:pt x="39" y="5"/>
                      <a:pt x="39" y="5"/>
                      <a:pt x="39" y="5"/>
                    </a:cubicBezTo>
                    <a:cubicBezTo>
                      <a:pt x="39" y="5"/>
                      <a:pt x="39" y="5"/>
                      <a:pt x="39" y="5"/>
                    </a:cubicBezTo>
                    <a:cubicBezTo>
                      <a:pt x="39" y="6"/>
                      <a:pt x="39" y="6"/>
                      <a:pt x="39" y="6"/>
                    </a:cubicBezTo>
                    <a:cubicBezTo>
                      <a:pt x="39" y="6"/>
                      <a:pt x="39" y="6"/>
                      <a:pt x="39" y="6"/>
                    </a:cubicBezTo>
                    <a:cubicBezTo>
                      <a:pt x="38" y="6"/>
                      <a:pt x="38" y="6"/>
                      <a:pt x="38" y="6"/>
                    </a:cubicBezTo>
                    <a:cubicBezTo>
                      <a:pt x="38" y="6"/>
                      <a:pt x="38" y="6"/>
                      <a:pt x="38" y="6"/>
                    </a:cubicBezTo>
                    <a:cubicBezTo>
                      <a:pt x="38" y="6"/>
                      <a:pt x="38" y="6"/>
                      <a:pt x="38" y="6"/>
                    </a:cubicBezTo>
                    <a:cubicBezTo>
                      <a:pt x="38" y="6"/>
                      <a:pt x="38" y="6"/>
                      <a:pt x="38" y="6"/>
                    </a:cubicBezTo>
                    <a:cubicBezTo>
                      <a:pt x="38" y="6"/>
                      <a:pt x="38" y="6"/>
                      <a:pt x="38" y="6"/>
                    </a:cubicBezTo>
                    <a:cubicBezTo>
                      <a:pt x="38" y="6"/>
                      <a:pt x="38" y="6"/>
                      <a:pt x="38" y="6"/>
                    </a:cubicBezTo>
                    <a:cubicBezTo>
                      <a:pt x="38" y="6"/>
                      <a:pt x="38" y="6"/>
                      <a:pt x="38" y="6"/>
                    </a:cubicBezTo>
                    <a:cubicBezTo>
                      <a:pt x="38" y="6"/>
                      <a:pt x="38" y="6"/>
                      <a:pt x="38" y="6"/>
                    </a:cubicBezTo>
                    <a:cubicBezTo>
                      <a:pt x="38" y="6"/>
                      <a:pt x="38" y="6"/>
                      <a:pt x="38" y="6"/>
                    </a:cubicBezTo>
                    <a:cubicBezTo>
                      <a:pt x="38" y="6"/>
                      <a:pt x="38" y="6"/>
                      <a:pt x="38" y="6"/>
                    </a:cubicBezTo>
                    <a:cubicBezTo>
                      <a:pt x="38" y="6"/>
                      <a:pt x="38" y="6"/>
                      <a:pt x="38" y="6"/>
                    </a:cubicBezTo>
                    <a:cubicBezTo>
                      <a:pt x="38" y="6"/>
                      <a:pt x="38" y="6"/>
                      <a:pt x="38"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5" y="6"/>
                      <a:pt x="35" y="6"/>
                      <a:pt x="35" y="6"/>
                    </a:cubicBezTo>
                    <a:cubicBezTo>
                      <a:pt x="35" y="6"/>
                      <a:pt x="35" y="6"/>
                      <a:pt x="35" y="6"/>
                    </a:cubicBezTo>
                    <a:cubicBezTo>
                      <a:pt x="35" y="6"/>
                      <a:pt x="35" y="6"/>
                      <a:pt x="35" y="6"/>
                    </a:cubicBezTo>
                    <a:cubicBezTo>
                      <a:pt x="35" y="6"/>
                      <a:pt x="35" y="6"/>
                      <a:pt x="35" y="6"/>
                    </a:cubicBezTo>
                    <a:cubicBezTo>
                      <a:pt x="35" y="6"/>
                      <a:pt x="35" y="6"/>
                      <a:pt x="35" y="6"/>
                    </a:cubicBezTo>
                    <a:cubicBezTo>
                      <a:pt x="35" y="6"/>
                      <a:pt x="35" y="6"/>
                      <a:pt x="35" y="6"/>
                    </a:cubicBezTo>
                    <a:cubicBezTo>
                      <a:pt x="35" y="6"/>
                      <a:pt x="35" y="6"/>
                      <a:pt x="35" y="6"/>
                    </a:cubicBezTo>
                    <a:cubicBezTo>
                      <a:pt x="35" y="6"/>
                      <a:pt x="35" y="6"/>
                      <a:pt x="35" y="6"/>
                    </a:cubicBezTo>
                    <a:cubicBezTo>
                      <a:pt x="35" y="7"/>
                      <a:pt x="35" y="7"/>
                      <a:pt x="35" y="7"/>
                    </a:cubicBezTo>
                    <a:cubicBezTo>
                      <a:pt x="35" y="7"/>
                      <a:pt x="35" y="7"/>
                      <a:pt x="35" y="7"/>
                    </a:cubicBezTo>
                    <a:cubicBezTo>
                      <a:pt x="35" y="7"/>
                      <a:pt x="35" y="7"/>
                      <a:pt x="35" y="7"/>
                    </a:cubicBezTo>
                    <a:cubicBezTo>
                      <a:pt x="35" y="7"/>
                      <a:pt x="35" y="7"/>
                      <a:pt x="35" y="7"/>
                    </a:cubicBezTo>
                    <a:cubicBezTo>
                      <a:pt x="34" y="7"/>
                      <a:pt x="34" y="7"/>
                      <a:pt x="34" y="7"/>
                    </a:cubicBezTo>
                    <a:cubicBezTo>
                      <a:pt x="34" y="7"/>
                      <a:pt x="34" y="7"/>
                      <a:pt x="34" y="7"/>
                    </a:cubicBezTo>
                    <a:cubicBezTo>
                      <a:pt x="34" y="7"/>
                      <a:pt x="34" y="7"/>
                      <a:pt x="34" y="7"/>
                    </a:cubicBezTo>
                    <a:cubicBezTo>
                      <a:pt x="34" y="7"/>
                      <a:pt x="34" y="7"/>
                      <a:pt x="34" y="7"/>
                    </a:cubicBezTo>
                    <a:cubicBezTo>
                      <a:pt x="34" y="7"/>
                      <a:pt x="34" y="7"/>
                      <a:pt x="34" y="7"/>
                    </a:cubicBezTo>
                    <a:cubicBezTo>
                      <a:pt x="34" y="7"/>
                      <a:pt x="34" y="7"/>
                      <a:pt x="34" y="7"/>
                    </a:cubicBezTo>
                    <a:cubicBezTo>
                      <a:pt x="34" y="7"/>
                      <a:pt x="34" y="7"/>
                      <a:pt x="34" y="7"/>
                    </a:cubicBezTo>
                    <a:cubicBezTo>
                      <a:pt x="34" y="7"/>
                      <a:pt x="34" y="7"/>
                      <a:pt x="34" y="7"/>
                    </a:cubicBezTo>
                    <a:cubicBezTo>
                      <a:pt x="34" y="7"/>
                      <a:pt x="34" y="7"/>
                      <a:pt x="34" y="7"/>
                    </a:cubicBezTo>
                    <a:cubicBezTo>
                      <a:pt x="34" y="7"/>
                      <a:pt x="34" y="7"/>
                      <a:pt x="34" y="7"/>
                    </a:cubicBezTo>
                    <a:cubicBezTo>
                      <a:pt x="33" y="7"/>
                      <a:pt x="33" y="7"/>
                      <a:pt x="33" y="7"/>
                    </a:cubicBezTo>
                    <a:cubicBezTo>
                      <a:pt x="33" y="7"/>
                      <a:pt x="33" y="7"/>
                      <a:pt x="33" y="7"/>
                    </a:cubicBezTo>
                    <a:cubicBezTo>
                      <a:pt x="33" y="7"/>
                      <a:pt x="33" y="7"/>
                      <a:pt x="33" y="7"/>
                    </a:cubicBezTo>
                    <a:cubicBezTo>
                      <a:pt x="33" y="7"/>
                      <a:pt x="33" y="7"/>
                      <a:pt x="33" y="7"/>
                    </a:cubicBezTo>
                    <a:cubicBezTo>
                      <a:pt x="33" y="7"/>
                      <a:pt x="33" y="7"/>
                      <a:pt x="33" y="7"/>
                    </a:cubicBezTo>
                    <a:cubicBezTo>
                      <a:pt x="33" y="7"/>
                      <a:pt x="33" y="7"/>
                      <a:pt x="33" y="7"/>
                    </a:cubicBezTo>
                    <a:cubicBezTo>
                      <a:pt x="33" y="7"/>
                      <a:pt x="33" y="7"/>
                      <a:pt x="33" y="7"/>
                    </a:cubicBezTo>
                    <a:cubicBezTo>
                      <a:pt x="33" y="7"/>
                      <a:pt x="33" y="7"/>
                      <a:pt x="33" y="7"/>
                    </a:cubicBezTo>
                    <a:cubicBezTo>
                      <a:pt x="33" y="7"/>
                      <a:pt x="33" y="7"/>
                      <a:pt x="33" y="7"/>
                    </a:cubicBezTo>
                    <a:cubicBezTo>
                      <a:pt x="33" y="7"/>
                      <a:pt x="33" y="7"/>
                      <a:pt x="33" y="7"/>
                    </a:cubicBezTo>
                    <a:cubicBezTo>
                      <a:pt x="33" y="7"/>
                      <a:pt x="33" y="7"/>
                      <a:pt x="33" y="7"/>
                    </a:cubicBezTo>
                    <a:cubicBezTo>
                      <a:pt x="33" y="7"/>
                      <a:pt x="33" y="7"/>
                      <a:pt x="33" y="7"/>
                    </a:cubicBezTo>
                    <a:cubicBezTo>
                      <a:pt x="32" y="7"/>
                      <a:pt x="32" y="7"/>
                      <a:pt x="32" y="7"/>
                    </a:cubicBezTo>
                    <a:cubicBezTo>
                      <a:pt x="32" y="7"/>
                      <a:pt x="32" y="7"/>
                      <a:pt x="32" y="7"/>
                    </a:cubicBezTo>
                    <a:cubicBezTo>
                      <a:pt x="32" y="7"/>
                      <a:pt x="32" y="7"/>
                      <a:pt x="32" y="7"/>
                    </a:cubicBezTo>
                    <a:cubicBezTo>
                      <a:pt x="32" y="7"/>
                      <a:pt x="32" y="7"/>
                      <a:pt x="32" y="7"/>
                    </a:cubicBezTo>
                    <a:cubicBezTo>
                      <a:pt x="32" y="7"/>
                      <a:pt x="32" y="7"/>
                      <a:pt x="32" y="7"/>
                    </a:cubicBezTo>
                    <a:cubicBezTo>
                      <a:pt x="32" y="7"/>
                      <a:pt x="32" y="7"/>
                      <a:pt x="32" y="7"/>
                    </a:cubicBezTo>
                    <a:cubicBezTo>
                      <a:pt x="32" y="7"/>
                      <a:pt x="32" y="7"/>
                      <a:pt x="32" y="7"/>
                    </a:cubicBezTo>
                    <a:cubicBezTo>
                      <a:pt x="32" y="7"/>
                      <a:pt x="32" y="7"/>
                      <a:pt x="32" y="7"/>
                    </a:cubicBezTo>
                    <a:cubicBezTo>
                      <a:pt x="32" y="7"/>
                      <a:pt x="32" y="7"/>
                      <a:pt x="32" y="7"/>
                    </a:cubicBezTo>
                    <a:cubicBezTo>
                      <a:pt x="31" y="7"/>
                      <a:pt x="31" y="7"/>
                      <a:pt x="31" y="7"/>
                    </a:cubicBezTo>
                    <a:cubicBezTo>
                      <a:pt x="31" y="7"/>
                      <a:pt x="31" y="7"/>
                      <a:pt x="31" y="7"/>
                    </a:cubicBezTo>
                    <a:cubicBezTo>
                      <a:pt x="31" y="7"/>
                      <a:pt x="31" y="7"/>
                      <a:pt x="31" y="7"/>
                    </a:cubicBezTo>
                    <a:cubicBezTo>
                      <a:pt x="31" y="7"/>
                      <a:pt x="31" y="7"/>
                      <a:pt x="31" y="7"/>
                    </a:cubicBezTo>
                    <a:cubicBezTo>
                      <a:pt x="31" y="7"/>
                      <a:pt x="31" y="7"/>
                      <a:pt x="31" y="7"/>
                    </a:cubicBezTo>
                    <a:cubicBezTo>
                      <a:pt x="31" y="7"/>
                      <a:pt x="31" y="7"/>
                      <a:pt x="31" y="7"/>
                    </a:cubicBezTo>
                    <a:cubicBezTo>
                      <a:pt x="31" y="8"/>
                      <a:pt x="31" y="8"/>
                      <a:pt x="31" y="8"/>
                    </a:cubicBezTo>
                    <a:cubicBezTo>
                      <a:pt x="31" y="8"/>
                      <a:pt x="31" y="8"/>
                      <a:pt x="31" y="8"/>
                    </a:cubicBezTo>
                    <a:cubicBezTo>
                      <a:pt x="31" y="8"/>
                      <a:pt x="31" y="8"/>
                      <a:pt x="31" y="8"/>
                    </a:cubicBezTo>
                    <a:cubicBezTo>
                      <a:pt x="31" y="8"/>
                      <a:pt x="31" y="8"/>
                      <a:pt x="31" y="8"/>
                    </a:cubicBezTo>
                    <a:cubicBezTo>
                      <a:pt x="31" y="8"/>
                      <a:pt x="31" y="8"/>
                      <a:pt x="31" y="8"/>
                    </a:cubicBezTo>
                    <a:cubicBezTo>
                      <a:pt x="31" y="8"/>
                      <a:pt x="31" y="8"/>
                      <a:pt x="31" y="8"/>
                    </a:cubicBezTo>
                    <a:cubicBezTo>
                      <a:pt x="30" y="8"/>
                      <a:pt x="30" y="8"/>
                      <a:pt x="30" y="8"/>
                    </a:cubicBezTo>
                    <a:cubicBezTo>
                      <a:pt x="30" y="8"/>
                      <a:pt x="30" y="8"/>
                      <a:pt x="30" y="8"/>
                    </a:cubicBezTo>
                    <a:cubicBezTo>
                      <a:pt x="30" y="8"/>
                      <a:pt x="30" y="8"/>
                      <a:pt x="30" y="8"/>
                    </a:cubicBezTo>
                    <a:cubicBezTo>
                      <a:pt x="30" y="8"/>
                      <a:pt x="30" y="8"/>
                      <a:pt x="30" y="8"/>
                    </a:cubicBezTo>
                    <a:cubicBezTo>
                      <a:pt x="30" y="8"/>
                      <a:pt x="30" y="8"/>
                      <a:pt x="30" y="8"/>
                    </a:cubicBezTo>
                    <a:cubicBezTo>
                      <a:pt x="30" y="8"/>
                      <a:pt x="30" y="8"/>
                      <a:pt x="30" y="8"/>
                    </a:cubicBezTo>
                    <a:cubicBezTo>
                      <a:pt x="30" y="8"/>
                      <a:pt x="30" y="8"/>
                      <a:pt x="30" y="8"/>
                    </a:cubicBezTo>
                    <a:cubicBezTo>
                      <a:pt x="30" y="8"/>
                      <a:pt x="30" y="8"/>
                      <a:pt x="30" y="8"/>
                    </a:cubicBezTo>
                    <a:cubicBezTo>
                      <a:pt x="30" y="8"/>
                      <a:pt x="30" y="8"/>
                      <a:pt x="30" y="8"/>
                    </a:cubicBezTo>
                    <a:cubicBezTo>
                      <a:pt x="30" y="8"/>
                      <a:pt x="30" y="8"/>
                      <a:pt x="30" y="8"/>
                    </a:cubicBezTo>
                    <a:cubicBezTo>
                      <a:pt x="30" y="8"/>
                      <a:pt x="30" y="8"/>
                      <a:pt x="30" y="8"/>
                    </a:cubicBezTo>
                    <a:cubicBezTo>
                      <a:pt x="30" y="8"/>
                      <a:pt x="30" y="8"/>
                      <a:pt x="30" y="8"/>
                    </a:cubicBezTo>
                    <a:cubicBezTo>
                      <a:pt x="30" y="8"/>
                      <a:pt x="30" y="8"/>
                      <a:pt x="30" y="8"/>
                    </a:cubicBezTo>
                    <a:cubicBezTo>
                      <a:pt x="30" y="8"/>
                      <a:pt x="30" y="8"/>
                      <a:pt x="30" y="8"/>
                    </a:cubicBezTo>
                    <a:cubicBezTo>
                      <a:pt x="29" y="8"/>
                      <a:pt x="29" y="8"/>
                      <a:pt x="29" y="8"/>
                    </a:cubicBezTo>
                    <a:cubicBezTo>
                      <a:pt x="29" y="8"/>
                      <a:pt x="29" y="8"/>
                      <a:pt x="29" y="8"/>
                    </a:cubicBezTo>
                    <a:cubicBezTo>
                      <a:pt x="29" y="8"/>
                      <a:pt x="29" y="8"/>
                      <a:pt x="29" y="8"/>
                    </a:cubicBezTo>
                    <a:cubicBezTo>
                      <a:pt x="29" y="8"/>
                      <a:pt x="29" y="8"/>
                      <a:pt x="29" y="8"/>
                    </a:cubicBezTo>
                    <a:cubicBezTo>
                      <a:pt x="29" y="8"/>
                      <a:pt x="29" y="8"/>
                      <a:pt x="29" y="8"/>
                    </a:cubicBezTo>
                    <a:cubicBezTo>
                      <a:pt x="29" y="8"/>
                      <a:pt x="29" y="8"/>
                      <a:pt x="29" y="8"/>
                    </a:cubicBezTo>
                    <a:cubicBezTo>
                      <a:pt x="29" y="8"/>
                      <a:pt x="29" y="8"/>
                      <a:pt x="29" y="8"/>
                    </a:cubicBezTo>
                    <a:cubicBezTo>
                      <a:pt x="29" y="8"/>
                      <a:pt x="29" y="8"/>
                      <a:pt x="29" y="8"/>
                    </a:cubicBezTo>
                    <a:cubicBezTo>
                      <a:pt x="29" y="8"/>
                      <a:pt x="29" y="8"/>
                      <a:pt x="29" y="8"/>
                    </a:cubicBezTo>
                    <a:cubicBezTo>
                      <a:pt x="29" y="8"/>
                      <a:pt x="29" y="8"/>
                      <a:pt x="29" y="8"/>
                    </a:cubicBezTo>
                    <a:cubicBezTo>
                      <a:pt x="29" y="8"/>
                      <a:pt x="29" y="8"/>
                      <a:pt x="29" y="8"/>
                    </a:cubicBezTo>
                    <a:cubicBezTo>
                      <a:pt x="29" y="8"/>
                      <a:pt x="29" y="8"/>
                      <a:pt x="29" y="8"/>
                    </a:cubicBezTo>
                    <a:cubicBezTo>
                      <a:pt x="28" y="8"/>
                      <a:pt x="28" y="8"/>
                      <a:pt x="28" y="8"/>
                    </a:cubicBezTo>
                    <a:cubicBezTo>
                      <a:pt x="28" y="8"/>
                      <a:pt x="28" y="8"/>
                      <a:pt x="28" y="8"/>
                    </a:cubicBezTo>
                    <a:cubicBezTo>
                      <a:pt x="28" y="8"/>
                      <a:pt x="28" y="8"/>
                      <a:pt x="28" y="8"/>
                    </a:cubicBezTo>
                    <a:cubicBezTo>
                      <a:pt x="28" y="8"/>
                      <a:pt x="28" y="8"/>
                      <a:pt x="28" y="8"/>
                    </a:cubicBezTo>
                    <a:cubicBezTo>
                      <a:pt x="28" y="8"/>
                      <a:pt x="28" y="8"/>
                      <a:pt x="28" y="8"/>
                    </a:cubicBezTo>
                    <a:cubicBezTo>
                      <a:pt x="28" y="8"/>
                      <a:pt x="28" y="8"/>
                      <a:pt x="28" y="8"/>
                    </a:cubicBezTo>
                    <a:cubicBezTo>
                      <a:pt x="28" y="8"/>
                      <a:pt x="28" y="8"/>
                      <a:pt x="28" y="8"/>
                    </a:cubicBezTo>
                    <a:cubicBezTo>
                      <a:pt x="28" y="8"/>
                      <a:pt x="28" y="8"/>
                      <a:pt x="28" y="8"/>
                    </a:cubicBezTo>
                    <a:cubicBezTo>
                      <a:pt x="28" y="9"/>
                      <a:pt x="28" y="9"/>
                      <a:pt x="28" y="9"/>
                    </a:cubicBezTo>
                    <a:cubicBezTo>
                      <a:pt x="28" y="9"/>
                      <a:pt x="28" y="9"/>
                      <a:pt x="28" y="9"/>
                    </a:cubicBezTo>
                    <a:cubicBezTo>
                      <a:pt x="28" y="9"/>
                      <a:pt x="28" y="9"/>
                      <a:pt x="28"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10"/>
                      <a:pt x="25" y="10"/>
                      <a:pt x="25" y="10"/>
                    </a:cubicBezTo>
                    <a:cubicBezTo>
                      <a:pt x="25" y="10"/>
                      <a:pt x="25" y="10"/>
                      <a:pt x="25" y="10"/>
                    </a:cubicBezTo>
                    <a:cubicBezTo>
                      <a:pt x="25" y="10"/>
                      <a:pt x="25" y="10"/>
                      <a:pt x="25" y="10"/>
                    </a:cubicBezTo>
                    <a:cubicBezTo>
                      <a:pt x="24" y="10"/>
                      <a:pt x="24" y="10"/>
                      <a:pt x="24" y="10"/>
                    </a:cubicBezTo>
                    <a:cubicBezTo>
                      <a:pt x="24" y="10"/>
                      <a:pt x="24" y="10"/>
                      <a:pt x="24" y="10"/>
                    </a:cubicBezTo>
                    <a:cubicBezTo>
                      <a:pt x="24" y="10"/>
                      <a:pt x="24" y="10"/>
                      <a:pt x="24" y="10"/>
                    </a:cubicBezTo>
                    <a:cubicBezTo>
                      <a:pt x="24" y="10"/>
                      <a:pt x="24" y="10"/>
                      <a:pt x="24" y="10"/>
                    </a:cubicBezTo>
                    <a:cubicBezTo>
                      <a:pt x="24" y="10"/>
                      <a:pt x="24" y="10"/>
                      <a:pt x="24" y="10"/>
                    </a:cubicBezTo>
                    <a:cubicBezTo>
                      <a:pt x="24" y="10"/>
                      <a:pt x="24" y="10"/>
                      <a:pt x="24" y="10"/>
                    </a:cubicBezTo>
                    <a:cubicBezTo>
                      <a:pt x="24" y="10"/>
                      <a:pt x="24" y="10"/>
                      <a:pt x="24" y="10"/>
                    </a:cubicBezTo>
                    <a:cubicBezTo>
                      <a:pt x="24" y="10"/>
                      <a:pt x="24" y="10"/>
                      <a:pt x="24" y="10"/>
                    </a:cubicBezTo>
                    <a:cubicBezTo>
                      <a:pt x="24" y="10"/>
                      <a:pt x="24" y="10"/>
                      <a:pt x="24" y="10"/>
                    </a:cubicBezTo>
                    <a:cubicBezTo>
                      <a:pt x="24" y="10"/>
                      <a:pt x="24" y="10"/>
                      <a:pt x="24" y="10"/>
                    </a:cubicBezTo>
                    <a:cubicBezTo>
                      <a:pt x="24" y="10"/>
                      <a:pt x="24" y="10"/>
                      <a:pt x="24" y="10"/>
                    </a:cubicBezTo>
                    <a:cubicBezTo>
                      <a:pt x="24" y="10"/>
                      <a:pt x="24" y="10"/>
                      <a:pt x="24" y="10"/>
                    </a:cubicBezTo>
                    <a:cubicBezTo>
                      <a:pt x="24" y="10"/>
                      <a:pt x="24" y="10"/>
                      <a:pt x="24" y="10"/>
                    </a:cubicBezTo>
                    <a:cubicBezTo>
                      <a:pt x="24" y="10"/>
                      <a:pt x="24" y="10"/>
                      <a:pt x="24" y="10"/>
                    </a:cubicBezTo>
                    <a:cubicBezTo>
                      <a:pt x="24" y="10"/>
                      <a:pt x="24" y="10"/>
                      <a:pt x="24" y="10"/>
                    </a:cubicBezTo>
                    <a:cubicBezTo>
                      <a:pt x="23" y="10"/>
                      <a:pt x="23" y="10"/>
                      <a:pt x="23" y="10"/>
                    </a:cubicBezTo>
                    <a:cubicBezTo>
                      <a:pt x="23" y="10"/>
                      <a:pt x="23" y="10"/>
                      <a:pt x="23" y="10"/>
                    </a:cubicBezTo>
                    <a:cubicBezTo>
                      <a:pt x="23" y="10"/>
                      <a:pt x="23" y="10"/>
                      <a:pt x="23" y="10"/>
                    </a:cubicBezTo>
                    <a:cubicBezTo>
                      <a:pt x="23" y="10"/>
                      <a:pt x="23" y="10"/>
                      <a:pt x="23" y="10"/>
                    </a:cubicBezTo>
                    <a:cubicBezTo>
                      <a:pt x="23" y="10"/>
                      <a:pt x="23" y="10"/>
                      <a:pt x="23" y="10"/>
                    </a:cubicBezTo>
                    <a:cubicBezTo>
                      <a:pt x="23" y="10"/>
                      <a:pt x="23" y="10"/>
                      <a:pt x="23" y="10"/>
                    </a:cubicBezTo>
                    <a:cubicBezTo>
                      <a:pt x="23" y="10"/>
                      <a:pt x="23" y="10"/>
                      <a:pt x="23" y="10"/>
                    </a:cubicBezTo>
                    <a:cubicBezTo>
                      <a:pt x="23" y="10"/>
                      <a:pt x="23" y="10"/>
                      <a:pt x="23" y="10"/>
                    </a:cubicBezTo>
                    <a:cubicBezTo>
                      <a:pt x="23" y="10"/>
                      <a:pt x="23" y="10"/>
                      <a:pt x="23" y="10"/>
                    </a:cubicBezTo>
                    <a:cubicBezTo>
                      <a:pt x="23" y="10"/>
                      <a:pt x="23" y="10"/>
                      <a:pt x="23" y="10"/>
                    </a:cubicBezTo>
                    <a:cubicBezTo>
                      <a:pt x="23" y="10"/>
                      <a:pt x="23" y="10"/>
                      <a:pt x="23" y="10"/>
                    </a:cubicBezTo>
                    <a:cubicBezTo>
                      <a:pt x="23" y="10"/>
                      <a:pt x="23" y="10"/>
                      <a:pt x="23" y="10"/>
                    </a:cubicBezTo>
                    <a:cubicBezTo>
                      <a:pt x="23" y="10"/>
                      <a:pt x="23" y="10"/>
                      <a:pt x="23" y="10"/>
                    </a:cubicBezTo>
                    <a:cubicBezTo>
                      <a:pt x="23" y="10"/>
                      <a:pt x="23" y="10"/>
                      <a:pt x="23" y="10"/>
                    </a:cubicBezTo>
                    <a:cubicBezTo>
                      <a:pt x="23" y="10"/>
                      <a:pt x="23" y="10"/>
                      <a:pt x="23"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1"/>
                      <a:pt x="22" y="11"/>
                      <a:pt x="22" y="11"/>
                    </a:cubicBezTo>
                    <a:cubicBezTo>
                      <a:pt x="22" y="11"/>
                      <a:pt x="22" y="11"/>
                      <a:pt x="22" y="11"/>
                    </a:cubicBezTo>
                    <a:cubicBezTo>
                      <a:pt x="22" y="11"/>
                      <a:pt x="22" y="11"/>
                      <a:pt x="22"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0"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19" y="11"/>
                      <a:pt x="19" y="11"/>
                      <a:pt x="19" y="11"/>
                    </a:cubicBezTo>
                    <a:cubicBezTo>
                      <a:pt x="19" y="11"/>
                      <a:pt x="19" y="11"/>
                      <a:pt x="19" y="11"/>
                    </a:cubicBezTo>
                    <a:cubicBezTo>
                      <a:pt x="19" y="11"/>
                      <a:pt x="19" y="11"/>
                      <a:pt x="19" y="11"/>
                    </a:cubicBezTo>
                    <a:cubicBezTo>
                      <a:pt x="19" y="11"/>
                      <a:pt x="19" y="11"/>
                      <a:pt x="19" y="11"/>
                    </a:cubicBezTo>
                    <a:cubicBezTo>
                      <a:pt x="19" y="11"/>
                      <a:pt x="19" y="11"/>
                      <a:pt x="19" y="11"/>
                    </a:cubicBezTo>
                    <a:cubicBezTo>
                      <a:pt x="19" y="11"/>
                      <a:pt x="19" y="11"/>
                      <a:pt x="19" y="11"/>
                    </a:cubicBezTo>
                    <a:cubicBezTo>
                      <a:pt x="19" y="11"/>
                      <a:pt x="19" y="11"/>
                      <a:pt x="19" y="11"/>
                    </a:cubicBezTo>
                    <a:cubicBezTo>
                      <a:pt x="19" y="11"/>
                      <a:pt x="19" y="11"/>
                      <a:pt x="19" y="11"/>
                    </a:cubicBezTo>
                    <a:cubicBezTo>
                      <a:pt x="19" y="11"/>
                      <a:pt x="19" y="11"/>
                      <a:pt x="19" y="11"/>
                    </a:cubicBezTo>
                    <a:cubicBezTo>
                      <a:pt x="19" y="12"/>
                      <a:pt x="19" y="12"/>
                      <a:pt x="19" y="12"/>
                    </a:cubicBezTo>
                    <a:cubicBezTo>
                      <a:pt x="19" y="12"/>
                      <a:pt x="19" y="12"/>
                      <a:pt x="19" y="12"/>
                    </a:cubicBezTo>
                    <a:cubicBezTo>
                      <a:pt x="19" y="12"/>
                      <a:pt x="19" y="12"/>
                      <a:pt x="19" y="12"/>
                    </a:cubicBezTo>
                    <a:cubicBezTo>
                      <a:pt x="19" y="12"/>
                      <a:pt x="19" y="12"/>
                      <a:pt x="19" y="12"/>
                    </a:cubicBezTo>
                    <a:cubicBezTo>
                      <a:pt x="19" y="12"/>
                      <a:pt x="19" y="12"/>
                      <a:pt x="19" y="12"/>
                    </a:cubicBezTo>
                    <a:cubicBezTo>
                      <a:pt x="19" y="12"/>
                      <a:pt x="19" y="12"/>
                      <a:pt x="19"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7" y="12"/>
                      <a:pt x="17" y="12"/>
                      <a:pt x="17" y="12"/>
                    </a:cubicBezTo>
                    <a:cubicBezTo>
                      <a:pt x="17" y="12"/>
                      <a:pt x="17" y="12"/>
                      <a:pt x="17" y="12"/>
                    </a:cubicBezTo>
                    <a:cubicBezTo>
                      <a:pt x="17" y="12"/>
                      <a:pt x="17" y="12"/>
                      <a:pt x="17" y="12"/>
                    </a:cubicBezTo>
                    <a:cubicBezTo>
                      <a:pt x="17" y="12"/>
                      <a:pt x="17" y="12"/>
                      <a:pt x="17" y="12"/>
                    </a:cubicBezTo>
                    <a:cubicBezTo>
                      <a:pt x="17" y="12"/>
                      <a:pt x="17" y="12"/>
                      <a:pt x="17" y="12"/>
                    </a:cubicBezTo>
                    <a:cubicBezTo>
                      <a:pt x="17" y="12"/>
                      <a:pt x="17" y="12"/>
                      <a:pt x="17" y="12"/>
                    </a:cubicBezTo>
                    <a:cubicBezTo>
                      <a:pt x="17" y="12"/>
                      <a:pt x="17" y="12"/>
                      <a:pt x="17" y="12"/>
                    </a:cubicBezTo>
                    <a:cubicBezTo>
                      <a:pt x="17" y="12"/>
                      <a:pt x="17" y="12"/>
                      <a:pt x="17" y="12"/>
                    </a:cubicBezTo>
                    <a:cubicBezTo>
                      <a:pt x="17" y="12"/>
                      <a:pt x="17" y="12"/>
                      <a:pt x="17" y="12"/>
                    </a:cubicBezTo>
                    <a:cubicBezTo>
                      <a:pt x="17" y="12"/>
                      <a:pt x="17" y="12"/>
                      <a:pt x="17" y="12"/>
                    </a:cubicBezTo>
                    <a:cubicBezTo>
                      <a:pt x="17" y="12"/>
                      <a:pt x="17" y="12"/>
                      <a:pt x="17" y="12"/>
                    </a:cubicBezTo>
                    <a:cubicBezTo>
                      <a:pt x="17" y="12"/>
                      <a:pt x="17" y="12"/>
                      <a:pt x="17" y="12"/>
                    </a:cubicBezTo>
                    <a:cubicBezTo>
                      <a:pt x="17" y="12"/>
                      <a:pt x="17" y="12"/>
                      <a:pt x="17" y="12"/>
                    </a:cubicBezTo>
                    <a:cubicBezTo>
                      <a:pt x="17" y="12"/>
                      <a:pt x="17" y="12"/>
                      <a:pt x="17" y="12"/>
                    </a:cubicBezTo>
                    <a:cubicBezTo>
                      <a:pt x="17" y="12"/>
                      <a:pt x="17" y="12"/>
                      <a:pt x="17" y="12"/>
                    </a:cubicBezTo>
                    <a:cubicBezTo>
                      <a:pt x="17" y="12"/>
                      <a:pt x="17" y="12"/>
                      <a:pt x="17" y="12"/>
                    </a:cubicBezTo>
                    <a:cubicBezTo>
                      <a:pt x="16" y="12"/>
                      <a:pt x="16" y="12"/>
                      <a:pt x="16" y="12"/>
                    </a:cubicBezTo>
                    <a:cubicBezTo>
                      <a:pt x="16" y="12"/>
                      <a:pt x="16" y="12"/>
                      <a:pt x="16" y="12"/>
                    </a:cubicBezTo>
                    <a:cubicBezTo>
                      <a:pt x="16" y="12"/>
                      <a:pt x="16" y="12"/>
                      <a:pt x="16" y="12"/>
                    </a:cubicBezTo>
                    <a:cubicBezTo>
                      <a:pt x="16" y="13"/>
                      <a:pt x="16" y="13"/>
                      <a:pt x="16" y="13"/>
                    </a:cubicBezTo>
                    <a:cubicBezTo>
                      <a:pt x="16" y="13"/>
                      <a:pt x="16" y="13"/>
                      <a:pt x="16" y="13"/>
                    </a:cubicBezTo>
                    <a:cubicBezTo>
                      <a:pt x="16" y="13"/>
                      <a:pt x="16" y="13"/>
                      <a:pt x="16" y="13"/>
                    </a:cubicBezTo>
                    <a:cubicBezTo>
                      <a:pt x="16" y="13"/>
                      <a:pt x="16" y="13"/>
                      <a:pt x="16" y="13"/>
                    </a:cubicBezTo>
                    <a:cubicBezTo>
                      <a:pt x="16" y="13"/>
                      <a:pt x="16" y="13"/>
                      <a:pt x="16" y="13"/>
                    </a:cubicBezTo>
                    <a:cubicBezTo>
                      <a:pt x="16" y="13"/>
                      <a:pt x="16" y="13"/>
                      <a:pt x="16" y="13"/>
                    </a:cubicBezTo>
                    <a:cubicBezTo>
                      <a:pt x="16" y="13"/>
                      <a:pt x="16" y="13"/>
                      <a:pt x="16" y="13"/>
                    </a:cubicBezTo>
                    <a:cubicBezTo>
                      <a:pt x="16" y="13"/>
                      <a:pt x="16" y="13"/>
                      <a:pt x="16" y="13"/>
                    </a:cubicBezTo>
                    <a:cubicBezTo>
                      <a:pt x="16" y="13"/>
                      <a:pt x="16" y="13"/>
                      <a:pt x="16" y="13"/>
                    </a:cubicBezTo>
                    <a:cubicBezTo>
                      <a:pt x="16" y="13"/>
                      <a:pt x="16" y="13"/>
                      <a:pt x="16" y="13"/>
                    </a:cubicBezTo>
                    <a:cubicBezTo>
                      <a:pt x="15" y="13"/>
                      <a:pt x="15" y="13"/>
                      <a:pt x="15" y="13"/>
                    </a:cubicBezTo>
                    <a:cubicBezTo>
                      <a:pt x="15" y="13"/>
                      <a:pt x="15" y="13"/>
                      <a:pt x="15" y="13"/>
                    </a:cubicBezTo>
                    <a:cubicBezTo>
                      <a:pt x="15" y="13"/>
                      <a:pt x="15" y="13"/>
                      <a:pt x="15" y="13"/>
                    </a:cubicBezTo>
                    <a:cubicBezTo>
                      <a:pt x="15" y="13"/>
                      <a:pt x="15" y="13"/>
                      <a:pt x="15" y="13"/>
                    </a:cubicBezTo>
                    <a:cubicBezTo>
                      <a:pt x="15" y="13"/>
                      <a:pt x="15" y="13"/>
                      <a:pt x="15" y="13"/>
                    </a:cubicBezTo>
                    <a:cubicBezTo>
                      <a:pt x="15" y="13"/>
                      <a:pt x="15" y="13"/>
                      <a:pt x="15" y="13"/>
                    </a:cubicBezTo>
                    <a:cubicBezTo>
                      <a:pt x="15" y="13"/>
                      <a:pt x="15" y="13"/>
                      <a:pt x="15" y="13"/>
                    </a:cubicBezTo>
                    <a:cubicBezTo>
                      <a:pt x="15" y="13"/>
                      <a:pt x="15" y="13"/>
                      <a:pt x="15" y="13"/>
                    </a:cubicBezTo>
                    <a:cubicBezTo>
                      <a:pt x="15" y="13"/>
                      <a:pt x="15" y="13"/>
                      <a:pt x="15" y="13"/>
                    </a:cubicBezTo>
                    <a:cubicBezTo>
                      <a:pt x="15" y="13"/>
                      <a:pt x="15" y="13"/>
                      <a:pt x="15" y="13"/>
                    </a:cubicBezTo>
                    <a:cubicBezTo>
                      <a:pt x="15" y="13"/>
                      <a:pt x="15" y="13"/>
                      <a:pt x="15" y="13"/>
                    </a:cubicBezTo>
                    <a:cubicBezTo>
                      <a:pt x="15" y="13"/>
                      <a:pt x="15" y="13"/>
                      <a:pt x="15" y="13"/>
                    </a:cubicBezTo>
                    <a:cubicBezTo>
                      <a:pt x="15" y="13"/>
                      <a:pt x="15" y="13"/>
                      <a:pt x="15" y="13"/>
                    </a:cubicBezTo>
                    <a:cubicBezTo>
                      <a:pt x="15" y="13"/>
                      <a:pt x="15" y="13"/>
                      <a:pt x="15" y="13"/>
                    </a:cubicBezTo>
                    <a:cubicBezTo>
                      <a:pt x="15" y="13"/>
                      <a:pt x="15" y="13"/>
                      <a:pt x="15" y="13"/>
                    </a:cubicBezTo>
                    <a:cubicBezTo>
                      <a:pt x="14" y="13"/>
                      <a:pt x="14" y="13"/>
                      <a:pt x="14" y="13"/>
                    </a:cubicBezTo>
                    <a:cubicBezTo>
                      <a:pt x="14" y="13"/>
                      <a:pt x="14" y="13"/>
                      <a:pt x="14" y="13"/>
                    </a:cubicBezTo>
                    <a:cubicBezTo>
                      <a:pt x="14" y="13"/>
                      <a:pt x="14" y="13"/>
                      <a:pt x="14" y="13"/>
                    </a:cubicBezTo>
                    <a:cubicBezTo>
                      <a:pt x="14" y="13"/>
                      <a:pt x="14" y="13"/>
                      <a:pt x="14" y="13"/>
                    </a:cubicBezTo>
                    <a:cubicBezTo>
                      <a:pt x="14" y="13"/>
                      <a:pt x="14" y="13"/>
                      <a:pt x="14" y="13"/>
                    </a:cubicBezTo>
                    <a:cubicBezTo>
                      <a:pt x="14" y="13"/>
                      <a:pt x="14" y="13"/>
                      <a:pt x="14" y="13"/>
                    </a:cubicBezTo>
                    <a:cubicBezTo>
                      <a:pt x="14" y="13"/>
                      <a:pt x="14" y="13"/>
                      <a:pt x="14" y="13"/>
                    </a:cubicBezTo>
                    <a:cubicBezTo>
                      <a:pt x="14" y="14"/>
                      <a:pt x="14" y="14"/>
                      <a:pt x="14" y="14"/>
                    </a:cubicBezTo>
                    <a:cubicBezTo>
                      <a:pt x="14" y="14"/>
                      <a:pt x="14" y="14"/>
                      <a:pt x="14" y="14"/>
                    </a:cubicBezTo>
                    <a:cubicBezTo>
                      <a:pt x="14" y="14"/>
                      <a:pt x="14" y="14"/>
                      <a:pt x="14" y="14"/>
                    </a:cubicBezTo>
                    <a:cubicBezTo>
                      <a:pt x="13" y="14"/>
                      <a:pt x="13" y="14"/>
                      <a:pt x="13" y="14"/>
                    </a:cubicBezTo>
                    <a:cubicBezTo>
                      <a:pt x="13" y="14"/>
                      <a:pt x="13" y="14"/>
                      <a:pt x="13" y="14"/>
                    </a:cubicBezTo>
                    <a:cubicBezTo>
                      <a:pt x="13" y="14"/>
                      <a:pt x="13" y="14"/>
                      <a:pt x="13" y="14"/>
                    </a:cubicBezTo>
                    <a:cubicBezTo>
                      <a:pt x="13" y="14"/>
                      <a:pt x="13" y="14"/>
                      <a:pt x="13" y="14"/>
                    </a:cubicBezTo>
                    <a:cubicBezTo>
                      <a:pt x="13" y="14"/>
                      <a:pt x="13" y="14"/>
                      <a:pt x="13" y="14"/>
                    </a:cubicBezTo>
                    <a:cubicBezTo>
                      <a:pt x="12" y="14"/>
                      <a:pt x="12" y="14"/>
                      <a:pt x="12" y="14"/>
                    </a:cubicBezTo>
                    <a:cubicBezTo>
                      <a:pt x="8" y="16"/>
                      <a:pt x="4" y="18"/>
                      <a:pt x="0" y="20"/>
                    </a:cubicBezTo>
                    <a:cubicBezTo>
                      <a:pt x="19" y="58"/>
                      <a:pt x="19" y="58"/>
                      <a:pt x="19" y="58"/>
                    </a:cubicBezTo>
                    <a:cubicBezTo>
                      <a:pt x="39" y="48"/>
                      <a:pt x="60" y="43"/>
                      <a:pt x="82" y="4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6" name="Google Shape;1706;p22"/>
              <p:cNvSpPr/>
              <p:nvPr/>
            </p:nvSpPr>
            <p:spPr>
              <a:xfrm>
                <a:off x="7908925" y="3230563"/>
                <a:ext cx="238125" cy="247650"/>
              </a:xfrm>
              <a:custGeom>
                <a:avLst/>
                <a:gdLst/>
                <a:ahLst/>
                <a:cxnLst/>
                <a:rect l="l" t="t" r="r" b="b"/>
                <a:pathLst>
                  <a:path w="80" h="83" extrusionOk="0">
                    <a:moveTo>
                      <a:pt x="59" y="31"/>
                    </a:moveTo>
                    <a:cubicBezTo>
                      <a:pt x="50" y="21"/>
                      <a:pt x="43" y="11"/>
                      <a:pt x="37" y="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3"/>
                      <a:pt x="1" y="23"/>
                      <a:pt x="1" y="23"/>
                    </a:cubicBezTo>
                    <a:cubicBezTo>
                      <a:pt x="1" y="23"/>
                      <a:pt x="1" y="23"/>
                      <a:pt x="1" y="23"/>
                    </a:cubicBezTo>
                    <a:cubicBezTo>
                      <a:pt x="1" y="23"/>
                      <a:pt x="1" y="23"/>
                      <a:pt x="1" y="23"/>
                    </a:cubicBezTo>
                    <a:cubicBezTo>
                      <a:pt x="1" y="23"/>
                      <a:pt x="1" y="23"/>
                      <a:pt x="1" y="23"/>
                    </a:cubicBezTo>
                    <a:cubicBezTo>
                      <a:pt x="1" y="23"/>
                      <a:pt x="1" y="23"/>
                      <a:pt x="1" y="23"/>
                    </a:cubicBezTo>
                    <a:cubicBezTo>
                      <a:pt x="1" y="23"/>
                      <a:pt x="1" y="23"/>
                      <a:pt x="1" y="23"/>
                    </a:cubicBezTo>
                    <a:cubicBezTo>
                      <a:pt x="1" y="23"/>
                      <a:pt x="1" y="23"/>
                      <a:pt x="1" y="23"/>
                    </a:cubicBezTo>
                    <a:cubicBezTo>
                      <a:pt x="2" y="23"/>
                      <a:pt x="2" y="23"/>
                      <a:pt x="2" y="23"/>
                    </a:cubicBezTo>
                    <a:cubicBezTo>
                      <a:pt x="2" y="23"/>
                      <a:pt x="2" y="23"/>
                      <a:pt x="2" y="23"/>
                    </a:cubicBezTo>
                    <a:cubicBezTo>
                      <a:pt x="2" y="24"/>
                      <a:pt x="2" y="24"/>
                      <a:pt x="2" y="24"/>
                    </a:cubicBezTo>
                    <a:cubicBezTo>
                      <a:pt x="2" y="24"/>
                      <a:pt x="2" y="24"/>
                      <a:pt x="2" y="24"/>
                    </a:cubicBezTo>
                    <a:cubicBezTo>
                      <a:pt x="2" y="24"/>
                      <a:pt x="2" y="24"/>
                      <a:pt x="2" y="24"/>
                    </a:cubicBezTo>
                    <a:cubicBezTo>
                      <a:pt x="2" y="24"/>
                      <a:pt x="2" y="24"/>
                      <a:pt x="2" y="24"/>
                    </a:cubicBezTo>
                    <a:cubicBezTo>
                      <a:pt x="2" y="24"/>
                      <a:pt x="2" y="24"/>
                      <a:pt x="2" y="24"/>
                    </a:cubicBezTo>
                    <a:cubicBezTo>
                      <a:pt x="2" y="24"/>
                      <a:pt x="2" y="24"/>
                      <a:pt x="2" y="24"/>
                    </a:cubicBezTo>
                    <a:cubicBezTo>
                      <a:pt x="2" y="24"/>
                      <a:pt x="2" y="24"/>
                      <a:pt x="2" y="24"/>
                    </a:cubicBezTo>
                    <a:cubicBezTo>
                      <a:pt x="2" y="25"/>
                      <a:pt x="2" y="25"/>
                      <a:pt x="2" y="25"/>
                    </a:cubicBezTo>
                    <a:cubicBezTo>
                      <a:pt x="2" y="25"/>
                      <a:pt x="2" y="25"/>
                      <a:pt x="2" y="25"/>
                    </a:cubicBezTo>
                    <a:cubicBezTo>
                      <a:pt x="2" y="25"/>
                      <a:pt x="2" y="25"/>
                      <a:pt x="2" y="25"/>
                    </a:cubicBezTo>
                    <a:cubicBezTo>
                      <a:pt x="2" y="25"/>
                      <a:pt x="2" y="25"/>
                      <a:pt x="2" y="25"/>
                    </a:cubicBezTo>
                    <a:cubicBezTo>
                      <a:pt x="3" y="25"/>
                      <a:pt x="3" y="25"/>
                      <a:pt x="3" y="25"/>
                    </a:cubicBezTo>
                    <a:cubicBezTo>
                      <a:pt x="3" y="25"/>
                      <a:pt x="3" y="25"/>
                      <a:pt x="3" y="25"/>
                    </a:cubicBezTo>
                    <a:cubicBezTo>
                      <a:pt x="3" y="25"/>
                      <a:pt x="3" y="25"/>
                      <a:pt x="3" y="25"/>
                    </a:cubicBezTo>
                    <a:cubicBezTo>
                      <a:pt x="3" y="25"/>
                      <a:pt x="3" y="25"/>
                      <a:pt x="3" y="25"/>
                    </a:cubicBezTo>
                    <a:cubicBezTo>
                      <a:pt x="3" y="25"/>
                      <a:pt x="3" y="25"/>
                      <a:pt x="3" y="25"/>
                    </a:cubicBezTo>
                    <a:cubicBezTo>
                      <a:pt x="3" y="25"/>
                      <a:pt x="3" y="25"/>
                      <a:pt x="3" y="25"/>
                    </a:cubicBezTo>
                    <a:cubicBezTo>
                      <a:pt x="3" y="26"/>
                      <a:pt x="3" y="26"/>
                      <a:pt x="3" y="26"/>
                    </a:cubicBezTo>
                    <a:cubicBezTo>
                      <a:pt x="3" y="26"/>
                      <a:pt x="3" y="26"/>
                      <a:pt x="3" y="26"/>
                    </a:cubicBezTo>
                    <a:cubicBezTo>
                      <a:pt x="3" y="26"/>
                      <a:pt x="3" y="26"/>
                      <a:pt x="3" y="26"/>
                    </a:cubicBezTo>
                    <a:cubicBezTo>
                      <a:pt x="3" y="26"/>
                      <a:pt x="3" y="26"/>
                      <a:pt x="3" y="26"/>
                    </a:cubicBezTo>
                    <a:cubicBezTo>
                      <a:pt x="3" y="26"/>
                      <a:pt x="3" y="26"/>
                      <a:pt x="3" y="26"/>
                    </a:cubicBezTo>
                    <a:cubicBezTo>
                      <a:pt x="3" y="27"/>
                      <a:pt x="3" y="27"/>
                      <a:pt x="3" y="27"/>
                    </a:cubicBezTo>
                    <a:cubicBezTo>
                      <a:pt x="3" y="27"/>
                      <a:pt x="3" y="27"/>
                      <a:pt x="3" y="27"/>
                    </a:cubicBezTo>
                    <a:cubicBezTo>
                      <a:pt x="4" y="27"/>
                      <a:pt x="4" y="27"/>
                      <a:pt x="4" y="27"/>
                    </a:cubicBezTo>
                    <a:cubicBezTo>
                      <a:pt x="4" y="27"/>
                      <a:pt x="4" y="27"/>
                      <a:pt x="4" y="27"/>
                    </a:cubicBezTo>
                    <a:cubicBezTo>
                      <a:pt x="4" y="27"/>
                      <a:pt x="4" y="27"/>
                      <a:pt x="4" y="27"/>
                    </a:cubicBezTo>
                    <a:cubicBezTo>
                      <a:pt x="4" y="27"/>
                      <a:pt x="4" y="27"/>
                      <a:pt x="4" y="27"/>
                    </a:cubicBezTo>
                    <a:cubicBezTo>
                      <a:pt x="4" y="27"/>
                      <a:pt x="4" y="27"/>
                      <a:pt x="4" y="27"/>
                    </a:cubicBezTo>
                    <a:cubicBezTo>
                      <a:pt x="4" y="27"/>
                      <a:pt x="4" y="27"/>
                      <a:pt x="4" y="27"/>
                    </a:cubicBezTo>
                    <a:cubicBezTo>
                      <a:pt x="4" y="27"/>
                      <a:pt x="4" y="27"/>
                      <a:pt x="4" y="27"/>
                    </a:cubicBezTo>
                    <a:cubicBezTo>
                      <a:pt x="4" y="28"/>
                      <a:pt x="4" y="28"/>
                      <a:pt x="4" y="28"/>
                    </a:cubicBezTo>
                    <a:cubicBezTo>
                      <a:pt x="4" y="28"/>
                      <a:pt x="4" y="28"/>
                      <a:pt x="4" y="28"/>
                    </a:cubicBezTo>
                    <a:cubicBezTo>
                      <a:pt x="4" y="28"/>
                      <a:pt x="4" y="28"/>
                      <a:pt x="4" y="28"/>
                    </a:cubicBezTo>
                    <a:cubicBezTo>
                      <a:pt x="4" y="28"/>
                      <a:pt x="4" y="28"/>
                      <a:pt x="4" y="28"/>
                    </a:cubicBezTo>
                    <a:cubicBezTo>
                      <a:pt x="4" y="28"/>
                      <a:pt x="4" y="28"/>
                      <a:pt x="4" y="28"/>
                    </a:cubicBezTo>
                    <a:cubicBezTo>
                      <a:pt x="4" y="28"/>
                      <a:pt x="4" y="28"/>
                      <a:pt x="4" y="28"/>
                    </a:cubicBezTo>
                    <a:cubicBezTo>
                      <a:pt x="4" y="28"/>
                      <a:pt x="4" y="28"/>
                      <a:pt x="4" y="28"/>
                    </a:cubicBezTo>
                    <a:cubicBezTo>
                      <a:pt x="4" y="28"/>
                      <a:pt x="4" y="28"/>
                      <a:pt x="4" y="28"/>
                    </a:cubicBezTo>
                    <a:cubicBezTo>
                      <a:pt x="4" y="28"/>
                      <a:pt x="4" y="28"/>
                      <a:pt x="4" y="28"/>
                    </a:cubicBezTo>
                    <a:cubicBezTo>
                      <a:pt x="5" y="28"/>
                      <a:pt x="5" y="28"/>
                      <a:pt x="5" y="28"/>
                    </a:cubicBezTo>
                    <a:cubicBezTo>
                      <a:pt x="5" y="28"/>
                      <a:pt x="5" y="28"/>
                      <a:pt x="5" y="28"/>
                    </a:cubicBezTo>
                    <a:cubicBezTo>
                      <a:pt x="5" y="29"/>
                      <a:pt x="5" y="29"/>
                      <a:pt x="5" y="29"/>
                    </a:cubicBezTo>
                    <a:cubicBezTo>
                      <a:pt x="5" y="29"/>
                      <a:pt x="5" y="29"/>
                      <a:pt x="5" y="29"/>
                    </a:cubicBezTo>
                    <a:cubicBezTo>
                      <a:pt x="5" y="29"/>
                      <a:pt x="5" y="29"/>
                      <a:pt x="5" y="29"/>
                    </a:cubicBezTo>
                    <a:cubicBezTo>
                      <a:pt x="5" y="29"/>
                      <a:pt x="5" y="29"/>
                      <a:pt x="5" y="29"/>
                    </a:cubicBezTo>
                    <a:cubicBezTo>
                      <a:pt x="5" y="29"/>
                      <a:pt x="5" y="29"/>
                      <a:pt x="5" y="29"/>
                    </a:cubicBezTo>
                    <a:cubicBezTo>
                      <a:pt x="5" y="29"/>
                      <a:pt x="5" y="29"/>
                      <a:pt x="5" y="29"/>
                    </a:cubicBezTo>
                    <a:cubicBezTo>
                      <a:pt x="5" y="29"/>
                      <a:pt x="5" y="29"/>
                      <a:pt x="5" y="29"/>
                    </a:cubicBezTo>
                    <a:cubicBezTo>
                      <a:pt x="5" y="29"/>
                      <a:pt x="5" y="29"/>
                      <a:pt x="5" y="29"/>
                    </a:cubicBezTo>
                    <a:cubicBezTo>
                      <a:pt x="5" y="29"/>
                      <a:pt x="5" y="29"/>
                      <a:pt x="5" y="29"/>
                    </a:cubicBezTo>
                    <a:cubicBezTo>
                      <a:pt x="5" y="29"/>
                      <a:pt x="5" y="29"/>
                      <a:pt x="5" y="29"/>
                    </a:cubicBezTo>
                    <a:cubicBezTo>
                      <a:pt x="5" y="29"/>
                      <a:pt x="5" y="29"/>
                      <a:pt x="5" y="29"/>
                    </a:cubicBezTo>
                    <a:cubicBezTo>
                      <a:pt x="5" y="29"/>
                      <a:pt x="5" y="29"/>
                      <a:pt x="5" y="29"/>
                    </a:cubicBezTo>
                    <a:cubicBezTo>
                      <a:pt x="5" y="29"/>
                      <a:pt x="5" y="29"/>
                      <a:pt x="5" y="29"/>
                    </a:cubicBezTo>
                    <a:cubicBezTo>
                      <a:pt x="5" y="29"/>
                      <a:pt x="5" y="29"/>
                      <a:pt x="5" y="29"/>
                    </a:cubicBezTo>
                    <a:cubicBezTo>
                      <a:pt x="5" y="30"/>
                      <a:pt x="5" y="30"/>
                      <a:pt x="5" y="30"/>
                    </a:cubicBezTo>
                    <a:cubicBezTo>
                      <a:pt x="5" y="30"/>
                      <a:pt x="5" y="30"/>
                      <a:pt x="5" y="30"/>
                    </a:cubicBezTo>
                    <a:cubicBezTo>
                      <a:pt x="5" y="30"/>
                      <a:pt x="5" y="30"/>
                      <a:pt x="5" y="30"/>
                    </a:cubicBezTo>
                    <a:cubicBezTo>
                      <a:pt x="5" y="30"/>
                      <a:pt x="5" y="30"/>
                      <a:pt x="5"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2"/>
                      <a:pt x="6" y="32"/>
                      <a:pt x="6" y="32"/>
                    </a:cubicBezTo>
                    <a:cubicBezTo>
                      <a:pt x="6" y="32"/>
                      <a:pt x="6" y="32"/>
                      <a:pt x="6" y="32"/>
                    </a:cubicBezTo>
                    <a:cubicBezTo>
                      <a:pt x="6" y="32"/>
                      <a:pt x="6" y="32"/>
                      <a:pt x="6" y="32"/>
                    </a:cubicBezTo>
                    <a:cubicBezTo>
                      <a:pt x="7" y="32"/>
                      <a:pt x="7" y="32"/>
                      <a:pt x="7" y="32"/>
                    </a:cubicBezTo>
                    <a:cubicBezTo>
                      <a:pt x="7" y="32"/>
                      <a:pt x="7" y="32"/>
                      <a:pt x="7" y="32"/>
                    </a:cubicBezTo>
                    <a:cubicBezTo>
                      <a:pt x="7" y="32"/>
                      <a:pt x="7" y="32"/>
                      <a:pt x="7" y="32"/>
                    </a:cubicBezTo>
                    <a:cubicBezTo>
                      <a:pt x="7" y="32"/>
                      <a:pt x="7" y="32"/>
                      <a:pt x="7" y="32"/>
                    </a:cubicBezTo>
                    <a:cubicBezTo>
                      <a:pt x="7" y="32"/>
                      <a:pt x="7" y="32"/>
                      <a:pt x="7" y="32"/>
                    </a:cubicBezTo>
                    <a:cubicBezTo>
                      <a:pt x="7" y="32"/>
                      <a:pt x="7" y="32"/>
                      <a:pt x="7" y="32"/>
                    </a:cubicBezTo>
                    <a:cubicBezTo>
                      <a:pt x="7" y="32"/>
                      <a:pt x="7" y="32"/>
                      <a:pt x="7" y="32"/>
                    </a:cubicBezTo>
                    <a:cubicBezTo>
                      <a:pt x="7" y="32"/>
                      <a:pt x="7" y="32"/>
                      <a:pt x="7" y="32"/>
                    </a:cubicBezTo>
                    <a:cubicBezTo>
                      <a:pt x="7" y="32"/>
                      <a:pt x="7" y="32"/>
                      <a:pt x="7" y="32"/>
                    </a:cubicBezTo>
                    <a:cubicBezTo>
                      <a:pt x="7" y="32"/>
                      <a:pt x="7" y="32"/>
                      <a:pt x="7" y="32"/>
                    </a:cubicBezTo>
                    <a:cubicBezTo>
                      <a:pt x="7" y="32"/>
                      <a:pt x="7" y="32"/>
                      <a:pt x="7" y="32"/>
                    </a:cubicBezTo>
                    <a:cubicBezTo>
                      <a:pt x="7" y="32"/>
                      <a:pt x="7" y="32"/>
                      <a:pt x="7" y="32"/>
                    </a:cubicBezTo>
                    <a:cubicBezTo>
                      <a:pt x="7" y="32"/>
                      <a:pt x="7" y="32"/>
                      <a:pt x="7" y="32"/>
                    </a:cubicBezTo>
                    <a:cubicBezTo>
                      <a:pt x="7" y="33"/>
                      <a:pt x="7" y="33"/>
                      <a:pt x="7" y="33"/>
                    </a:cubicBezTo>
                    <a:cubicBezTo>
                      <a:pt x="7" y="33"/>
                      <a:pt x="7" y="33"/>
                      <a:pt x="7" y="33"/>
                    </a:cubicBezTo>
                    <a:cubicBezTo>
                      <a:pt x="7" y="33"/>
                      <a:pt x="7" y="33"/>
                      <a:pt x="7" y="33"/>
                    </a:cubicBezTo>
                    <a:cubicBezTo>
                      <a:pt x="7" y="33"/>
                      <a:pt x="7" y="33"/>
                      <a:pt x="7" y="33"/>
                    </a:cubicBezTo>
                    <a:cubicBezTo>
                      <a:pt x="7" y="33"/>
                      <a:pt x="7" y="33"/>
                      <a:pt x="7" y="33"/>
                    </a:cubicBezTo>
                    <a:cubicBezTo>
                      <a:pt x="7" y="33"/>
                      <a:pt x="7" y="33"/>
                      <a:pt x="7" y="33"/>
                    </a:cubicBezTo>
                    <a:cubicBezTo>
                      <a:pt x="7" y="33"/>
                      <a:pt x="7" y="33"/>
                      <a:pt x="7" y="33"/>
                    </a:cubicBezTo>
                    <a:cubicBezTo>
                      <a:pt x="7" y="33"/>
                      <a:pt x="7" y="33"/>
                      <a:pt x="7" y="33"/>
                    </a:cubicBezTo>
                    <a:cubicBezTo>
                      <a:pt x="7" y="33"/>
                      <a:pt x="7" y="33"/>
                      <a:pt x="7" y="33"/>
                    </a:cubicBezTo>
                    <a:cubicBezTo>
                      <a:pt x="7" y="33"/>
                      <a:pt x="7" y="33"/>
                      <a:pt x="7" y="33"/>
                    </a:cubicBezTo>
                    <a:cubicBezTo>
                      <a:pt x="8" y="33"/>
                      <a:pt x="8" y="33"/>
                      <a:pt x="8" y="33"/>
                    </a:cubicBezTo>
                    <a:cubicBezTo>
                      <a:pt x="8" y="33"/>
                      <a:pt x="8" y="33"/>
                      <a:pt x="8" y="33"/>
                    </a:cubicBezTo>
                    <a:cubicBezTo>
                      <a:pt x="8" y="33"/>
                      <a:pt x="8" y="33"/>
                      <a:pt x="8" y="33"/>
                    </a:cubicBezTo>
                    <a:cubicBezTo>
                      <a:pt x="8" y="33"/>
                      <a:pt x="8" y="33"/>
                      <a:pt x="8" y="33"/>
                    </a:cubicBezTo>
                    <a:cubicBezTo>
                      <a:pt x="8" y="33"/>
                      <a:pt x="8" y="33"/>
                      <a:pt x="8" y="33"/>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5"/>
                      <a:pt x="8" y="35"/>
                      <a:pt x="8" y="35"/>
                    </a:cubicBezTo>
                    <a:cubicBezTo>
                      <a:pt x="8" y="35"/>
                      <a:pt x="8" y="35"/>
                      <a:pt x="8" y="35"/>
                    </a:cubicBezTo>
                    <a:cubicBezTo>
                      <a:pt x="8" y="35"/>
                      <a:pt x="8" y="35"/>
                      <a:pt x="8" y="35"/>
                    </a:cubicBezTo>
                    <a:cubicBezTo>
                      <a:pt x="8" y="35"/>
                      <a:pt x="8" y="35"/>
                      <a:pt x="8"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9" y="36"/>
                      <a:pt x="9" y="36"/>
                      <a:pt x="9" y="36"/>
                    </a:cubicBezTo>
                    <a:cubicBezTo>
                      <a:pt x="10" y="36"/>
                      <a:pt x="10" y="36"/>
                      <a:pt x="10" y="36"/>
                    </a:cubicBezTo>
                    <a:cubicBezTo>
                      <a:pt x="10" y="36"/>
                      <a:pt x="10" y="36"/>
                      <a:pt x="10" y="36"/>
                    </a:cubicBezTo>
                    <a:cubicBezTo>
                      <a:pt x="10" y="36"/>
                      <a:pt x="10" y="36"/>
                      <a:pt x="10" y="36"/>
                    </a:cubicBezTo>
                    <a:cubicBezTo>
                      <a:pt x="10" y="36"/>
                      <a:pt x="10" y="36"/>
                      <a:pt x="10" y="36"/>
                    </a:cubicBezTo>
                    <a:cubicBezTo>
                      <a:pt x="10" y="36"/>
                      <a:pt x="10" y="36"/>
                      <a:pt x="10" y="36"/>
                    </a:cubicBezTo>
                    <a:cubicBezTo>
                      <a:pt x="10" y="36"/>
                      <a:pt x="10" y="36"/>
                      <a:pt x="10" y="36"/>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7"/>
                      <a:pt x="10" y="37"/>
                      <a:pt x="10" y="37"/>
                    </a:cubicBezTo>
                    <a:cubicBezTo>
                      <a:pt x="10" y="38"/>
                      <a:pt x="10" y="38"/>
                      <a:pt x="10" y="38"/>
                    </a:cubicBezTo>
                    <a:cubicBezTo>
                      <a:pt x="10" y="38"/>
                      <a:pt x="10" y="38"/>
                      <a:pt x="10" y="38"/>
                    </a:cubicBezTo>
                    <a:cubicBezTo>
                      <a:pt x="10" y="38"/>
                      <a:pt x="10" y="38"/>
                      <a:pt x="10"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2" y="39"/>
                      <a:pt x="12" y="39"/>
                      <a:pt x="12" y="39"/>
                    </a:cubicBezTo>
                    <a:cubicBezTo>
                      <a:pt x="12" y="39"/>
                      <a:pt x="12" y="39"/>
                      <a:pt x="12" y="39"/>
                    </a:cubicBezTo>
                    <a:cubicBezTo>
                      <a:pt x="12" y="39"/>
                      <a:pt x="12" y="39"/>
                      <a:pt x="12" y="39"/>
                    </a:cubicBezTo>
                    <a:cubicBezTo>
                      <a:pt x="12" y="39"/>
                      <a:pt x="12" y="39"/>
                      <a:pt x="12" y="39"/>
                    </a:cubicBezTo>
                    <a:cubicBezTo>
                      <a:pt x="12" y="39"/>
                      <a:pt x="12" y="39"/>
                      <a:pt x="12" y="39"/>
                    </a:cubicBezTo>
                    <a:cubicBezTo>
                      <a:pt x="12" y="39"/>
                      <a:pt x="12" y="39"/>
                      <a:pt x="12" y="39"/>
                    </a:cubicBezTo>
                    <a:cubicBezTo>
                      <a:pt x="12" y="40"/>
                      <a:pt x="12" y="40"/>
                      <a:pt x="12" y="40"/>
                    </a:cubicBezTo>
                    <a:cubicBezTo>
                      <a:pt x="12" y="40"/>
                      <a:pt x="12" y="40"/>
                      <a:pt x="12" y="40"/>
                    </a:cubicBezTo>
                    <a:cubicBezTo>
                      <a:pt x="12" y="40"/>
                      <a:pt x="12" y="40"/>
                      <a:pt x="12" y="40"/>
                    </a:cubicBezTo>
                    <a:cubicBezTo>
                      <a:pt x="12" y="40"/>
                      <a:pt x="12" y="40"/>
                      <a:pt x="12" y="40"/>
                    </a:cubicBezTo>
                    <a:cubicBezTo>
                      <a:pt x="12" y="40"/>
                      <a:pt x="12" y="40"/>
                      <a:pt x="12" y="40"/>
                    </a:cubicBezTo>
                    <a:cubicBezTo>
                      <a:pt x="12" y="40"/>
                      <a:pt x="12" y="40"/>
                      <a:pt x="12" y="40"/>
                    </a:cubicBezTo>
                    <a:cubicBezTo>
                      <a:pt x="12" y="40"/>
                      <a:pt x="12" y="40"/>
                      <a:pt x="12" y="40"/>
                    </a:cubicBezTo>
                    <a:cubicBezTo>
                      <a:pt x="12" y="40"/>
                      <a:pt x="12" y="40"/>
                      <a:pt x="12" y="40"/>
                    </a:cubicBezTo>
                    <a:cubicBezTo>
                      <a:pt x="12" y="40"/>
                      <a:pt x="12" y="40"/>
                      <a:pt x="12" y="40"/>
                    </a:cubicBezTo>
                    <a:cubicBezTo>
                      <a:pt x="12" y="40"/>
                      <a:pt x="12" y="40"/>
                      <a:pt x="12" y="40"/>
                    </a:cubicBezTo>
                    <a:cubicBezTo>
                      <a:pt x="12" y="40"/>
                      <a:pt x="12" y="40"/>
                      <a:pt x="12" y="40"/>
                    </a:cubicBezTo>
                    <a:cubicBezTo>
                      <a:pt x="12" y="40"/>
                      <a:pt x="12" y="40"/>
                      <a:pt x="12" y="40"/>
                    </a:cubicBezTo>
                    <a:cubicBezTo>
                      <a:pt x="12" y="40"/>
                      <a:pt x="12" y="40"/>
                      <a:pt x="12" y="40"/>
                    </a:cubicBezTo>
                    <a:cubicBezTo>
                      <a:pt x="12" y="40"/>
                      <a:pt x="12" y="40"/>
                      <a:pt x="12" y="40"/>
                    </a:cubicBezTo>
                    <a:cubicBezTo>
                      <a:pt x="12" y="40"/>
                      <a:pt x="12" y="40"/>
                      <a:pt x="12" y="40"/>
                    </a:cubicBezTo>
                    <a:cubicBezTo>
                      <a:pt x="12" y="40"/>
                      <a:pt x="12" y="40"/>
                      <a:pt x="12" y="40"/>
                    </a:cubicBezTo>
                    <a:cubicBezTo>
                      <a:pt x="13" y="41"/>
                      <a:pt x="13" y="41"/>
                      <a:pt x="13" y="41"/>
                    </a:cubicBezTo>
                    <a:cubicBezTo>
                      <a:pt x="13" y="41"/>
                      <a:pt x="13" y="41"/>
                      <a:pt x="13" y="41"/>
                    </a:cubicBezTo>
                    <a:cubicBezTo>
                      <a:pt x="13" y="41"/>
                      <a:pt x="13" y="41"/>
                      <a:pt x="13" y="41"/>
                    </a:cubicBezTo>
                    <a:cubicBezTo>
                      <a:pt x="13" y="41"/>
                      <a:pt x="13" y="41"/>
                      <a:pt x="13" y="41"/>
                    </a:cubicBezTo>
                    <a:cubicBezTo>
                      <a:pt x="13" y="41"/>
                      <a:pt x="13" y="41"/>
                      <a:pt x="13" y="41"/>
                    </a:cubicBezTo>
                    <a:cubicBezTo>
                      <a:pt x="13" y="41"/>
                      <a:pt x="13" y="41"/>
                      <a:pt x="13" y="41"/>
                    </a:cubicBezTo>
                    <a:cubicBezTo>
                      <a:pt x="13" y="41"/>
                      <a:pt x="13" y="41"/>
                      <a:pt x="13" y="41"/>
                    </a:cubicBezTo>
                    <a:cubicBezTo>
                      <a:pt x="13" y="41"/>
                      <a:pt x="13" y="41"/>
                      <a:pt x="13" y="41"/>
                    </a:cubicBezTo>
                    <a:cubicBezTo>
                      <a:pt x="13" y="41"/>
                      <a:pt x="13" y="41"/>
                      <a:pt x="13" y="41"/>
                    </a:cubicBezTo>
                    <a:cubicBezTo>
                      <a:pt x="13" y="42"/>
                      <a:pt x="13" y="42"/>
                      <a:pt x="13" y="42"/>
                    </a:cubicBezTo>
                    <a:cubicBezTo>
                      <a:pt x="13" y="42"/>
                      <a:pt x="13" y="42"/>
                      <a:pt x="13" y="42"/>
                    </a:cubicBezTo>
                    <a:cubicBezTo>
                      <a:pt x="13" y="42"/>
                      <a:pt x="13" y="42"/>
                      <a:pt x="13" y="42"/>
                    </a:cubicBezTo>
                    <a:cubicBezTo>
                      <a:pt x="13" y="42"/>
                      <a:pt x="13" y="42"/>
                      <a:pt x="13" y="42"/>
                    </a:cubicBezTo>
                    <a:cubicBezTo>
                      <a:pt x="14" y="42"/>
                      <a:pt x="14" y="42"/>
                      <a:pt x="14" y="42"/>
                    </a:cubicBezTo>
                    <a:cubicBezTo>
                      <a:pt x="14" y="42"/>
                      <a:pt x="14" y="42"/>
                      <a:pt x="14" y="42"/>
                    </a:cubicBezTo>
                    <a:cubicBezTo>
                      <a:pt x="14" y="42"/>
                      <a:pt x="14" y="42"/>
                      <a:pt x="14" y="42"/>
                    </a:cubicBezTo>
                    <a:cubicBezTo>
                      <a:pt x="14" y="42"/>
                      <a:pt x="14" y="42"/>
                      <a:pt x="14" y="42"/>
                    </a:cubicBezTo>
                    <a:cubicBezTo>
                      <a:pt x="14" y="42"/>
                      <a:pt x="14" y="42"/>
                      <a:pt x="14" y="42"/>
                    </a:cubicBezTo>
                    <a:cubicBezTo>
                      <a:pt x="14" y="43"/>
                      <a:pt x="14" y="43"/>
                      <a:pt x="14" y="43"/>
                    </a:cubicBezTo>
                    <a:cubicBezTo>
                      <a:pt x="14" y="43"/>
                      <a:pt x="14" y="43"/>
                      <a:pt x="14" y="43"/>
                    </a:cubicBezTo>
                    <a:cubicBezTo>
                      <a:pt x="18" y="48"/>
                      <a:pt x="22" y="53"/>
                      <a:pt x="27" y="58"/>
                    </a:cubicBezTo>
                    <a:cubicBezTo>
                      <a:pt x="27" y="58"/>
                      <a:pt x="27" y="58"/>
                      <a:pt x="27" y="58"/>
                    </a:cubicBezTo>
                    <a:cubicBezTo>
                      <a:pt x="27" y="58"/>
                      <a:pt x="27" y="58"/>
                      <a:pt x="27" y="58"/>
                    </a:cubicBezTo>
                    <a:cubicBezTo>
                      <a:pt x="27" y="58"/>
                      <a:pt x="27" y="58"/>
                      <a:pt x="27" y="58"/>
                    </a:cubicBezTo>
                    <a:cubicBezTo>
                      <a:pt x="27" y="58"/>
                      <a:pt x="27" y="58"/>
                      <a:pt x="27" y="58"/>
                    </a:cubicBezTo>
                    <a:cubicBezTo>
                      <a:pt x="27" y="58"/>
                      <a:pt x="27" y="58"/>
                      <a:pt x="27" y="58"/>
                    </a:cubicBezTo>
                    <a:cubicBezTo>
                      <a:pt x="27" y="58"/>
                      <a:pt x="27" y="58"/>
                      <a:pt x="27" y="58"/>
                    </a:cubicBezTo>
                    <a:cubicBezTo>
                      <a:pt x="27" y="59"/>
                      <a:pt x="27" y="59"/>
                      <a:pt x="27" y="59"/>
                    </a:cubicBezTo>
                    <a:cubicBezTo>
                      <a:pt x="27" y="59"/>
                      <a:pt x="27" y="59"/>
                      <a:pt x="27" y="59"/>
                    </a:cubicBezTo>
                    <a:cubicBezTo>
                      <a:pt x="28" y="59"/>
                      <a:pt x="28" y="59"/>
                      <a:pt x="28" y="59"/>
                    </a:cubicBezTo>
                    <a:cubicBezTo>
                      <a:pt x="28" y="59"/>
                      <a:pt x="28" y="59"/>
                      <a:pt x="28" y="59"/>
                    </a:cubicBezTo>
                    <a:cubicBezTo>
                      <a:pt x="28" y="59"/>
                      <a:pt x="28" y="59"/>
                      <a:pt x="28" y="59"/>
                    </a:cubicBezTo>
                    <a:cubicBezTo>
                      <a:pt x="28" y="59"/>
                      <a:pt x="28" y="59"/>
                      <a:pt x="28" y="59"/>
                    </a:cubicBezTo>
                    <a:cubicBezTo>
                      <a:pt x="28" y="59"/>
                      <a:pt x="28" y="59"/>
                      <a:pt x="28" y="59"/>
                    </a:cubicBezTo>
                    <a:cubicBezTo>
                      <a:pt x="28" y="59"/>
                      <a:pt x="28" y="59"/>
                      <a:pt x="28" y="59"/>
                    </a:cubicBezTo>
                    <a:cubicBezTo>
                      <a:pt x="28" y="59"/>
                      <a:pt x="28" y="59"/>
                      <a:pt x="28" y="59"/>
                    </a:cubicBezTo>
                    <a:cubicBezTo>
                      <a:pt x="28" y="59"/>
                      <a:pt x="28" y="59"/>
                      <a:pt x="28" y="59"/>
                    </a:cubicBezTo>
                    <a:cubicBezTo>
                      <a:pt x="28" y="59"/>
                      <a:pt x="28" y="59"/>
                      <a:pt x="28" y="59"/>
                    </a:cubicBezTo>
                    <a:cubicBezTo>
                      <a:pt x="28" y="59"/>
                      <a:pt x="28" y="59"/>
                      <a:pt x="28" y="59"/>
                    </a:cubicBezTo>
                    <a:cubicBezTo>
                      <a:pt x="28" y="59"/>
                      <a:pt x="28" y="59"/>
                      <a:pt x="28" y="59"/>
                    </a:cubicBezTo>
                    <a:cubicBezTo>
                      <a:pt x="28" y="59"/>
                      <a:pt x="28" y="59"/>
                      <a:pt x="28" y="59"/>
                    </a:cubicBezTo>
                    <a:cubicBezTo>
                      <a:pt x="28" y="60"/>
                      <a:pt x="28" y="60"/>
                      <a:pt x="28" y="60"/>
                    </a:cubicBezTo>
                    <a:cubicBezTo>
                      <a:pt x="28" y="60"/>
                      <a:pt x="28" y="60"/>
                      <a:pt x="28" y="60"/>
                    </a:cubicBezTo>
                    <a:cubicBezTo>
                      <a:pt x="28" y="60"/>
                      <a:pt x="28" y="60"/>
                      <a:pt x="28" y="60"/>
                    </a:cubicBezTo>
                    <a:cubicBezTo>
                      <a:pt x="28" y="60"/>
                      <a:pt x="28" y="60"/>
                      <a:pt x="28" y="60"/>
                    </a:cubicBezTo>
                    <a:cubicBezTo>
                      <a:pt x="28" y="60"/>
                      <a:pt x="28" y="60"/>
                      <a:pt x="28" y="60"/>
                    </a:cubicBezTo>
                    <a:cubicBezTo>
                      <a:pt x="29" y="60"/>
                      <a:pt x="29" y="60"/>
                      <a:pt x="29" y="60"/>
                    </a:cubicBezTo>
                    <a:cubicBezTo>
                      <a:pt x="29" y="60"/>
                      <a:pt x="29" y="60"/>
                      <a:pt x="29" y="60"/>
                    </a:cubicBezTo>
                    <a:cubicBezTo>
                      <a:pt x="29" y="60"/>
                      <a:pt x="29" y="60"/>
                      <a:pt x="29" y="60"/>
                    </a:cubicBezTo>
                    <a:cubicBezTo>
                      <a:pt x="29" y="60"/>
                      <a:pt x="29" y="60"/>
                      <a:pt x="29" y="60"/>
                    </a:cubicBezTo>
                    <a:cubicBezTo>
                      <a:pt x="29" y="60"/>
                      <a:pt x="29" y="60"/>
                      <a:pt x="29" y="60"/>
                    </a:cubicBezTo>
                    <a:cubicBezTo>
                      <a:pt x="29" y="60"/>
                      <a:pt x="29" y="60"/>
                      <a:pt x="29" y="60"/>
                    </a:cubicBezTo>
                    <a:cubicBezTo>
                      <a:pt x="29" y="60"/>
                      <a:pt x="29" y="60"/>
                      <a:pt x="29" y="60"/>
                    </a:cubicBezTo>
                    <a:cubicBezTo>
                      <a:pt x="29" y="60"/>
                      <a:pt x="29" y="60"/>
                      <a:pt x="29" y="60"/>
                    </a:cubicBezTo>
                    <a:cubicBezTo>
                      <a:pt x="29" y="60"/>
                      <a:pt x="29" y="60"/>
                      <a:pt x="29" y="60"/>
                    </a:cubicBezTo>
                    <a:cubicBezTo>
                      <a:pt x="29" y="60"/>
                      <a:pt x="29" y="60"/>
                      <a:pt x="29" y="60"/>
                    </a:cubicBezTo>
                    <a:cubicBezTo>
                      <a:pt x="29" y="60"/>
                      <a:pt x="29" y="60"/>
                      <a:pt x="29" y="60"/>
                    </a:cubicBezTo>
                    <a:cubicBezTo>
                      <a:pt x="29" y="60"/>
                      <a:pt x="29" y="60"/>
                      <a:pt x="29" y="60"/>
                    </a:cubicBezTo>
                    <a:cubicBezTo>
                      <a:pt x="29" y="61"/>
                      <a:pt x="29" y="61"/>
                      <a:pt x="29" y="61"/>
                    </a:cubicBezTo>
                    <a:cubicBezTo>
                      <a:pt x="29" y="61"/>
                      <a:pt x="29" y="61"/>
                      <a:pt x="29" y="61"/>
                    </a:cubicBezTo>
                    <a:cubicBezTo>
                      <a:pt x="29" y="61"/>
                      <a:pt x="29" y="61"/>
                      <a:pt x="29" y="61"/>
                    </a:cubicBezTo>
                    <a:cubicBezTo>
                      <a:pt x="29" y="61"/>
                      <a:pt x="29" y="61"/>
                      <a:pt x="29" y="61"/>
                    </a:cubicBezTo>
                    <a:cubicBezTo>
                      <a:pt x="29" y="61"/>
                      <a:pt x="29" y="61"/>
                      <a:pt x="29" y="61"/>
                    </a:cubicBezTo>
                    <a:cubicBezTo>
                      <a:pt x="29" y="61"/>
                      <a:pt x="29" y="61"/>
                      <a:pt x="29" y="61"/>
                    </a:cubicBezTo>
                    <a:cubicBezTo>
                      <a:pt x="29" y="61"/>
                      <a:pt x="29" y="61"/>
                      <a:pt x="29" y="61"/>
                    </a:cubicBezTo>
                    <a:cubicBezTo>
                      <a:pt x="30" y="61"/>
                      <a:pt x="30" y="61"/>
                      <a:pt x="30" y="61"/>
                    </a:cubicBezTo>
                    <a:cubicBezTo>
                      <a:pt x="30" y="61"/>
                      <a:pt x="30" y="61"/>
                      <a:pt x="30" y="61"/>
                    </a:cubicBezTo>
                    <a:cubicBezTo>
                      <a:pt x="30" y="61"/>
                      <a:pt x="30" y="61"/>
                      <a:pt x="30" y="61"/>
                    </a:cubicBezTo>
                    <a:cubicBezTo>
                      <a:pt x="30" y="61"/>
                      <a:pt x="30" y="61"/>
                      <a:pt x="30" y="61"/>
                    </a:cubicBezTo>
                    <a:cubicBezTo>
                      <a:pt x="30" y="61"/>
                      <a:pt x="30" y="61"/>
                      <a:pt x="30" y="61"/>
                    </a:cubicBezTo>
                    <a:cubicBezTo>
                      <a:pt x="30" y="61"/>
                      <a:pt x="30" y="61"/>
                      <a:pt x="30" y="61"/>
                    </a:cubicBezTo>
                    <a:cubicBezTo>
                      <a:pt x="30" y="61"/>
                      <a:pt x="30" y="61"/>
                      <a:pt x="30" y="61"/>
                    </a:cubicBezTo>
                    <a:cubicBezTo>
                      <a:pt x="30" y="61"/>
                      <a:pt x="30" y="61"/>
                      <a:pt x="30" y="61"/>
                    </a:cubicBezTo>
                    <a:cubicBezTo>
                      <a:pt x="30" y="61"/>
                      <a:pt x="30" y="61"/>
                      <a:pt x="30" y="61"/>
                    </a:cubicBezTo>
                    <a:cubicBezTo>
                      <a:pt x="30" y="61"/>
                      <a:pt x="30" y="61"/>
                      <a:pt x="30" y="61"/>
                    </a:cubicBezTo>
                    <a:cubicBezTo>
                      <a:pt x="30" y="61"/>
                      <a:pt x="30" y="61"/>
                      <a:pt x="30" y="61"/>
                    </a:cubicBezTo>
                    <a:cubicBezTo>
                      <a:pt x="30" y="61"/>
                      <a:pt x="30" y="61"/>
                      <a:pt x="30" y="61"/>
                    </a:cubicBezTo>
                    <a:cubicBezTo>
                      <a:pt x="30" y="61"/>
                      <a:pt x="30" y="61"/>
                      <a:pt x="30" y="61"/>
                    </a:cubicBezTo>
                    <a:cubicBezTo>
                      <a:pt x="30" y="62"/>
                      <a:pt x="30" y="62"/>
                      <a:pt x="30" y="62"/>
                    </a:cubicBezTo>
                    <a:cubicBezTo>
                      <a:pt x="30" y="62"/>
                      <a:pt x="30" y="62"/>
                      <a:pt x="30" y="62"/>
                    </a:cubicBezTo>
                    <a:cubicBezTo>
                      <a:pt x="30" y="62"/>
                      <a:pt x="30" y="62"/>
                      <a:pt x="30" y="62"/>
                    </a:cubicBezTo>
                    <a:cubicBezTo>
                      <a:pt x="30" y="62"/>
                      <a:pt x="30" y="62"/>
                      <a:pt x="30" y="62"/>
                    </a:cubicBezTo>
                    <a:cubicBezTo>
                      <a:pt x="30" y="62"/>
                      <a:pt x="30" y="62"/>
                      <a:pt x="30" y="62"/>
                    </a:cubicBezTo>
                    <a:cubicBezTo>
                      <a:pt x="30" y="62"/>
                      <a:pt x="30" y="62"/>
                      <a:pt x="30" y="62"/>
                    </a:cubicBezTo>
                    <a:cubicBezTo>
                      <a:pt x="30" y="62"/>
                      <a:pt x="30" y="62"/>
                      <a:pt x="30" y="62"/>
                    </a:cubicBezTo>
                    <a:cubicBezTo>
                      <a:pt x="30" y="62"/>
                      <a:pt x="30" y="62"/>
                      <a:pt x="30" y="62"/>
                    </a:cubicBezTo>
                    <a:cubicBezTo>
                      <a:pt x="31" y="62"/>
                      <a:pt x="31" y="62"/>
                      <a:pt x="31" y="62"/>
                    </a:cubicBezTo>
                    <a:cubicBezTo>
                      <a:pt x="31" y="62"/>
                      <a:pt x="31" y="62"/>
                      <a:pt x="31" y="62"/>
                    </a:cubicBezTo>
                    <a:cubicBezTo>
                      <a:pt x="31" y="62"/>
                      <a:pt x="31" y="62"/>
                      <a:pt x="31" y="62"/>
                    </a:cubicBezTo>
                    <a:cubicBezTo>
                      <a:pt x="31" y="62"/>
                      <a:pt x="31" y="62"/>
                      <a:pt x="31" y="62"/>
                    </a:cubicBezTo>
                    <a:cubicBezTo>
                      <a:pt x="31" y="62"/>
                      <a:pt x="31" y="62"/>
                      <a:pt x="31" y="62"/>
                    </a:cubicBezTo>
                    <a:cubicBezTo>
                      <a:pt x="31" y="62"/>
                      <a:pt x="31" y="62"/>
                      <a:pt x="31" y="62"/>
                    </a:cubicBezTo>
                    <a:cubicBezTo>
                      <a:pt x="31" y="62"/>
                      <a:pt x="31" y="62"/>
                      <a:pt x="31" y="62"/>
                    </a:cubicBezTo>
                    <a:cubicBezTo>
                      <a:pt x="31" y="62"/>
                      <a:pt x="31" y="62"/>
                      <a:pt x="31" y="62"/>
                    </a:cubicBezTo>
                    <a:cubicBezTo>
                      <a:pt x="31" y="62"/>
                      <a:pt x="31" y="62"/>
                      <a:pt x="31" y="62"/>
                    </a:cubicBezTo>
                    <a:cubicBezTo>
                      <a:pt x="31" y="62"/>
                      <a:pt x="31" y="62"/>
                      <a:pt x="31" y="62"/>
                    </a:cubicBezTo>
                    <a:cubicBezTo>
                      <a:pt x="31" y="62"/>
                      <a:pt x="31" y="62"/>
                      <a:pt x="31" y="62"/>
                    </a:cubicBezTo>
                    <a:cubicBezTo>
                      <a:pt x="31" y="62"/>
                      <a:pt x="31" y="62"/>
                      <a:pt x="31" y="62"/>
                    </a:cubicBezTo>
                    <a:cubicBezTo>
                      <a:pt x="31" y="63"/>
                      <a:pt x="31" y="63"/>
                      <a:pt x="31" y="63"/>
                    </a:cubicBezTo>
                    <a:cubicBezTo>
                      <a:pt x="31" y="63"/>
                      <a:pt x="31" y="63"/>
                      <a:pt x="31" y="63"/>
                    </a:cubicBezTo>
                    <a:cubicBezTo>
                      <a:pt x="31" y="63"/>
                      <a:pt x="31" y="63"/>
                      <a:pt x="31" y="63"/>
                    </a:cubicBezTo>
                    <a:cubicBezTo>
                      <a:pt x="31" y="63"/>
                      <a:pt x="31" y="63"/>
                      <a:pt x="31" y="63"/>
                    </a:cubicBezTo>
                    <a:cubicBezTo>
                      <a:pt x="31" y="63"/>
                      <a:pt x="31" y="63"/>
                      <a:pt x="31" y="63"/>
                    </a:cubicBezTo>
                    <a:cubicBezTo>
                      <a:pt x="31" y="63"/>
                      <a:pt x="31" y="63"/>
                      <a:pt x="31" y="63"/>
                    </a:cubicBezTo>
                    <a:cubicBezTo>
                      <a:pt x="39" y="70"/>
                      <a:pt x="47" y="77"/>
                      <a:pt x="55" y="83"/>
                    </a:cubicBezTo>
                    <a:cubicBezTo>
                      <a:pt x="80" y="49"/>
                      <a:pt x="80" y="49"/>
                      <a:pt x="80" y="49"/>
                    </a:cubicBezTo>
                    <a:cubicBezTo>
                      <a:pt x="72" y="43"/>
                      <a:pt x="65" y="37"/>
                      <a:pt x="59" y="31"/>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7" name="Google Shape;1707;p22"/>
              <p:cNvSpPr/>
              <p:nvPr/>
            </p:nvSpPr>
            <p:spPr>
              <a:xfrm>
                <a:off x="8734425" y="3087688"/>
                <a:ext cx="195262" cy="250825"/>
              </a:xfrm>
              <a:custGeom>
                <a:avLst/>
                <a:gdLst/>
                <a:ahLst/>
                <a:cxnLst/>
                <a:rect l="l" t="t" r="r" b="b"/>
                <a:pathLst>
                  <a:path w="65" h="84" extrusionOk="0">
                    <a:moveTo>
                      <a:pt x="0" y="60"/>
                    </a:moveTo>
                    <a:cubicBezTo>
                      <a:pt x="35" y="84"/>
                      <a:pt x="35" y="84"/>
                      <a:pt x="35" y="84"/>
                    </a:cubicBezTo>
                    <a:cubicBezTo>
                      <a:pt x="51" y="61"/>
                      <a:pt x="61" y="34"/>
                      <a:pt x="65" y="5"/>
                    </a:cubicBezTo>
                    <a:cubicBezTo>
                      <a:pt x="23" y="0"/>
                      <a:pt x="23" y="0"/>
                      <a:pt x="23" y="0"/>
                    </a:cubicBezTo>
                    <a:cubicBezTo>
                      <a:pt x="20" y="22"/>
                      <a:pt x="13" y="42"/>
                      <a:pt x="0" y="6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8" name="Google Shape;1708;p22"/>
              <p:cNvSpPr/>
              <p:nvPr/>
            </p:nvSpPr>
            <p:spPr>
              <a:xfrm>
                <a:off x="8777288" y="2827338"/>
                <a:ext cx="157162" cy="247650"/>
              </a:xfrm>
              <a:custGeom>
                <a:avLst/>
                <a:gdLst/>
                <a:ahLst/>
                <a:cxnLst/>
                <a:rect l="l" t="t" r="r" b="b"/>
                <a:pathLst>
                  <a:path w="53" h="83" extrusionOk="0">
                    <a:moveTo>
                      <a:pt x="53" y="69"/>
                    </a:moveTo>
                    <a:cubicBezTo>
                      <a:pt x="53" y="68"/>
                      <a:pt x="53" y="68"/>
                      <a:pt x="53" y="68"/>
                    </a:cubicBezTo>
                    <a:cubicBezTo>
                      <a:pt x="53" y="68"/>
                      <a:pt x="53" y="68"/>
                      <a:pt x="53" y="68"/>
                    </a:cubicBezTo>
                    <a:cubicBezTo>
                      <a:pt x="53" y="68"/>
                      <a:pt x="53" y="68"/>
                      <a:pt x="53" y="68"/>
                    </a:cubicBezTo>
                    <a:cubicBezTo>
                      <a:pt x="53" y="68"/>
                      <a:pt x="53" y="68"/>
                      <a:pt x="53" y="68"/>
                    </a:cubicBezTo>
                    <a:cubicBezTo>
                      <a:pt x="53" y="68"/>
                      <a:pt x="53" y="68"/>
                      <a:pt x="53" y="68"/>
                    </a:cubicBezTo>
                    <a:cubicBezTo>
                      <a:pt x="53" y="68"/>
                      <a:pt x="53" y="68"/>
                      <a:pt x="53" y="68"/>
                    </a:cubicBezTo>
                    <a:cubicBezTo>
                      <a:pt x="53" y="68"/>
                      <a:pt x="53" y="68"/>
                      <a:pt x="53" y="68"/>
                    </a:cubicBezTo>
                    <a:cubicBezTo>
                      <a:pt x="53" y="68"/>
                      <a:pt x="53" y="68"/>
                      <a:pt x="53" y="68"/>
                    </a:cubicBezTo>
                    <a:cubicBezTo>
                      <a:pt x="53" y="68"/>
                      <a:pt x="53" y="68"/>
                      <a:pt x="53" y="68"/>
                    </a:cubicBezTo>
                    <a:cubicBezTo>
                      <a:pt x="53" y="68"/>
                      <a:pt x="53" y="68"/>
                      <a:pt x="53" y="68"/>
                    </a:cubicBezTo>
                    <a:cubicBezTo>
                      <a:pt x="53" y="68"/>
                      <a:pt x="53" y="68"/>
                      <a:pt x="53" y="68"/>
                    </a:cubicBezTo>
                    <a:cubicBezTo>
                      <a:pt x="53" y="68"/>
                      <a:pt x="53" y="68"/>
                      <a:pt x="53" y="68"/>
                    </a:cubicBezTo>
                    <a:cubicBezTo>
                      <a:pt x="53" y="68"/>
                      <a:pt x="53" y="68"/>
                      <a:pt x="53" y="68"/>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6"/>
                      <a:pt x="53" y="66"/>
                      <a:pt x="53" y="66"/>
                    </a:cubicBezTo>
                    <a:cubicBezTo>
                      <a:pt x="53" y="66"/>
                      <a:pt x="53" y="66"/>
                      <a:pt x="53" y="66"/>
                    </a:cubicBezTo>
                    <a:cubicBezTo>
                      <a:pt x="53" y="66"/>
                      <a:pt x="53" y="66"/>
                      <a:pt x="53" y="66"/>
                    </a:cubicBezTo>
                    <a:cubicBezTo>
                      <a:pt x="53" y="66"/>
                      <a:pt x="53" y="66"/>
                      <a:pt x="53" y="66"/>
                    </a:cubicBezTo>
                    <a:cubicBezTo>
                      <a:pt x="53" y="66"/>
                      <a:pt x="53" y="66"/>
                      <a:pt x="53" y="66"/>
                    </a:cubicBezTo>
                    <a:cubicBezTo>
                      <a:pt x="53" y="66"/>
                      <a:pt x="53" y="66"/>
                      <a:pt x="53" y="66"/>
                    </a:cubicBezTo>
                    <a:cubicBezTo>
                      <a:pt x="53" y="66"/>
                      <a:pt x="53" y="66"/>
                      <a:pt x="53" y="66"/>
                    </a:cubicBezTo>
                    <a:cubicBezTo>
                      <a:pt x="53" y="66"/>
                      <a:pt x="53" y="66"/>
                      <a:pt x="53" y="66"/>
                    </a:cubicBezTo>
                    <a:cubicBezTo>
                      <a:pt x="53" y="66"/>
                      <a:pt x="53" y="66"/>
                      <a:pt x="53" y="66"/>
                    </a:cubicBezTo>
                    <a:cubicBezTo>
                      <a:pt x="53" y="66"/>
                      <a:pt x="53" y="66"/>
                      <a:pt x="53" y="66"/>
                    </a:cubicBezTo>
                    <a:cubicBezTo>
                      <a:pt x="53" y="66"/>
                      <a:pt x="53" y="66"/>
                      <a:pt x="53" y="66"/>
                    </a:cubicBezTo>
                    <a:cubicBezTo>
                      <a:pt x="53" y="66"/>
                      <a:pt x="53" y="66"/>
                      <a:pt x="53" y="66"/>
                    </a:cubicBezTo>
                    <a:cubicBezTo>
                      <a:pt x="53" y="66"/>
                      <a:pt x="53" y="66"/>
                      <a:pt x="53" y="66"/>
                    </a:cubicBezTo>
                    <a:cubicBezTo>
                      <a:pt x="53" y="66"/>
                      <a:pt x="53" y="66"/>
                      <a:pt x="53" y="66"/>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4"/>
                      <a:pt x="53" y="64"/>
                      <a:pt x="53" y="64"/>
                    </a:cubicBezTo>
                    <a:cubicBezTo>
                      <a:pt x="53" y="64"/>
                      <a:pt x="53" y="64"/>
                      <a:pt x="53" y="64"/>
                    </a:cubicBezTo>
                    <a:cubicBezTo>
                      <a:pt x="53" y="64"/>
                      <a:pt x="53" y="64"/>
                      <a:pt x="53" y="64"/>
                    </a:cubicBezTo>
                    <a:cubicBezTo>
                      <a:pt x="53" y="64"/>
                      <a:pt x="53" y="64"/>
                      <a:pt x="53" y="64"/>
                    </a:cubicBezTo>
                    <a:cubicBezTo>
                      <a:pt x="53" y="64"/>
                      <a:pt x="53" y="64"/>
                      <a:pt x="53" y="64"/>
                    </a:cubicBezTo>
                    <a:cubicBezTo>
                      <a:pt x="53" y="64"/>
                      <a:pt x="53" y="64"/>
                      <a:pt x="53" y="64"/>
                    </a:cubicBezTo>
                    <a:cubicBezTo>
                      <a:pt x="53" y="64"/>
                      <a:pt x="53" y="64"/>
                      <a:pt x="53" y="64"/>
                    </a:cubicBezTo>
                    <a:cubicBezTo>
                      <a:pt x="53" y="64"/>
                      <a:pt x="53" y="64"/>
                      <a:pt x="53" y="64"/>
                    </a:cubicBezTo>
                    <a:cubicBezTo>
                      <a:pt x="53" y="64"/>
                      <a:pt x="53" y="64"/>
                      <a:pt x="53" y="64"/>
                    </a:cubicBezTo>
                    <a:cubicBezTo>
                      <a:pt x="53" y="64"/>
                      <a:pt x="53" y="64"/>
                      <a:pt x="53" y="64"/>
                    </a:cubicBezTo>
                    <a:cubicBezTo>
                      <a:pt x="53" y="64"/>
                      <a:pt x="53" y="64"/>
                      <a:pt x="53" y="64"/>
                    </a:cubicBezTo>
                    <a:cubicBezTo>
                      <a:pt x="53" y="64"/>
                      <a:pt x="53" y="64"/>
                      <a:pt x="53" y="64"/>
                    </a:cubicBezTo>
                    <a:cubicBezTo>
                      <a:pt x="53" y="64"/>
                      <a:pt x="53" y="64"/>
                      <a:pt x="53" y="64"/>
                    </a:cubicBezTo>
                    <a:cubicBezTo>
                      <a:pt x="53" y="64"/>
                      <a:pt x="53" y="64"/>
                      <a:pt x="53" y="64"/>
                    </a:cubicBezTo>
                    <a:cubicBezTo>
                      <a:pt x="52" y="63"/>
                      <a:pt x="52" y="63"/>
                      <a:pt x="52" y="63"/>
                    </a:cubicBezTo>
                    <a:cubicBezTo>
                      <a:pt x="52" y="63"/>
                      <a:pt x="52" y="63"/>
                      <a:pt x="52" y="63"/>
                    </a:cubicBezTo>
                    <a:cubicBezTo>
                      <a:pt x="52" y="63"/>
                      <a:pt x="52" y="63"/>
                      <a:pt x="52" y="63"/>
                    </a:cubicBezTo>
                    <a:cubicBezTo>
                      <a:pt x="52" y="63"/>
                      <a:pt x="52" y="63"/>
                      <a:pt x="52" y="63"/>
                    </a:cubicBezTo>
                    <a:cubicBezTo>
                      <a:pt x="52" y="63"/>
                      <a:pt x="52" y="63"/>
                      <a:pt x="52" y="63"/>
                    </a:cubicBezTo>
                    <a:cubicBezTo>
                      <a:pt x="52" y="63"/>
                      <a:pt x="52" y="63"/>
                      <a:pt x="52" y="63"/>
                    </a:cubicBezTo>
                    <a:cubicBezTo>
                      <a:pt x="52" y="63"/>
                      <a:pt x="52" y="63"/>
                      <a:pt x="52" y="63"/>
                    </a:cubicBezTo>
                    <a:cubicBezTo>
                      <a:pt x="52" y="63"/>
                      <a:pt x="52" y="63"/>
                      <a:pt x="52" y="63"/>
                    </a:cubicBezTo>
                    <a:cubicBezTo>
                      <a:pt x="52" y="63"/>
                      <a:pt x="52" y="63"/>
                      <a:pt x="52" y="63"/>
                    </a:cubicBezTo>
                    <a:cubicBezTo>
                      <a:pt x="52" y="63"/>
                      <a:pt x="52" y="63"/>
                      <a:pt x="52" y="63"/>
                    </a:cubicBezTo>
                    <a:cubicBezTo>
                      <a:pt x="52" y="63"/>
                      <a:pt x="52" y="63"/>
                      <a:pt x="52" y="63"/>
                    </a:cubicBezTo>
                    <a:cubicBezTo>
                      <a:pt x="52" y="63"/>
                      <a:pt x="52" y="63"/>
                      <a:pt x="52" y="63"/>
                    </a:cubicBezTo>
                    <a:cubicBezTo>
                      <a:pt x="52" y="63"/>
                      <a:pt x="52" y="63"/>
                      <a:pt x="52" y="63"/>
                    </a:cubicBezTo>
                    <a:cubicBezTo>
                      <a:pt x="52" y="62"/>
                      <a:pt x="52" y="62"/>
                      <a:pt x="52" y="62"/>
                    </a:cubicBezTo>
                    <a:cubicBezTo>
                      <a:pt x="52" y="62"/>
                      <a:pt x="52" y="62"/>
                      <a:pt x="52" y="62"/>
                    </a:cubicBezTo>
                    <a:cubicBezTo>
                      <a:pt x="52" y="62"/>
                      <a:pt x="52" y="62"/>
                      <a:pt x="52" y="62"/>
                    </a:cubicBezTo>
                    <a:cubicBezTo>
                      <a:pt x="52" y="62"/>
                      <a:pt x="52" y="62"/>
                      <a:pt x="52" y="62"/>
                    </a:cubicBezTo>
                    <a:cubicBezTo>
                      <a:pt x="52" y="62"/>
                      <a:pt x="52" y="62"/>
                      <a:pt x="52" y="62"/>
                    </a:cubicBezTo>
                    <a:cubicBezTo>
                      <a:pt x="52" y="62"/>
                      <a:pt x="52" y="62"/>
                      <a:pt x="52" y="62"/>
                    </a:cubicBezTo>
                    <a:cubicBezTo>
                      <a:pt x="52" y="62"/>
                      <a:pt x="52" y="62"/>
                      <a:pt x="52" y="62"/>
                    </a:cubicBezTo>
                    <a:cubicBezTo>
                      <a:pt x="52" y="62"/>
                      <a:pt x="52" y="62"/>
                      <a:pt x="52" y="62"/>
                    </a:cubicBezTo>
                    <a:cubicBezTo>
                      <a:pt x="52" y="62"/>
                      <a:pt x="52" y="62"/>
                      <a:pt x="52" y="62"/>
                    </a:cubicBezTo>
                    <a:cubicBezTo>
                      <a:pt x="52" y="62"/>
                      <a:pt x="52" y="62"/>
                      <a:pt x="52" y="62"/>
                    </a:cubicBezTo>
                    <a:cubicBezTo>
                      <a:pt x="52" y="62"/>
                      <a:pt x="52" y="62"/>
                      <a:pt x="52" y="62"/>
                    </a:cubicBezTo>
                    <a:cubicBezTo>
                      <a:pt x="52" y="62"/>
                      <a:pt x="52" y="62"/>
                      <a:pt x="52" y="62"/>
                    </a:cubicBezTo>
                    <a:cubicBezTo>
                      <a:pt x="52" y="62"/>
                      <a:pt x="52" y="62"/>
                      <a:pt x="52" y="62"/>
                    </a:cubicBezTo>
                    <a:cubicBezTo>
                      <a:pt x="52" y="62"/>
                      <a:pt x="52" y="62"/>
                      <a:pt x="52" y="62"/>
                    </a:cubicBezTo>
                    <a:cubicBezTo>
                      <a:pt x="52" y="61"/>
                      <a:pt x="52" y="61"/>
                      <a:pt x="52" y="61"/>
                    </a:cubicBezTo>
                    <a:cubicBezTo>
                      <a:pt x="52" y="61"/>
                      <a:pt x="52" y="61"/>
                      <a:pt x="52" y="61"/>
                    </a:cubicBezTo>
                    <a:cubicBezTo>
                      <a:pt x="52" y="61"/>
                      <a:pt x="52" y="61"/>
                      <a:pt x="52" y="61"/>
                    </a:cubicBezTo>
                    <a:cubicBezTo>
                      <a:pt x="52" y="61"/>
                      <a:pt x="52" y="61"/>
                      <a:pt x="52" y="61"/>
                    </a:cubicBezTo>
                    <a:cubicBezTo>
                      <a:pt x="52" y="61"/>
                      <a:pt x="52" y="61"/>
                      <a:pt x="52" y="61"/>
                    </a:cubicBezTo>
                    <a:cubicBezTo>
                      <a:pt x="52" y="61"/>
                      <a:pt x="52" y="61"/>
                      <a:pt x="52" y="61"/>
                    </a:cubicBezTo>
                    <a:cubicBezTo>
                      <a:pt x="52" y="61"/>
                      <a:pt x="52" y="61"/>
                      <a:pt x="52" y="61"/>
                    </a:cubicBezTo>
                    <a:cubicBezTo>
                      <a:pt x="52" y="61"/>
                      <a:pt x="52" y="61"/>
                      <a:pt x="52" y="61"/>
                    </a:cubicBezTo>
                    <a:cubicBezTo>
                      <a:pt x="52" y="61"/>
                      <a:pt x="52" y="61"/>
                      <a:pt x="52" y="61"/>
                    </a:cubicBezTo>
                    <a:cubicBezTo>
                      <a:pt x="52" y="61"/>
                      <a:pt x="52" y="61"/>
                      <a:pt x="52" y="61"/>
                    </a:cubicBezTo>
                    <a:cubicBezTo>
                      <a:pt x="52" y="61"/>
                      <a:pt x="52" y="61"/>
                      <a:pt x="52" y="61"/>
                    </a:cubicBezTo>
                    <a:cubicBezTo>
                      <a:pt x="52" y="61"/>
                      <a:pt x="52" y="61"/>
                      <a:pt x="52" y="61"/>
                    </a:cubicBezTo>
                    <a:cubicBezTo>
                      <a:pt x="52" y="61"/>
                      <a:pt x="52" y="61"/>
                      <a:pt x="52" y="61"/>
                    </a:cubicBezTo>
                    <a:cubicBezTo>
                      <a:pt x="52" y="60"/>
                      <a:pt x="52" y="60"/>
                      <a:pt x="52" y="60"/>
                    </a:cubicBezTo>
                    <a:cubicBezTo>
                      <a:pt x="52" y="60"/>
                      <a:pt x="52" y="60"/>
                      <a:pt x="52" y="60"/>
                    </a:cubicBezTo>
                    <a:cubicBezTo>
                      <a:pt x="52" y="60"/>
                      <a:pt x="52" y="60"/>
                      <a:pt x="52" y="60"/>
                    </a:cubicBezTo>
                    <a:cubicBezTo>
                      <a:pt x="52" y="60"/>
                      <a:pt x="52" y="60"/>
                      <a:pt x="52" y="60"/>
                    </a:cubicBezTo>
                    <a:cubicBezTo>
                      <a:pt x="52" y="60"/>
                      <a:pt x="52" y="60"/>
                      <a:pt x="52" y="60"/>
                    </a:cubicBezTo>
                    <a:cubicBezTo>
                      <a:pt x="52" y="60"/>
                      <a:pt x="52" y="60"/>
                      <a:pt x="52" y="60"/>
                    </a:cubicBezTo>
                    <a:cubicBezTo>
                      <a:pt x="52" y="60"/>
                      <a:pt x="52" y="60"/>
                      <a:pt x="52" y="60"/>
                    </a:cubicBezTo>
                    <a:cubicBezTo>
                      <a:pt x="52" y="59"/>
                      <a:pt x="52" y="59"/>
                      <a:pt x="52" y="59"/>
                    </a:cubicBezTo>
                    <a:cubicBezTo>
                      <a:pt x="52" y="59"/>
                      <a:pt x="52" y="59"/>
                      <a:pt x="52" y="59"/>
                    </a:cubicBezTo>
                    <a:cubicBezTo>
                      <a:pt x="52" y="59"/>
                      <a:pt x="52" y="59"/>
                      <a:pt x="52" y="59"/>
                    </a:cubicBezTo>
                    <a:cubicBezTo>
                      <a:pt x="52" y="59"/>
                      <a:pt x="52" y="59"/>
                      <a:pt x="52" y="59"/>
                    </a:cubicBezTo>
                    <a:cubicBezTo>
                      <a:pt x="52" y="59"/>
                      <a:pt x="52" y="59"/>
                      <a:pt x="52" y="59"/>
                    </a:cubicBezTo>
                    <a:cubicBezTo>
                      <a:pt x="52" y="59"/>
                      <a:pt x="52" y="59"/>
                      <a:pt x="52" y="59"/>
                    </a:cubicBezTo>
                    <a:cubicBezTo>
                      <a:pt x="52" y="59"/>
                      <a:pt x="52" y="59"/>
                      <a:pt x="52" y="59"/>
                    </a:cubicBezTo>
                    <a:cubicBezTo>
                      <a:pt x="52" y="59"/>
                      <a:pt x="52" y="59"/>
                      <a:pt x="52" y="59"/>
                    </a:cubicBezTo>
                    <a:cubicBezTo>
                      <a:pt x="52" y="59"/>
                      <a:pt x="52" y="59"/>
                      <a:pt x="52" y="59"/>
                    </a:cubicBezTo>
                    <a:cubicBezTo>
                      <a:pt x="52" y="59"/>
                      <a:pt x="52" y="59"/>
                      <a:pt x="52" y="59"/>
                    </a:cubicBezTo>
                    <a:cubicBezTo>
                      <a:pt x="52" y="59"/>
                      <a:pt x="52" y="59"/>
                      <a:pt x="52" y="59"/>
                    </a:cubicBezTo>
                    <a:cubicBezTo>
                      <a:pt x="52" y="59"/>
                      <a:pt x="52" y="59"/>
                      <a:pt x="52" y="59"/>
                    </a:cubicBezTo>
                    <a:cubicBezTo>
                      <a:pt x="52" y="59"/>
                      <a:pt x="52" y="59"/>
                      <a:pt x="52" y="59"/>
                    </a:cubicBezTo>
                    <a:cubicBezTo>
                      <a:pt x="52" y="59"/>
                      <a:pt x="52" y="59"/>
                      <a:pt x="52" y="59"/>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7"/>
                      <a:pt x="52" y="57"/>
                      <a:pt x="52" y="57"/>
                    </a:cubicBezTo>
                    <a:cubicBezTo>
                      <a:pt x="52" y="57"/>
                      <a:pt x="52" y="57"/>
                      <a:pt x="52" y="57"/>
                    </a:cubicBezTo>
                    <a:cubicBezTo>
                      <a:pt x="52" y="57"/>
                      <a:pt x="52" y="57"/>
                      <a:pt x="52" y="57"/>
                    </a:cubicBezTo>
                    <a:cubicBezTo>
                      <a:pt x="52" y="57"/>
                      <a:pt x="52" y="57"/>
                      <a:pt x="52" y="57"/>
                    </a:cubicBezTo>
                    <a:cubicBezTo>
                      <a:pt x="52" y="57"/>
                      <a:pt x="52" y="57"/>
                      <a:pt x="52" y="57"/>
                    </a:cubicBezTo>
                    <a:cubicBezTo>
                      <a:pt x="52" y="57"/>
                      <a:pt x="52" y="57"/>
                      <a:pt x="52" y="57"/>
                    </a:cubicBezTo>
                    <a:cubicBezTo>
                      <a:pt x="52" y="57"/>
                      <a:pt x="52" y="57"/>
                      <a:pt x="52" y="57"/>
                    </a:cubicBezTo>
                    <a:cubicBezTo>
                      <a:pt x="52" y="57"/>
                      <a:pt x="52" y="57"/>
                      <a:pt x="52" y="57"/>
                    </a:cubicBezTo>
                    <a:cubicBezTo>
                      <a:pt x="52" y="57"/>
                      <a:pt x="52" y="57"/>
                      <a:pt x="52" y="57"/>
                    </a:cubicBezTo>
                    <a:cubicBezTo>
                      <a:pt x="52" y="57"/>
                      <a:pt x="52" y="57"/>
                      <a:pt x="52" y="57"/>
                    </a:cubicBezTo>
                    <a:cubicBezTo>
                      <a:pt x="52" y="57"/>
                      <a:pt x="52" y="57"/>
                      <a:pt x="52" y="57"/>
                    </a:cubicBezTo>
                    <a:cubicBezTo>
                      <a:pt x="52" y="57"/>
                      <a:pt x="52" y="57"/>
                      <a:pt x="52" y="57"/>
                    </a:cubicBezTo>
                    <a:cubicBezTo>
                      <a:pt x="52" y="57"/>
                      <a:pt x="52" y="57"/>
                      <a:pt x="52" y="57"/>
                    </a:cubicBezTo>
                    <a:cubicBezTo>
                      <a:pt x="52" y="57"/>
                      <a:pt x="52" y="57"/>
                      <a:pt x="52" y="57"/>
                    </a:cubicBezTo>
                    <a:cubicBezTo>
                      <a:pt x="52" y="56"/>
                      <a:pt x="52" y="56"/>
                      <a:pt x="52" y="56"/>
                    </a:cubicBezTo>
                    <a:cubicBezTo>
                      <a:pt x="52" y="56"/>
                      <a:pt x="52" y="56"/>
                      <a:pt x="52" y="56"/>
                    </a:cubicBezTo>
                    <a:cubicBezTo>
                      <a:pt x="52" y="56"/>
                      <a:pt x="52" y="56"/>
                      <a:pt x="52" y="56"/>
                    </a:cubicBezTo>
                    <a:cubicBezTo>
                      <a:pt x="52" y="56"/>
                      <a:pt x="52" y="56"/>
                      <a:pt x="52" y="56"/>
                    </a:cubicBezTo>
                    <a:cubicBezTo>
                      <a:pt x="52" y="55"/>
                      <a:pt x="52" y="55"/>
                      <a:pt x="52" y="55"/>
                    </a:cubicBezTo>
                    <a:cubicBezTo>
                      <a:pt x="52" y="55"/>
                      <a:pt x="52" y="55"/>
                      <a:pt x="52" y="55"/>
                    </a:cubicBezTo>
                    <a:cubicBezTo>
                      <a:pt x="52" y="55"/>
                      <a:pt x="52" y="55"/>
                      <a:pt x="52" y="55"/>
                    </a:cubicBezTo>
                    <a:cubicBezTo>
                      <a:pt x="52" y="55"/>
                      <a:pt x="52" y="55"/>
                      <a:pt x="52" y="55"/>
                    </a:cubicBezTo>
                    <a:cubicBezTo>
                      <a:pt x="52" y="55"/>
                      <a:pt x="52" y="55"/>
                      <a:pt x="52" y="55"/>
                    </a:cubicBezTo>
                    <a:cubicBezTo>
                      <a:pt x="52" y="55"/>
                      <a:pt x="52" y="55"/>
                      <a:pt x="52" y="55"/>
                    </a:cubicBezTo>
                    <a:cubicBezTo>
                      <a:pt x="52" y="55"/>
                      <a:pt x="52" y="55"/>
                      <a:pt x="52" y="55"/>
                    </a:cubicBezTo>
                    <a:cubicBezTo>
                      <a:pt x="52" y="55"/>
                      <a:pt x="52" y="55"/>
                      <a:pt x="52" y="55"/>
                    </a:cubicBezTo>
                    <a:cubicBezTo>
                      <a:pt x="52" y="55"/>
                      <a:pt x="52" y="55"/>
                      <a:pt x="52" y="55"/>
                    </a:cubicBezTo>
                    <a:cubicBezTo>
                      <a:pt x="52" y="55"/>
                      <a:pt x="52" y="55"/>
                      <a:pt x="52" y="55"/>
                    </a:cubicBezTo>
                    <a:cubicBezTo>
                      <a:pt x="52" y="55"/>
                      <a:pt x="52" y="55"/>
                      <a:pt x="52" y="55"/>
                    </a:cubicBezTo>
                    <a:cubicBezTo>
                      <a:pt x="52" y="55"/>
                      <a:pt x="52" y="55"/>
                      <a:pt x="52" y="55"/>
                    </a:cubicBezTo>
                    <a:cubicBezTo>
                      <a:pt x="52" y="55"/>
                      <a:pt x="52" y="55"/>
                      <a:pt x="52" y="55"/>
                    </a:cubicBezTo>
                    <a:cubicBezTo>
                      <a:pt x="52" y="54"/>
                      <a:pt x="52" y="54"/>
                      <a:pt x="52" y="54"/>
                    </a:cubicBezTo>
                    <a:cubicBezTo>
                      <a:pt x="52" y="54"/>
                      <a:pt x="52" y="54"/>
                      <a:pt x="52" y="54"/>
                    </a:cubicBezTo>
                    <a:cubicBezTo>
                      <a:pt x="52" y="54"/>
                      <a:pt x="52" y="54"/>
                      <a:pt x="52" y="54"/>
                    </a:cubicBezTo>
                    <a:cubicBezTo>
                      <a:pt x="52" y="54"/>
                      <a:pt x="52" y="54"/>
                      <a:pt x="52" y="54"/>
                    </a:cubicBezTo>
                    <a:cubicBezTo>
                      <a:pt x="52" y="54"/>
                      <a:pt x="52" y="54"/>
                      <a:pt x="52" y="54"/>
                    </a:cubicBezTo>
                    <a:cubicBezTo>
                      <a:pt x="52" y="54"/>
                      <a:pt x="52" y="54"/>
                      <a:pt x="52" y="54"/>
                    </a:cubicBezTo>
                    <a:cubicBezTo>
                      <a:pt x="52" y="54"/>
                      <a:pt x="52" y="54"/>
                      <a:pt x="52" y="54"/>
                    </a:cubicBezTo>
                    <a:cubicBezTo>
                      <a:pt x="52" y="54"/>
                      <a:pt x="52" y="54"/>
                      <a:pt x="52" y="54"/>
                    </a:cubicBezTo>
                    <a:cubicBezTo>
                      <a:pt x="52" y="54"/>
                      <a:pt x="52" y="54"/>
                      <a:pt x="52" y="54"/>
                    </a:cubicBezTo>
                    <a:cubicBezTo>
                      <a:pt x="52" y="54"/>
                      <a:pt x="52" y="54"/>
                      <a:pt x="52" y="54"/>
                    </a:cubicBezTo>
                    <a:cubicBezTo>
                      <a:pt x="52" y="54"/>
                      <a:pt x="52" y="54"/>
                      <a:pt x="52" y="54"/>
                    </a:cubicBezTo>
                    <a:cubicBezTo>
                      <a:pt x="52" y="54"/>
                      <a:pt x="52" y="54"/>
                      <a:pt x="52" y="54"/>
                    </a:cubicBezTo>
                    <a:cubicBezTo>
                      <a:pt x="52" y="54"/>
                      <a:pt x="52" y="54"/>
                      <a:pt x="52" y="54"/>
                    </a:cubicBezTo>
                    <a:cubicBezTo>
                      <a:pt x="52" y="54"/>
                      <a:pt x="52" y="54"/>
                      <a:pt x="52" y="54"/>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2"/>
                      <a:pt x="52" y="52"/>
                      <a:pt x="52" y="52"/>
                    </a:cubicBezTo>
                    <a:cubicBezTo>
                      <a:pt x="52" y="52"/>
                      <a:pt x="52" y="52"/>
                      <a:pt x="52" y="52"/>
                    </a:cubicBezTo>
                    <a:cubicBezTo>
                      <a:pt x="52" y="52"/>
                      <a:pt x="52" y="52"/>
                      <a:pt x="52" y="52"/>
                    </a:cubicBezTo>
                    <a:cubicBezTo>
                      <a:pt x="52" y="52"/>
                      <a:pt x="52" y="52"/>
                      <a:pt x="52" y="52"/>
                    </a:cubicBezTo>
                    <a:cubicBezTo>
                      <a:pt x="52" y="52"/>
                      <a:pt x="52" y="51"/>
                      <a:pt x="52" y="51"/>
                    </a:cubicBezTo>
                    <a:cubicBezTo>
                      <a:pt x="52" y="51"/>
                      <a:pt x="52" y="51"/>
                      <a:pt x="52" y="51"/>
                    </a:cubicBezTo>
                    <a:cubicBezTo>
                      <a:pt x="52" y="51"/>
                      <a:pt x="52" y="51"/>
                      <a:pt x="52" y="51"/>
                    </a:cubicBezTo>
                    <a:cubicBezTo>
                      <a:pt x="52" y="50"/>
                      <a:pt x="52" y="50"/>
                      <a:pt x="52" y="50"/>
                    </a:cubicBezTo>
                    <a:cubicBezTo>
                      <a:pt x="52" y="50"/>
                      <a:pt x="52" y="50"/>
                      <a:pt x="52" y="50"/>
                    </a:cubicBezTo>
                    <a:cubicBezTo>
                      <a:pt x="52" y="50"/>
                      <a:pt x="52" y="50"/>
                      <a:pt x="52" y="50"/>
                    </a:cubicBezTo>
                    <a:cubicBezTo>
                      <a:pt x="52" y="50"/>
                      <a:pt x="52" y="50"/>
                      <a:pt x="52" y="50"/>
                    </a:cubicBezTo>
                    <a:cubicBezTo>
                      <a:pt x="52" y="50"/>
                      <a:pt x="52" y="50"/>
                      <a:pt x="52" y="50"/>
                    </a:cubicBezTo>
                    <a:cubicBezTo>
                      <a:pt x="52" y="50"/>
                      <a:pt x="52" y="50"/>
                      <a:pt x="52" y="50"/>
                    </a:cubicBezTo>
                    <a:cubicBezTo>
                      <a:pt x="52" y="50"/>
                      <a:pt x="52" y="50"/>
                      <a:pt x="52" y="50"/>
                    </a:cubicBezTo>
                    <a:cubicBezTo>
                      <a:pt x="52" y="50"/>
                      <a:pt x="52" y="50"/>
                      <a:pt x="52" y="50"/>
                    </a:cubicBezTo>
                    <a:cubicBezTo>
                      <a:pt x="52" y="50"/>
                      <a:pt x="52" y="50"/>
                      <a:pt x="52" y="50"/>
                    </a:cubicBezTo>
                    <a:cubicBezTo>
                      <a:pt x="52" y="50"/>
                      <a:pt x="52" y="50"/>
                      <a:pt x="52" y="50"/>
                    </a:cubicBezTo>
                    <a:cubicBezTo>
                      <a:pt x="52" y="50"/>
                      <a:pt x="52" y="50"/>
                      <a:pt x="52" y="50"/>
                    </a:cubicBezTo>
                    <a:cubicBezTo>
                      <a:pt x="52" y="50"/>
                      <a:pt x="52" y="50"/>
                      <a:pt x="52" y="50"/>
                    </a:cubicBezTo>
                    <a:cubicBezTo>
                      <a:pt x="52" y="50"/>
                      <a:pt x="52" y="50"/>
                      <a:pt x="52" y="50"/>
                    </a:cubicBezTo>
                    <a:cubicBezTo>
                      <a:pt x="52" y="50"/>
                      <a:pt x="52" y="50"/>
                      <a:pt x="52" y="50"/>
                    </a:cubicBezTo>
                    <a:cubicBezTo>
                      <a:pt x="52" y="49"/>
                      <a:pt x="52" y="49"/>
                      <a:pt x="52" y="49"/>
                    </a:cubicBezTo>
                    <a:cubicBezTo>
                      <a:pt x="52" y="49"/>
                      <a:pt x="52" y="49"/>
                      <a:pt x="52" y="49"/>
                    </a:cubicBezTo>
                    <a:cubicBezTo>
                      <a:pt x="52" y="49"/>
                      <a:pt x="52" y="49"/>
                      <a:pt x="52" y="49"/>
                    </a:cubicBezTo>
                    <a:cubicBezTo>
                      <a:pt x="52" y="49"/>
                      <a:pt x="52" y="49"/>
                      <a:pt x="52" y="49"/>
                    </a:cubicBezTo>
                    <a:cubicBezTo>
                      <a:pt x="52" y="49"/>
                      <a:pt x="52" y="49"/>
                      <a:pt x="52" y="49"/>
                    </a:cubicBezTo>
                    <a:cubicBezTo>
                      <a:pt x="52" y="49"/>
                      <a:pt x="52" y="49"/>
                      <a:pt x="52" y="49"/>
                    </a:cubicBezTo>
                    <a:cubicBezTo>
                      <a:pt x="51" y="49"/>
                      <a:pt x="51" y="49"/>
                      <a:pt x="51" y="49"/>
                    </a:cubicBezTo>
                    <a:cubicBezTo>
                      <a:pt x="51" y="49"/>
                      <a:pt x="51" y="49"/>
                      <a:pt x="51" y="49"/>
                    </a:cubicBezTo>
                    <a:cubicBezTo>
                      <a:pt x="51" y="49"/>
                      <a:pt x="51" y="49"/>
                      <a:pt x="51" y="49"/>
                    </a:cubicBezTo>
                    <a:cubicBezTo>
                      <a:pt x="51" y="49"/>
                      <a:pt x="51" y="49"/>
                      <a:pt x="51" y="49"/>
                    </a:cubicBezTo>
                    <a:cubicBezTo>
                      <a:pt x="51" y="49"/>
                      <a:pt x="51" y="49"/>
                      <a:pt x="51" y="49"/>
                    </a:cubicBezTo>
                    <a:cubicBezTo>
                      <a:pt x="51" y="48"/>
                      <a:pt x="51" y="47"/>
                      <a:pt x="51" y="46"/>
                    </a:cubicBezTo>
                    <a:cubicBezTo>
                      <a:pt x="49" y="30"/>
                      <a:pt x="45" y="14"/>
                      <a:pt x="39" y="0"/>
                    </a:cubicBezTo>
                    <a:cubicBezTo>
                      <a:pt x="0" y="16"/>
                      <a:pt x="0" y="16"/>
                      <a:pt x="0" y="16"/>
                    </a:cubicBezTo>
                    <a:cubicBezTo>
                      <a:pt x="7" y="33"/>
                      <a:pt x="10" y="51"/>
                      <a:pt x="10" y="69"/>
                    </a:cubicBezTo>
                    <a:cubicBezTo>
                      <a:pt x="10" y="73"/>
                      <a:pt x="10" y="76"/>
                      <a:pt x="10" y="80"/>
                    </a:cubicBezTo>
                    <a:cubicBezTo>
                      <a:pt x="52" y="83"/>
                      <a:pt x="52" y="83"/>
                      <a:pt x="52" y="83"/>
                    </a:cubicBezTo>
                    <a:cubicBezTo>
                      <a:pt x="52" y="83"/>
                      <a:pt x="52" y="83"/>
                      <a:pt x="52" y="83"/>
                    </a:cubicBezTo>
                    <a:cubicBezTo>
                      <a:pt x="52" y="83"/>
                      <a:pt x="52" y="83"/>
                      <a:pt x="52" y="83"/>
                    </a:cubicBezTo>
                    <a:cubicBezTo>
                      <a:pt x="52" y="83"/>
                      <a:pt x="52" y="83"/>
                      <a:pt x="52" y="83"/>
                    </a:cubicBezTo>
                    <a:cubicBezTo>
                      <a:pt x="52" y="83"/>
                      <a:pt x="52" y="83"/>
                      <a:pt x="52" y="83"/>
                    </a:cubicBezTo>
                    <a:cubicBezTo>
                      <a:pt x="52" y="83"/>
                      <a:pt x="52" y="83"/>
                      <a:pt x="52" y="83"/>
                    </a:cubicBezTo>
                    <a:cubicBezTo>
                      <a:pt x="52" y="83"/>
                      <a:pt x="52" y="83"/>
                      <a:pt x="52" y="83"/>
                    </a:cubicBezTo>
                    <a:cubicBezTo>
                      <a:pt x="52" y="83"/>
                      <a:pt x="52" y="83"/>
                      <a:pt x="52" y="83"/>
                    </a:cubicBezTo>
                    <a:cubicBezTo>
                      <a:pt x="52" y="83"/>
                      <a:pt x="52" y="83"/>
                      <a:pt x="52" y="83"/>
                    </a:cubicBezTo>
                    <a:cubicBezTo>
                      <a:pt x="52" y="83"/>
                      <a:pt x="52" y="83"/>
                      <a:pt x="52" y="83"/>
                    </a:cubicBezTo>
                    <a:cubicBezTo>
                      <a:pt x="52" y="83"/>
                      <a:pt x="52" y="83"/>
                      <a:pt x="52" y="83"/>
                    </a:cubicBezTo>
                    <a:cubicBezTo>
                      <a:pt x="52" y="82"/>
                      <a:pt x="52" y="82"/>
                      <a:pt x="52" y="82"/>
                    </a:cubicBezTo>
                    <a:cubicBezTo>
                      <a:pt x="52" y="79"/>
                      <a:pt x="53" y="75"/>
                      <a:pt x="53" y="72"/>
                    </a:cubicBezTo>
                    <a:cubicBezTo>
                      <a:pt x="53" y="72"/>
                      <a:pt x="53" y="72"/>
                      <a:pt x="53" y="72"/>
                    </a:cubicBezTo>
                    <a:cubicBezTo>
                      <a:pt x="53" y="72"/>
                      <a:pt x="53" y="72"/>
                      <a:pt x="53" y="72"/>
                    </a:cubicBezTo>
                    <a:cubicBezTo>
                      <a:pt x="53" y="72"/>
                      <a:pt x="53" y="72"/>
                      <a:pt x="53" y="72"/>
                    </a:cubicBezTo>
                    <a:cubicBezTo>
                      <a:pt x="53" y="71"/>
                      <a:pt x="53" y="71"/>
                      <a:pt x="53" y="71"/>
                    </a:cubicBezTo>
                    <a:cubicBezTo>
                      <a:pt x="53" y="71"/>
                      <a:pt x="53" y="71"/>
                      <a:pt x="53" y="71"/>
                    </a:cubicBezTo>
                    <a:cubicBezTo>
                      <a:pt x="53" y="71"/>
                      <a:pt x="53" y="71"/>
                      <a:pt x="53" y="71"/>
                    </a:cubicBezTo>
                    <a:cubicBezTo>
                      <a:pt x="53" y="71"/>
                      <a:pt x="53" y="71"/>
                      <a:pt x="53" y="71"/>
                    </a:cubicBezTo>
                    <a:cubicBezTo>
                      <a:pt x="53" y="71"/>
                      <a:pt x="53" y="71"/>
                      <a:pt x="53" y="71"/>
                    </a:cubicBezTo>
                    <a:cubicBezTo>
                      <a:pt x="53" y="71"/>
                      <a:pt x="53" y="71"/>
                      <a:pt x="53" y="71"/>
                    </a:cubicBezTo>
                    <a:cubicBezTo>
                      <a:pt x="53" y="71"/>
                      <a:pt x="53" y="71"/>
                      <a:pt x="53" y="71"/>
                    </a:cubicBezTo>
                    <a:cubicBezTo>
                      <a:pt x="53" y="71"/>
                      <a:pt x="53" y="71"/>
                      <a:pt x="53" y="71"/>
                    </a:cubicBezTo>
                    <a:cubicBezTo>
                      <a:pt x="53" y="71"/>
                      <a:pt x="53" y="71"/>
                      <a:pt x="53" y="71"/>
                    </a:cubicBezTo>
                    <a:cubicBezTo>
                      <a:pt x="53" y="71"/>
                      <a:pt x="53" y="71"/>
                      <a:pt x="53" y="71"/>
                    </a:cubicBezTo>
                    <a:cubicBezTo>
                      <a:pt x="53" y="70"/>
                      <a:pt x="53" y="70"/>
                      <a:pt x="53" y="70"/>
                    </a:cubicBezTo>
                    <a:cubicBezTo>
                      <a:pt x="53" y="70"/>
                      <a:pt x="53" y="70"/>
                      <a:pt x="53" y="70"/>
                    </a:cubicBezTo>
                    <a:cubicBezTo>
                      <a:pt x="53" y="70"/>
                      <a:pt x="53" y="70"/>
                      <a:pt x="53" y="70"/>
                    </a:cubicBezTo>
                    <a:cubicBezTo>
                      <a:pt x="53" y="70"/>
                      <a:pt x="53" y="70"/>
                      <a:pt x="53" y="70"/>
                    </a:cubicBezTo>
                    <a:cubicBezTo>
                      <a:pt x="53" y="70"/>
                      <a:pt x="53" y="70"/>
                      <a:pt x="53" y="70"/>
                    </a:cubicBezTo>
                    <a:cubicBezTo>
                      <a:pt x="53" y="70"/>
                      <a:pt x="53" y="70"/>
                      <a:pt x="53" y="70"/>
                    </a:cubicBezTo>
                    <a:cubicBezTo>
                      <a:pt x="53" y="70"/>
                      <a:pt x="53" y="70"/>
                      <a:pt x="53" y="70"/>
                    </a:cubicBezTo>
                    <a:cubicBezTo>
                      <a:pt x="53" y="70"/>
                      <a:pt x="53" y="70"/>
                      <a:pt x="53" y="70"/>
                    </a:cubicBezTo>
                    <a:cubicBezTo>
                      <a:pt x="53" y="70"/>
                      <a:pt x="53" y="70"/>
                      <a:pt x="53" y="70"/>
                    </a:cubicBezTo>
                    <a:cubicBezTo>
                      <a:pt x="53" y="70"/>
                      <a:pt x="53" y="70"/>
                      <a:pt x="53" y="70"/>
                    </a:cubicBezTo>
                    <a:cubicBezTo>
                      <a:pt x="53" y="70"/>
                      <a:pt x="53" y="70"/>
                      <a:pt x="53" y="70"/>
                    </a:cubicBezTo>
                    <a:cubicBezTo>
                      <a:pt x="53" y="70"/>
                      <a:pt x="53" y="70"/>
                      <a:pt x="53" y="70"/>
                    </a:cubicBezTo>
                    <a:cubicBezTo>
                      <a:pt x="53" y="69"/>
                      <a:pt x="53" y="69"/>
                      <a:pt x="53" y="69"/>
                    </a:cubicBezTo>
                    <a:cubicBezTo>
                      <a:pt x="53" y="69"/>
                      <a:pt x="53" y="69"/>
                      <a:pt x="53" y="69"/>
                    </a:cubicBezTo>
                    <a:cubicBezTo>
                      <a:pt x="53" y="69"/>
                      <a:pt x="53" y="69"/>
                      <a:pt x="53" y="69"/>
                    </a:cubicBezTo>
                    <a:cubicBezTo>
                      <a:pt x="53" y="69"/>
                      <a:pt x="53" y="69"/>
                      <a:pt x="53" y="69"/>
                    </a:cubicBezTo>
                    <a:cubicBezTo>
                      <a:pt x="53" y="69"/>
                      <a:pt x="53" y="69"/>
                      <a:pt x="53" y="69"/>
                    </a:cubicBezTo>
                    <a:cubicBezTo>
                      <a:pt x="53" y="69"/>
                      <a:pt x="53" y="69"/>
                      <a:pt x="53" y="69"/>
                    </a:cubicBezTo>
                    <a:cubicBezTo>
                      <a:pt x="53" y="69"/>
                      <a:pt x="53" y="69"/>
                      <a:pt x="53" y="69"/>
                    </a:cubicBezTo>
                    <a:cubicBezTo>
                      <a:pt x="53" y="69"/>
                      <a:pt x="53" y="69"/>
                      <a:pt x="53" y="69"/>
                    </a:cubicBezTo>
                    <a:cubicBezTo>
                      <a:pt x="53" y="69"/>
                      <a:pt x="53" y="69"/>
                      <a:pt x="53" y="69"/>
                    </a:cubicBezTo>
                    <a:cubicBezTo>
                      <a:pt x="53" y="69"/>
                      <a:pt x="53" y="69"/>
                      <a:pt x="53" y="69"/>
                    </a:cubicBezTo>
                    <a:cubicBezTo>
                      <a:pt x="53" y="69"/>
                      <a:pt x="53" y="69"/>
                      <a:pt x="53" y="69"/>
                    </a:cubicBezTo>
                    <a:cubicBezTo>
                      <a:pt x="53" y="69"/>
                      <a:pt x="53" y="69"/>
                      <a:pt x="53" y="6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9" name="Google Shape;1709;p22"/>
              <p:cNvSpPr/>
              <p:nvPr/>
            </p:nvSpPr>
            <p:spPr>
              <a:xfrm>
                <a:off x="8577263" y="3284538"/>
                <a:ext cx="247650" cy="238125"/>
              </a:xfrm>
              <a:custGeom>
                <a:avLst/>
                <a:gdLst/>
                <a:ahLst/>
                <a:cxnLst/>
                <a:rect l="l" t="t" r="r" b="b"/>
                <a:pathLst>
                  <a:path w="83" h="80" extrusionOk="0">
                    <a:moveTo>
                      <a:pt x="0" y="42"/>
                    </a:moveTo>
                    <a:cubicBezTo>
                      <a:pt x="18" y="80"/>
                      <a:pt x="18" y="80"/>
                      <a:pt x="18" y="80"/>
                    </a:cubicBezTo>
                    <a:cubicBezTo>
                      <a:pt x="20" y="79"/>
                      <a:pt x="22" y="78"/>
                      <a:pt x="24" y="77"/>
                    </a:cubicBezTo>
                    <a:cubicBezTo>
                      <a:pt x="24" y="77"/>
                      <a:pt x="24" y="77"/>
                      <a:pt x="24" y="77"/>
                    </a:cubicBezTo>
                    <a:cubicBezTo>
                      <a:pt x="24" y="77"/>
                      <a:pt x="24" y="77"/>
                      <a:pt x="24" y="77"/>
                    </a:cubicBezTo>
                    <a:cubicBezTo>
                      <a:pt x="25" y="76"/>
                      <a:pt x="25" y="76"/>
                      <a:pt x="25" y="76"/>
                    </a:cubicBezTo>
                    <a:cubicBezTo>
                      <a:pt x="25" y="76"/>
                      <a:pt x="25" y="76"/>
                      <a:pt x="25" y="76"/>
                    </a:cubicBezTo>
                    <a:cubicBezTo>
                      <a:pt x="25" y="76"/>
                      <a:pt x="25" y="76"/>
                      <a:pt x="25" y="76"/>
                    </a:cubicBezTo>
                    <a:cubicBezTo>
                      <a:pt x="25" y="76"/>
                      <a:pt x="25" y="76"/>
                      <a:pt x="25" y="76"/>
                    </a:cubicBezTo>
                    <a:cubicBezTo>
                      <a:pt x="25" y="76"/>
                      <a:pt x="25" y="76"/>
                      <a:pt x="25" y="76"/>
                    </a:cubicBezTo>
                    <a:cubicBezTo>
                      <a:pt x="25" y="76"/>
                      <a:pt x="25" y="76"/>
                      <a:pt x="25" y="76"/>
                    </a:cubicBezTo>
                    <a:cubicBezTo>
                      <a:pt x="26" y="76"/>
                      <a:pt x="26" y="76"/>
                      <a:pt x="26" y="76"/>
                    </a:cubicBezTo>
                    <a:cubicBezTo>
                      <a:pt x="26" y="75"/>
                      <a:pt x="26" y="75"/>
                      <a:pt x="26" y="75"/>
                    </a:cubicBezTo>
                    <a:cubicBezTo>
                      <a:pt x="26" y="75"/>
                      <a:pt x="26" y="75"/>
                      <a:pt x="26" y="75"/>
                    </a:cubicBezTo>
                    <a:cubicBezTo>
                      <a:pt x="26" y="75"/>
                      <a:pt x="26" y="75"/>
                      <a:pt x="26" y="75"/>
                    </a:cubicBezTo>
                    <a:cubicBezTo>
                      <a:pt x="26" y="75"/>
                      <a:pt x="26" y="75"/>
                      <a:pt x="26" y="75"/>
                    </a:cubicBezTo>
                    <a:cubicBezTo>
                      <a:pt x="26" y="75"/>
                      <a:pt x="26" y="75"/>
                      <a:pt x="26" y="75"/>
                    </a:cubicBezTo>
                    <a:cubicBezTo>
                      <a:pt x="26" y="75"/>
                      <a:pt x="26" y="75"/>
                      <a:pt x="26" y="75"/>
                    </a:cubicBezTo>
                    <a:cubicBezTo>
                      <a:pt x="27" y="75"/>
                      <a:pt x="27" y="75"/>
                      <a:pt x="27" y="75"/>
                    </a:cubicBezTo>
                    <a:cubicBezTo>
                      <a:pt x="27" y="75"/>
                      <a:pt x="27" y="75"/>
                      <a:pt x="27" y="75"/>
                    </a:cubicBezTo>
                    <a:cubicBezTo>
                      <a:pt x="27" y="75"/>
                      <a:pt x="27" y="75"/>
                      <a:pt x="27" y="75"/>
                    </a:cubicBezTo>
                    <a:cubicBezTo>
                      <a:pt x="27" y="75"/>
                      <a:pt x="27" y="75"/>
                      <a:pt x="27" y="75"/>
                    </a:cubicBezTo>
                    <a:cubicBezTo>
                      <a:pt x="27" y="75"/>
                      <a:pt x="27" y="75"/>
                      <a:pt x="27" y="75"/>
                    </a:cubicBezTo>
                    <a:cubicBezTo>
                      <a:pt x="27" y="75"/>
                      <a:pt x="27" y="75"/>
                      <a:pt x="27" y="75"/>
                    </a:cubicBezTo>
                    <a:cubicBezTo>
                      <a:pt x="27" y="75"/>
                      <a:pt x="27" y="75"/>
                      <a:pt x="27" y="75"/>
                    </a:cubicBezTo>
                    <a:cubicBezTo>
                      <a:pt x="28" y="75"/>
                      <a:pt x="28" y="75"/>
                      <a:pt x="28" y="75"/>
                    </a:cubicBezTo>
                    <a:cubicBezTo>
                      <a:pt x="28" y="75"/>
                      <a:pt x="28" y="75"/>
                      <a:pt x="28" y="75"/>
                    </a:cubicBezTo>
                    <a:cubicBezTo>
                      <a:pt x="28" y="74"/>
                      <a:pt x="28" y="74"/>
                      <a:pt x="28" y="74"/>
                    </a:cubicBezTo>
                    <a:cubicBezTo>
                      <a:pt x="28" y="74"/>
                      <a:pt x="28" y="74"/>
                      <a:pt x="28" y="74"/>
                    </a:cubicBezTo>
                    <a:cubicBezTo>
                      <a:pt x="28" y="74"/>
                      <a:pt x="28" y="74"/>
                      <a:pt x="28" y="74"/>
                    </a:cubicBezTo>
                    <a:cubicBezTo>
                      <a:pt x="28" y="74"/>
                      <a:pt x="28" y="74"/>
                      <a:pt x="28" y="74"/>
                    </a:cubicBezTo>
                    <a:cubicBezTo>
                      <a:pt x="28" y="74"/>
                      <a:pt x="28" y="74"/>
                      <a:pt x="28" y="74"/>
                    </a:cubicBezTo>
                    <a:cubicBezTo>
                      <a:pt x="29" y="74"/>
                      <a:pt x="29" y="74"/>
                      <a:pt x="29" y="74"/>
                    </a:cubicBezTo>
                    <a:cubicBezTo>
                      <a:pt x="29" y="74"/>
                      <a:pt x="29" y="74"/>
                      <a:pt x="29" y="74"/>
                    </a:cubicBezTo>
                    <a:cubicBezTo>
                      <a:pt x="29" y="74"/>
                      <a:pt x="29" y="74"/>
                      <a:pt x="29" y="74"/>
                    </a:cubicBezTo>
                    <a:cubicBezTo>
                      <a:pt x="29" y="74"/>
                      <a:pt x="29" y="74"/>
                      <a:pt x="29" y="74"/>
                    </a:cubicBezTo>
                    <a:cubicBezTo>
                      <a:pt x="29" y="74"/>
                      <a:pt x="29" y="74"/>
                      <a:pt x="29" y="74"/>
                    </a:cubicBezTo>
                    <a:cubicBezTo>
                      <a:pt x="29" y="74"/>
                      <a:pt x="29" y="74"/>
                      <a:pt x="29" y="74"/>
                    </a:cubicBezTo>
                    <a:cubicBezTo>
                      <a:pt x="30" y="73"/>
                      <a:pt x="30" y="73"/>
                      <a:pt x="30" y="73"/>
                    </a:cubicBezTo>
                    <a:cubicBezTo>
                      <a:pt x="30" y="73"/>
                      <a:pt x="30" y="73"/>
                      <a:pt x="30" y="73"/>
                    </a:cubicBezTo>
                    <a:cubicBezTo>
                      <a:pt x="30" y="73"/>
                      <a:pt x="30" y="73"/>
                      <a:pt x="30" y="73"/>
                    </a:cubicBezTo>
                    <a:cubicBezTo>
                      <a:pt x="30" y="73"/>
                      <a:pt x="30" y="73"/>
                      <a:pt x="30" y="73"/>
                    </a:cubicBezTo>
                    <a:cubicBezTo>
                      <a:pt x="30" y="73"/>
                      <a:pt x="30" y="73"/>
                      <a:pt x="30" y="73"/>
                    </a:cubicBezTo>
                    <a:cubicBezTo>
                      <a:pt x="30" y="73"/>
                      <a:pt x="30" y="73"/>
                      <a:pt x="30" y="73"/>
                    </a:cubicBezTo>
                    <a:cubicBezTo>
                      <a:pt x="30" y="73"/>
                      <a:pt x="30" y="73"/>
                      <a:pt x="30" y="73"/>
                    </a:cubicBezTo>
                    <a:cubicBezTo>
                      <a:pt x="30" y="73"/>
                      <a:pt x="30" y="73"/>
                      <a:pt x="30" y="73"/>
                    </a:cubicBezTo>
                    <a:cubicBezTo>
                      <a:pt x="30" y="73"/>
                      <a:pt x="30" y="73"/>
                      <a:pt x="30" y="73"/>
                    </a:cubicBezTo>
                    <a:cubicBezTo>
                      <a:pt x="30" y="73"/>
                      <a:pt x="30" y="73"/>
                      <a:pt x="30" y="73"/>
                    </a:cubicBezTo>
                    <a:cubicBezTo>
                      <a:pt x="30" y="73"/>
                      <a:pt x="30" y="73"/>
                      <a:pt x="30" y="73"/>
                    </a:cubicBezTo>
                    <a:cubicBezTo>
                      <a:pt x="31" y="73"/>
                      <a:pt x="31" y="73"/>
                      <a:pt x="31" y="73"/>
                    </a:cubicBezTo>
                    <a:cubicBezTo>
                      <a:pt x="31" y="73"/>
                      <a:pt x="31" y="73"/>
                      <a:pt x="31" y="73"/>
                    </a:cubicBezTo>
                    <a:cubicBezTo>
                      <a:pt x="31" y="73"/>
                      <a:pt x="31" y="73"/>
                      <a:pt x="31" y="73"/>
                    </a:cubicBezTo>
                    <a:cubicBezTo>
                      <a:pt x="31" y="73"/>
                      <a:pt x="31" y="73"/>
                      <a:pt x="31" y="73"/>
                    </a:cubicBezTo>
                    <a:cubicBezTo>
                      <a:pt x="31" y="73"/>
                      <a:pt x="31" y="73"/>
                      <a:pt x="31" y="73"/>
                    </a:cubicBezTo>
                    <a:cubicBezTo>
                      <a:pt x="31" y="73"/>
                      <a:pt x="31" y="73"/>
                      <a:pt x="31" y="73"/>
                    </a:cubicBezTo>
                    <a:cubicBezTo>
                      <a:pt x="31" y="73"/>
                      <a:pt x="31" y="73"/>
                      <a:pt x="31" y="73"/>
                    </a:cubicBezTo>
                    <a:cubicBezTo>
                      <a:pt x="31" y="72"/>
                      <a:pt x="31" y="72"/>
                      <a:pt x="31" y="72"/>
                    </a:cubicBezTo>
                    <a:cubicBezTo>
                      <a:pt x="31" y="72"/>
                      <a:pt x="31" y="72"/>
                      <a:pt x="31" y="72"/>
                    </a:cubicBezTo>
                    <a:cubicBezTo>
                      <a:pt x="32" y="72"/>
                      <a:pt x="32" y="72"/>
                      <a:pt x="32" y="72"/>
                    </a:cubicBezTo>
                    <a:cubicBezTo>
                      <a:pt x="32" y="72"/>
                      <a:pt x="32" y="72"/>
                      <a:pt x="32" y="72"/>
                    </a:cubicBezTo>
                    <a:cubicBezTo>
                      <a:pt x="32" y="72"/>
                      <a:pt x="32" y="72"/>
                      <a:pt x="32" y="72"/>
                    </a:cubicBezTo>
                    <a:cubicBezTo>
                      <a:pt x="32" y="72"/>
                      <a:pt x="32" y="72"/>
                      <a:pt x="32" y="72"/>
                    </a:cubicBezTo>
                    <a:cubicBezTo>
                      <a:pt x="32" y="72"/>
                      <a:pt x="32" y="72"/>
                      <a:pt x="32" y="72"/>
                    </a:cubicBezTo>
                    <a:cubicBezTo>
                      <a:pt x="32" y="72"/>
                      <a:pt x="32" y="72"/>
                      <a:pt x="32" y="72"/>
                    </a:cubicBezTo>
                    <a:cubicBezTo>
                      <a:pt x="32" y="72"/>
                      <a:pt x="32" y="72"/>
                      <a:pt x="32" y="72"/>
                    </a:cubicBezTo>
                    <a:cubicBezTo>
                      <a:pt x="32" y="72"/>
                      <a:pt x="32" y="72"/>
                      <a:pt x="32" y="72"/>
                    </a:cubicBezTo>
                    <a:cubicBezTo>
                      <a:pt x="32" y="72"/>
                      <a:pt x="32" y="72"/>
                      <a:pt x="32" y="72"/>
                    </a:cubicBezTo>
                    <a:cubicBezTo>
                      <a:pt x="32" y="72"/>
                      <a:pt x="32" y="72"/>
                      <a:pt x="32" y="72"/>
                    </a:cubicBezTo>
                    <a:cubicBezTo>
                      <a:pt x="32" y="72"/>
                      <a:pt x="32" y="72"/>
                      <a:pt x="32" y="72"/>
                    </a:cubicBezTo>
                    <a:cubicBezTo>
                      <a:pt x="33" y="71"/>
                      <a:pt x="33" y="71"/>
                      <a:pt x="33" y="71"/>
                    </a:cubicBezTo>
                    <a:cubicBezTo>
                      <a:pt x="33" y="71"/>
                      <a:pt x="33" y="71"/>
                      <a:pt x="33" y="71"/>
                    </a:cubicBezTo>
                    <a:cubicBezTo>
                      <a:pt x="33" y="71"/>
                      <a:pt x="33" y="71"/>
                      <a:pt x="33" y="71"/>
                    </a:cubicBezTo>
                    <a:cubicBezTo>
                      <a:pt x="33" y="71"/>
                      <a:pt x="33" y="71"/>
                      <a:pt x="33" y="71"/>
                    </a:cubicBezTo>
                    <a:cubicBezTo>
                      <a:pt x="33" y="71"/>
                      <a:pt x="33" y="71"/>
                      <a:pt x="33" y="71"/>
                    </a:cubicBezTo>
                    <a:cubicBezTo>
                      <a:pt x="33" y="71"/>
                      <a:pt x="33" y="71"/>
                      <a:pt x="33" y="71"/>
                    </a:cubicBezTo>
                    <a:cubicBezTo>
                      <a:pt x="33" y="71"/>
                      <a:pt x="33" y="71"/>
                      <a:pt x="33" y="71"/>
                    </a:cubicBezTo>
                    <a:cubicBezTo>
                      <a:pt x="33" y="71"/>
                      <a:pt x="33" y="71"/>
                      <a:pt x="33" y="71"/>
                    </a:cubicBezTo>
                    <a:cubicBezTo>
                      <a:pt x="33" y="71"/>
                      <a:pt x="33" y="71"/>
                      <a:pt x="33" y="71"/>
                    </a:cubicBezTo>
                    <a:cubicBezTo>
                      <a:pt x="34" y="71"/>
                      <a:pt x="34" y="71"/>
                      <a:pt x="34" y="71"/>
                    </a:cubicBezTo>
                    <a:cubicBezTo>
                      <a:pt x="34" y="71"/>
                      <a:pt x="34" y="71"/>
                      <a:pt x="34" y="71"/>
                    </a:cubicBezTo>
                    <a:cubicBezTo>
                      <a:pt x="34" y="71"/>
                      <a:pt x="34" y="71"/>
                      <a:pt x="34" y="71"/>
                    </a:cubicBezTo>
                    <a:cubicBezTo>
                      <a:pt x="34" y="71"/>
                      <a:pt x="34" y="71"/>
                      <a:pt x="34" y="71"/>
                    </a:cubicBezTo>
                    <a:cubicBezTo>
                      <a:pt x="34" y="71"/>
                      <a:pt x="34" y="71"/>
                      <a:pt x="34" y="71"/>
                    </a:cubicBezTo>
                    <a:cubicBezTo>
                      <a:pt x="34" y="71"/>
                      <a:pt x="34" y="71"/>
                      <a:pt x="34" y="71"/>
                    </a:cubicBezTo>
                    <a:cubicBezTo>
                      <a:pt x="34" y="71"/>
                      <a:pt x="34" y="71"/>
                      <a:pt x="34" y="71"/>
                    </a:cubicBezTo>
                    <a:cubicBezTo>
                      <a:pt x="34" y="71"/>
                      <a:pt x="34" y="71"/>
                      <a:pt x="34" y="71"/>
                    </a:cubicBezTo>
                    <a:cubicBezTo>
                      <a:pt x="34" y="71"/>
                      <a:pt x="34" y="71"/>
                      <a:pt x="34" y="71"/>
                    </a:cubicBezTo>
                    <a:cubicBezTo>
                      <a:pt x="34" y="71"/>
                      <a:pt x="34" y="71"/>
                      <a:pt x="34" y="71"/>
                    </a:cubicBezTo>
                    <a:cubicBezTo>
                      <a:pt x="34" y="71"/>
                      <a:pt x="34" y="71"/>
                      <a:pt x="34" y="71"/>
                    </a:cubicBezTo>
                    <a:cubicBezTo>
                      <a:pt x="34" y="70"/>
                      <a:pt x="34" y="70"/>
                      <a:pt x="34" y="70"/>
                    </a:cubicBezTo>
                    <a:cubicBezTo>
                      <a:pt x="34" y="70"/>
                      <a:pt x="34" y="70"/>
                      <a:pt x="34" y="70"/>
                    </a:cubicBezTo>
                    <a:cubicBezTo>
                      <a:pt x="35" y="70"/>
                      <a:pt x="35" y="70"/>
                      <a:pt x="35" y="70"/>
                    </a:cubicBezTo>
                    <a:cubicBezTo>
                      <a:pt x="35" y="70"/>
                      <a:pt x="35" y="70"/>
                      <a:pt x="35" y="70"/>
                    </a:cubicBezTo>
                    <a:cubicBezTo>
                      <a:pt x="35" y="70"/>
                      <a:pt x="35" y="70"/>
                      <a:pt x="35" y="70"/>
                    </a:cubicBezTo>
                    <a:cubicBezTo>
                      <a:pt x="35" y="70"/>
                      <a:pt x="35" y="70"/>
                      <a:pt x="35" y="70"/>
                    </a:cubicBezTo>
                    <a:cubicBezTo>
                      <a:pt x="35" y="70"/>
                      <a:pt x="35" y="70"/>
                      <a:pt x="35" y="70"/>
                    </a:cubicBezTo>
                    <a:cubicBezTo>
                      <a:pt x="35" y="70"/>
                      <a:pt x="35" y="70"/>
                      <a:pt x="35" y="70"/>
                    </a:cubicBezTo>
                    <a:cubicBezTo>
                      <a:pt x="35" y="70"/>
                      <a:pt x="35" y="70"/>
                      <a:pt x="35" y="70"/>
                    </a:cubicBezTo>
                    <a:cubicBezTo>
                      <a:pt x="35" y="70"/>
                      <a:pt x="35" y="70"/>
                      <a:pt x="35" y="70"/>
                    </a:cubicBezTo>
                    <a:cubicBezTo>
                      <a:pt x="35" y="70"/>
                      <a:pt x="35" y="70"/>
                      <a:pt x="35" y="70"/>
                    </a:cubicBezTo>
                    <a:cubicBezTo>
                      <a:pt x="35" y="70"/>
                      <a:pt x="35" y="70"/>
                      <a:pt x="35" y="70"/>
                    </a:cubicBezTo>
                    <a:cubicBezTo>
                      <a:pt x="35" y="70"/>
                      <a:pt x="35" y="70"/>
                      <a:pt x="35" y="70"/>
                    </a:cubicBezTo>
                    <a:cubicBezTo>
                      <a:pt x="36" y="70"/>
                      <a:pt x="36" y="70"/>
                      <a:pt x="36" y="70"/>
                    </a:cubicBezTo>
                    <a:cubicBezTo>
                      <a:pt x="36" y="70"/>
                      <a:pt x="36" y="70"/>
                      <a:pt x="36" y="70"/>
                    </a:cubicBezTo>
                    <a:cubicBezTo>
                      <a:pt x="36" y="70"/>
                      <a:pt x="36" y="70"/>
                      <a:pt x="36" y="70"/>
                    </a:cubicBezTo>
                    <a:cubicBezTo>
                      <a:pt x="36" y="70"/>
                      <a:pt x="36" y="70"/>
                      <a:pt x="36" y="70"/>
                    </a:cubicBezTo>
                    <a:cubicBezTo>
                      <a:pt x="36" y="70"/>
                      <a:pt x="36" y="70"/>
                      <a:pt x="36" y="70"/>
                    </a:cubicBezTo>
                    <a:cubicBezTo>
                      <a:pt x="36" y="70"/>
                      <a:pt x="36" y="70"/>
                      <a:pt x="36" y="70"/>
                    </a:cubicBezTo>
                    <a:cubicBezTo>
                      <a:pt x="36" y="69"/>
                      <a:pt x="36" y="69"/>
                      <a:pt x="36" y="69"/>
                    </a:cubicBezTo>
                    <a:cubicBezTo>
                      <a:pt x="36" y="69"/>
                      <a:pt x="36" y="69"/>
                      <a:pt x="36" y="69"/>
                    </a:cubicBezTo>
                    <a:cubicBezTo>
                      <a:pt x="36" y="69"/>
                      <a:pt x="36" y="69"/>
                      <a:pt x="36" y="69"/>
                    </a:cubicBezTo>
                    <a:cubicBezTo>
                      <a:pt x="36" y="69"/>
                      <a:pt x="36" y="69"/>
                      <a:pt x="36" y="69"/>
                    </a:cubicBezTo>
                    <a:cubicBezTo>
                      <a:pt x="36" y="69"/>
                      <a:pt x="36" y="69"/>
                      <a:pt x="36" y="69"/>
                    </a:cubicBezTo>
                    <a:cubicBezTo>
                      <a:pt x="36" y="69"/>
                      <a:pt x="36" y="69"/>
                      <a:pt x="36" y="69"/>
                    </a:cubicBezTo>
                    <a:cubicBezTo>
                      <a:pt x="37" y="69"/>
                      <a:pt x="37" y="69"/>
                      <a:pt x="37" y="69"/>
                    </a:cubicBezTo>
                    <a:cubicBezTo>
                      <a:pt x="37" y="69"/>
                      <a:pt x="37" y="69"/>
                      <a:pt x="37" y="69"/>
                    </a:cubicBezTo>
                    <a:cubicBezTo>
                      <a:pt x="37" y="69"/>
                      <a:pt x="37" y="69"/>
                      <a:pt x="37" y="69"/>
                    </a:cubicBezTo>
                    <a:cubicBezTo>
                      <a:pt x="37" y="69"/>
                      <a:pt x="37" y="69"/>
                      <a:pt x="37" y="69"/>
                    </a:cubicBezTo>
                    <a:cubicBezTo>
                      <a:pt x="37" y="69"/>
                      <a:pt x="37" y="69"/>
                      <a:pt x="37" y="69"/>
                    </a:cubicBezTo>
                    <a:cubicBezTo>
                      <a:pt x="37" y="69"/>
                      <a:pt x="37" y="69"/>
                      <a:pt x="37" y="69"/>
                    </a:cubicBezTo>
                    <a:cubicBezTo>
                      <a:pt x="37" y="69"/>
                      <a:pt x="37" y="69"/>
                      <a:pt x="37" y="69"/>
                    </a:cubicBezTo>
                    <a:cubicBezTo>
                      <a:pt x="37" y="69"/>
                      <a:pt x="37" y="69"/>
                      <a:pt x="37" y="69"/>
                    </a:cubicBezTo>
                    <a:cubicBezTo>
                      <a:pt x="37" y="69"/>
                      <a:pt x="37" y="69"/>
                      <a:pt x="37" y="69"/>
                    </a:cubicBezTo>
                    <a:cubicBezTo>
                      <a:pt x="37" y="69"/>
                      <a:pt x="37" y="69"/>
                      <a:pt x="37" y="69"/>
                    </a:cubicBezTo>
                    <a:cubicBezTo>
                      <a:pt x="37" y="69"/>
                      <a:pt x="37" y="69"/>
                      <a:pt x="37" y="69"/>
                    </a:cubicBezTo>
                    <a:cubicBezTo>
                      <a:pt x="37" y="69"/>
                      <a:pt x="37" y="69"/>
                      <a:pt x="37" y="69"/>
                    </a:cubicBezTo>
                    <a:cubicBezTo>
                      <a:pt x="38" y="68"/>
                      <a:pt x="38" y="68"/>
                      <a:pt x="38" y="68"/>
                    </a:cubicBezTo>
                    <a:cubicBezTo>
                      <a:pt x="38" y="68"/>
                      <a:pt x="38" y="68"/>
                      <a:pt x="38" y="68"/>
                    </a:cubicBezTo>
                    <a:cubicBezTo>
                      <a:pt x="38" y="68"/>
                      <a:pt x="38" y="68"/>
                      <a:pt x="38" y="68"/>
                    </a:cubicBezTo>
                    <a:cubicBezTo>
                      <a:pt x="38" y="68"/>
                      <a:pt x="38" y="68"/>
                      <a:pt x="38" y="68"/>
                    </a:cubicBezTo>
                    <a:cubicBezTo>
                      <a:pt x="38" y="68"/>
                      <a:pt x="38" y="68"/>
                      <a:pt x="38" y="68"/>
                    </a:cubicBezTo>
                    <a:cubicBezTo>
                      <a:pt x="38" y="68"/>
                      <a:pt x="38" y="68"/>
                      <a:pt x="38" y="68"/>
                    </a:cubicBezTo>
                    <a:cubicBezTo>
                      <a:pt x="38" y="68"/>
                      <a:pt x="38" y="68"/>
                      <a:pt x="38" y="68"/>
                    </a:cubicBezTo>
                    <a:cubicBezTo>
                      <a:pt x="38" y="68"/>
                      <a:pt x="38" y="68"/>
                      <a:pt x="38" y="68"/>
                    </a:cubicBezTo>
                    <a:cubicBezTo>
                      <a:pt x="38" y="68"/>
                      <a:pt x="38" y="68"/>
                      <a:pt x="38" y="68"/>
                    </a:cubicBezTo>
                    <a:cubicBezTo>
                      <a:pt x="38" y="68"/>
                      <a:pt x="38" y="68"/>
                      <a:pt x="38" y="68"/>
                    </a:cubicBezTo>
                    <a:cubicBezTo>
                      <a:pt x="38" y="68"/>
                      <a:pt x="38" y="68"/>
                      <a:pt x="38" y="68"/>
                    </a:cubicBezTo>
                    <a:cubicBezTo>
                      <a:pt x="38" y="68"/>
                      <a:pt x="38" y="68"/>
                      <a:pt x="38" y="68"/>
                    </a:cubicBezTo>
                    <a:cubicBezTo>
                      <a:pt x="38" y="68"/>
                      <a:pt x="38" y="68"/>
                      <a:pt x="38" y="68"/>
                    </a:cubicBezTo>
                    <a:cubicBezTo>
                      <a:pt x="38" y="68"/>
                      <a:pt x="38" y="68"/>
                      <a:pt x="38" y="68"/>
                    </a:cubicBezTo>
                    <a:cubicBezTo>
                      <a:pt x="39" y="68"/>
                      <a:pt x="39" y="68"/>
                      <a:pt x="39" y="68"/>
                    </a:cubicBezTo>
                    <a:cubicBezTo>
                      <a:pt x="39" y="68"/>
                      <a:pt x="39" y="68"/>
                      <a:pt x="39" y="68"/>
                    </a:cubicBezTo>
                    <a:cubicBezTo>
                      <a:pt x="39" y="68"/>
                      <a:pt x="39" y="68"/>
                      <a:pt x="39" y="68"/>
                    </a:cubicBezTo>
                    <a:cubicBezTo>
                      <a:pt x="39" y="68"/>
                      <a:pt x="39" y="68"/>
                      <a:pt x="39" y="68"/>
                    </a:cubicBezTo>
                    <a:cubicBezTo>
                      <a:pt x="39" y="68"/>
                      <a:pt x="39" y="68"/>
                      <a:pt x="39" y="68"/>
                    </a:cubicBezTo>
                    <a:cubicBezTo>
                      <a:pt x="39" y="67"/>
                      <a:pt x="39" y="67"/>
                      <a:pt x="39" y="67"/>
                    </a:cubicBezTo>
                    <a:cubicBezTo>
                      <a:pt x="39" y="67"/>
                      <a:pt x="39" y="67"/>
                      <a:pt x="39" y="67"/>
                    </a:cubicBezTo>
                    <a:cubicBezTo>
                      <a:pt x="39" y="67"/>
                      <a:pt x="39" y="67"/>
                      <a:pt x="39" y="67"/>
                    </a:cubicBezTo>
                    <a:cubicBezTo>
                      <a:pt x="39" y="67"/>
                      <a:pt x="39" y="67"/>
                      <a:pt x="39" y="67"/>
                    </a:cubicBezTo>
                    <a:cubicBezTo>
                      <a:pt x="39" y="67"/>
                      <a:pt x="39" y="67"/>
                      <a:pt x="39" y="67"/>
                    </a:cubicBezTo>
                    <a:cubicBezTo>
                      <a:pt x="39" y="67"/>
                      <a:pt x="39" y="67"/>
                      <a:pt x="39" y="67"/>
                    </a:cubicBezTo>
                    <a:cubicBezTo>
                      <a:pt x="39" y="67"/>
                      <a:pt x="39" y="67"/>
                      <a:pt x="39" y="67"/>
                    </a:cubicBezTo>
                    <a:cubicBezTo>
                      <a:pt x="40" y="67"/>
                      <a:pt x="40" y="67"/>
                      <a:pt x="40" y="67"/>
                    </a:cubicBezTo>
                    <a:cubicBezTo>
                      <a:pt x="40" y="67"/>
                      <a:pt x="40" y="67"/>
                      <a:pt x="40" y="67"/>
                    </a:cubicBezTo>
                    <a:cubicBezTo>
                      <a:pt x="40" y="67"/>
                      <a:pt x="40" y="67"/>
                      <a:pt x="40" y="67"/>
                    </a:cubicBezTo>
                    <a:cubicBezTo>
                      <a:pt x="40" y="67"/>
                      <a:pt x="40" y="67"/>
                      <a:pt x="40" y="67"/>
                    </a:cubicBezTo>
                    <a:cubicBezTo>
                      <a:pt x="40" y="67"/>
                      <a:pt x="40" y="67"/>
                      <a:pt x="40" y="67"/>
                    </a:cubicBezTo>
                    <a:cubicBezTo>
                      <a:pt x="40" y="67"/>
                      <a:pt x="40" y="67"/>
                      <a:pt x="40" y="67"/>
                    </a:cubicBezTo>
                    <a:cubicBezTo>
                      <a:pt x="40" y="67"/>
                      <a:pt x="40" y="67"/>
                      <a:pt x="40" y="67"/>
                    </a:cubicBezTo>
                    <a:cubicBezTo>
                      <a:pt x="40" y="67"/>
                      <a:pt x="40" y="67"/>
                      <a:pt x="40" y="67"/>
                    </a:cubicBezTo>
                    <a:cubicBezTo>
                      <a:pt x="40" y="67"/>
                      <a:pt x="40" y="67"/>
                      <a:pt x="40" y="67"/>
                    </a:cubicBezTo>
                    <a:cubicBezTo>
                      <a:pt x="40" y="67"/>
                      <a:pt x="40" y="67"/>
                      <a:pt x="40" y="67"/>
                    </a:cubicBezTo>
                    <a:cubicBezTo>
                      <a:pt x="40" y="67"/>
                      <a:pt x="40" y="67"/>
                      <a:pt x="40" y="67"/>
                    </a:cubicBezTo>
                    <a:cubicBezTo>
                      <a:pt x="40" y="67"/>
                      <a:pt x="40" y="67"/>
                      <a:pt x="40" y="67"/>
                    </a:cubicBezTo>
                    <a:cubicBezTo>
                      <a:pt x="40" y="67"/>
                      <a:pt x="40" y="67"/>
                      <a:pt x="40" y="67"/>
                    </a:cubicBezTo>
                    <a:cubicBezTo>
                      <a:pt x="40" y="67"/>
                      <a:pt x="40" y="67"/>
                      <a:pt x="40" y="67"/>
                    </a:cubicBezTo>
                    <a:cubicBezTo>
                      <a:pt x="40" y="67"/>
                      <a:pt x="40" y="67"/>
                      <a:pt x="40" y="67"/>
                    </a:cubicBezTo>
                    <a:cubicBezTo>
                      <a:pt x="41" y="66"/>
                      <a:pt x="41" y="66"/>
                      <a:pt x="41" y="66"/>
                    </a:cubicBezTo>
                    <a:cubicBezTo>
                      <a:pt x="41" y="66"/>
                      <a:pt x="41" y="66"/>
                      <a:pt x="41" y="66"/>
                    </a:cubicBezTo>
                    <a:cubicBezTo>
                      <a:pt x="41" y="66"/>
                      <a:pt x="41" y="66"/>
                      <a:pt x="41" y="66"/>
                    </a:cubicBezTo>
                    <a:cubicBezTo>
                      <a:pt x="41" y="66"/>
                      <a:pt x="41" y="66"/>
                      <a:pt x="41" y="66"/>
                    </a:cubicBezTo>
                    <a:cubicBezTo>
                      <a:pt x="41" y="66"/>
                      <a:pt x="41" y="66"/>
                      <a:pt x="41" y="66"/>
                    </a:cubicBezTo>
                    <a:cubicBezTo>
                      <a:pt x="41" y="66"/>
                      <a:pt x="41" y="66"/>
                      <a:pt x="41" y="66"/>
                    </a:cubicBezTo>
                    <a:cubicBezTo>
                      <a:pt x="41" y="66"/>
                      <a:pt x="41" y="66"/>
                      <a:pt x="41" y="66"/>
                    </a:cubicBezTo>
                    <a:cubicBezTo>
                      <a:pt x="41" y="66"/>
                      <a:pt x="41" y="66"/>
                      <a:pt x="41" y="66"/>
                    </a:cubicBezTo>
                    <a:cubicBezTo>
                      <a:pt x="41" y="66"/>
                      <a:pt x="41" y="66"/>
                      <a:pt x="41" y="66"/>
                    </a:cubicBezTo>
                    <a:cubicBezTo>
                      <a:pt x="41" y="66"/>
                      <a:pt x="41" y="66"/>
                      <a:pt x="41" y="66"/>
                    </a:cubicBezTo>
                    <a:cubicBezTo>
                      <a:pt x="41" y="66"/>
                      <a:pt x="41" y="66"/>
                      <a:pt x="41" y="66"/>
                    </a:cubicBezTo>
                    <a:cubicBezTo>
                      <a:pt x="41" y="66"/>
                      <a:pt x="41" y="66"/>
                      <a:pt x="41" y="66"/>
                    </a:cubicBezTo>
                    <a:cubicBezTo>
                      <a:pt x="42" y="66"/>
                      <a:pt x="42" y="66"/>
                      <a:pt x="42" y="66"/>
                    </a:cubicBezTo>
                    <a:cubicBezTo>
                      <a:pt x="42" y="66"/>
                      <a:pt x="42" y="66"/>
                      <a:pt x="42" y="66"/>
                    </a:cubicBezTo>
                    <a:cubicBezTo>
                      <a:pt x="42" y="66"/>
                      <a:pt x="42" y="66"/>
                      <a:pt x="42" y="66"/>
                    </a:cubicBezTo>
                    <a:cubicBezTo>
                      <a:pt x="42" y="66"/>
                      <a:pt x="42" y="66"/>
                      <a:pt x="42" y="66"/>
                    </a:cubicBezTo>
                    <a:cubicBezTo>
                      <a:pt x="42" y="66"/>
                      <a:pt x="42" y="66"/>
                      <a:pt x="42" y="66"/>
                    </a:cubicBezTo>
                    <a:cubicBezTo>
                      <a:pt x="42" y="66"/>
                      <a:pt x="42" y="66"/>
                      <a:pt x="42" y="66"/>
                    </a:cubicBezTo>
                    <a:cubicBezTo>
                      <a:pt x="42" y="65"/>
                      <a:pt x="42" y="65"/>
                      <a:pt x="42" y="65"/>
                    </a:cubicBezTo>
                    <a:cubicBezTo>
                      <a:pt x="42" y="65"/>
                      <a:pt x="42" y="65"/>
                      <a:pt x="42" y="65"/>
                    </a:cubicBezTo>
                    <a:cubicBezTo>
                      <a:pt x="42" y="65"/>
                      <a:pt x="42" y="65"/>
                      <a:pt x="42" y="65"/>
                    </a:cubicBezTo>
                    <a:cubicBezTo>
                      <a:pt x="42" y="65"/>
                      <a:pt x="42" y="65"/>
                      <a:pt x="42" y="65"/>
                    </a:cubicBezTo>
                    <a:cubicBezTo>
                      <a:pt x="42" y="65"/>
                      <a:pt x="42" y="65"/>
                      <a:pt x="42" y="65"/>
                    </a:cubicBezTo>
                    <a:cubicBezTo>
                      <a:pt x="42" y="65"/>
                      <a:pt x="42" y="65"/>
                      <a:pt x="42" y="65"/>
                    </a:cubicBezTo>
                    <a:cubicBezTo>
                      <a:pt x="42" y="65"/>
                      <a:pt x="42" y="65"/>
                      <a:pt x="42" y="65"/>
                    </a:cubicBezTo>
                    <a:cubicBezTo>
                      <a:pt x="42" y="65"/>
                      <a:pt x="42" y="65"/>
                      <a:pt x="42" y="65"/>
                    </a:cubicBezTo>
                    <a:cubicBezTo>
                      <a:pt x="42" y="65"/>
                      <a:pt x="42" y="65"/>
                      <a:pt x="42" y="65"/>
                    </a:cubicBezTo>
                    <a:cubicBezTo>
                      <a:pt x="43" y="65"/>
                      <a:pt x="43" y="65"/>
                      <a:pt x="43" y="65"/>
                    </a:cubicBezTo>
                    <a:cubicBezTo>
                      <a:pt x="43" y="65"/>
                      <a:pt x="43" y="65"/>
                      <a:pt x="43" y="65"/>
                    </a:cubicBezTo>
                    <a:cubicBezTo>
                      <a:pt x="43" y="65"/>
                      <a:pt x="43" y="65"/>
                      <a:pt x="43" y="65"/>
                    </a:cubicBezTo>
                    <a:cubicBezTo>
                      <a:pt x="43" y="65"/>
                      <a:pt x="43" y="65"/>
                      <a:pt x="43" y="65"/>
                    </a:cubicBezTo>
                    <a:cubicBezTo>
                      <a:pt x="43" y="65"/>
                      <a:pt x="43" y="65"/>
                      <a:pt x="43" y="65"/>
                    </a:cubicBezTo>
                    <a:cubicBezTo>
                      <a:pt x="43" y="65"/>
                      <a:pt x="43" y="65"/>
                      <a:pt x="43" y="65"/>
                    </a:cubicBezTo>
                    <a:cubicBezTo>
                      <a:pt x="43" y="65"/>
                      <a:pt x="43" y="65"/>
                      <a:pt x="43" y="65"/>
                    </a:cubicBezTo>
                    <a:cubicBezTo>
                      <a:pt x="43" y="65"/>
                      <a:pt x="43" y="65"/>
                      <a:pt x="43" y="65"/>
                    </a:cubicBezTo>
                    <a:cubicBezTo>
                      <a:pt x="43" y="65"/>
                      <a:pt x="43" y="65"/>
                      <a:pt x="43" y="65"/>
                    </a:cubicBezTo>
                    <a:cubicBezTo>
                      <a:pt x="43" y="65"/>
                      <a:pt x="43" y="65"/>
                      <a:pt x="43" y="65"/>
                    </a:cubicBezTo>
                    <a:cubicBezTo>
                      <a:pt x="43" y="65"/>
                      <a:pt x="43" y="65"/>
                      <a:pt x="43" y="65"/>
                    </a:cubicBezTo>
                    <a:cubicBezTo>
                      <a:pt x="43" y="64"/>
                      <a:pt x="43" y="64"/>
                      <a:pt x="43" y="64"/>
                    </a:cubicBezTo>
                    <a:cubicBezTo>
                      <a:pt x="43" y="64"/>
                      <a:pt x="43" y="64"/>
                      <a:pt x="43" y="64"/>
                    </a:cubicBezTo>
                    <a:cubicBezTo>
                      <a:pt x="43" y="64"/>
                      <a:pt x="43" y="64"/>
                      <a:pt x="43" y="64"/>
                    </a:cubicBezTo>
                    <a:cubicBezTo>
                      <a:pt x="44" y="64"/>
                      <a:pt x="44" y="64"/>
                      <a:pt x="44" y="64"/>
                    </a:cubicBezTo>
                    <a:cubicBezTo>
                      <a:pt x="44" y="64"/>
                      <a:pt x="44" y="64"/>
                      <a:pt x="44" y="64"/>
                    </a:cubicBezTo>
                    <a:cubicBezTo>
                      <a:pt x="44" y="64"/>
                      <a:pt x="44" y="64"/>
                      <a:pt x="44" y="64"/>
                    </a:cubicBezTo>
                    <a:cubicBezTo>
                      <a:pt x="44" y="64"/>
                      <a:pt x="44" y="64"/>
                      <a:pt x="44" y="64"/>
                    </a:cubicBezTo>
                    <a:cubicBezTo>
                      <a:pt x="44" y="64"/>
                      <a:pt x="44" y="64"/>
                      <a:pt x="44" y="64"/>
                    </a:cubicBezTo>
                    <a:cubicBezTo>
                      <a:pt x="44" y="64"/>
                      <a:pt x="44" y="64"/>
                      <a:pt x="44" y="64"/>
                    </a:cubicBezTo>
                    <a:cubicBezTo>
                      <a:pt x="44" y="64"/>
                      <a:pt x="44" y="64"/>
                      <a:pt x="44" y="64"/>
                    </a:cubicBezTo>
                    <a:cubicBezTo>
                      <a:pt x="44" y="64"/>
                      <a:pt x="44" y="64"/>
                      <a:pt x="44" y="64"/>
                    </a:cubicBezTo>
                    <a:cubicBezTo>
                      <a:pt x="44" y="64"/>
                      <a:pt x="44" y="64"/>
                      <a:pt x="44" y="64"/>
                    </a:cubicBezTo>
                    <a:cubicBezTo>
                      <a:pt x="44" y="64"/>
                      <a:pt x="44" y="64"/>
                      <a:pt x="44" y="64"/>
                    </a:cubicBezTo>
                    <a:cubicBezTo>
                      <a:pt x="44" y="64"/>
                      <a:pt x="44" y="64"/>
                      <a:pt x="44" y="64"/>
                    </a:cubicBezTo>
                    <a:cubicBezTo>
                      <a:pt x="44" y="64"/>
                      <a:pt x="44" y="64"/>
                      <a:pt x="44" y="64"/>
                    </a:cubicBezTo>
                    <a:cubicBezTo>
                      <a:pt x="45" y="64"/>
                      <a:pt x="45" y="64"/>
                      <a:pt x="45" y="64"/>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6" y="63"/>
                      <a:pt x="46" y="63"/>
                      <a:pt x="46" y="63"/>
                    </a:cubicBezTo>
                    <a:cubicBezTo>
                      <a:pt x="46" y="63"/>
                      <a:pt x="46" y="63"/>
                      <a:pt x="46" y="63"/>
                    </a:cubicBezTo>
                    <a:cubicBezTo>
                      <a:pt x="46" y="63"/>
                      <a:pt x="46" y="63"/>
                      <a:pt x="46" y="63"/>
                    </a:cubicBezTo>
                    <a:cubicBezTo>
                      <a:pt x="46" y="63"/>
                      <a:pt x="46" y="63"/>
                      <a:pt x="46" y="63"/>
                    </a:cubicBezTo>
                    <a:cubicBezTo>
                      <a:pt x="46" y="63"/>
                      <a:pt x="46" y="63"/>
                      <a:pt x="46" y="63"/>
                    </a:cubicBezTo>
                    <a:cubicBezTo>
                      <a:pt x="46" y="63"/>
                      <a:pt x="46" y="63"/>
                      <a:pt x="46" y="63"/>
                    </a:cubicBezTo>
                    <a:cubicBezTo>
                      <a:pt x="46" y="62"/>
                      <a:pt x="46" y="62"/>
                      <a:pt x="46" y="62"/>
                    </a:cubicBezTo>
                    <a:cubicBezTo>
                      <a:pt x="46" y="62"/>
                      <a:pt x="46" y="62"/>
                      <a:pt x="46" y="62"/>
                    </a:cubicBezTo>
                    <a:cubicBezTo>
                      <a:pt x="46" y="62"/>
                      <a:pt x="46" y="62"/>
                      <a:pt x="46" y="62"/>
                    </a:cubicBezTo>
                    <a:cubicBezTo>
                      <a:pt x="46" y="62"/>
                      <a:pt x="46" y="62"/>
                      <a:pt x="46" y="62"/>
                    </a:cubicBezTo>
                    <a:cubicBezTo>
                      <a:pt x="47" y="62"/>
                      <a:pt x="47" y="62"/>
                      <a:pt x="47" y="62"/>
                    </a:cubicBezTo>
                    <a:cubicBezTo>
                      <a:pt x="47" y="62"/>
                      <a:pt x="47" y="62"/>
                      <a:pt x="47" y="62"/>
                    </a:cubicBezTo>
                    <a:cubicBezTo>
                      <a:pt x="47" y="62"/>
                      <a:pt x="47" y="62"/>
                      <a:pt x="47" y="62"/>
                    </a:cubicBezTo>
                    <a:cubicBezTo>
                      <a:pt x="47" y="62"/>
                      <a:pt x="47" y="62"/>
                      <a:pt x="47" y="62"/>
                    </a:cubicBezTo>
                    <a:cubicBezTo>
                      <a:pt x="47" y="62"/>
                      <a:pt x="47" y="62"/>
                      <a:pt x="47" y="62"/>
                    </a:cubicBezTo>
                    <a:cubicBezTo>
                      <a:pt x="47" y="62"/>
                      <a:pt x="47" y="62"/>
                      <a:pt x="47" y="62"/>
                    </a:cubicBezTo>
                    <a:cubicBezTo>
                      <a:pt x="47" y="62"/>
                      <a:pt x="47" y="62"/>
                      <a:pt x="47" y="62"/>
                    </a:cubicBezTo>
                    <a:cubicBezTo>
                      <a:pt x="47" y="62"/>
                      <a:pt x="47" y="62"/>
                      <a:pt x="47" y="62"/>
                    </a:cubicBezTo>
                    <a:cubicBezTo>
                      <a:pt x="47" y="62"/>
                      <a:pt x="47" y="62"/>
                      <a:pt x="47" y="62"/>
                    </a:cubicBezTo>
                    <a:cubicBezTo>
                      <a:pt x="47" y="62"/>
                      <a:pt x="47" y="62"/>
                      <a:pt x="47" y="62"/>
                    </a:cubicBezTo>
                    <a:cubicBezTo>
                      <a:pt x="47" y="62"/>
                      <a:pt x="47" y="62"/>
                      <a:pt x="47" y="62"/>
                    </a:cubicBezTo>
                    <a:cubicBezTo>
                      <a:pt x="47" y="62"/>
                      <a:pt x="47" y="62"/>
                      <a:pt x="47" y="62"/>
                    </a:cubicBezTo>
                    <a:cubicBezTo>
                      <a:pt x="47" y="62"/>
                      <a:pt x="47" y="62"/>
                      <a:pt x="47" y="62"/>
                    </a:cubicBezTo>
                    <a:cubicBezTo>
                      <a:pt x="47" y="62"/>
                      <a:pt x="47" y="62"/>
                      <a:pt x="47" y="62"/>
                    </a:cubicBezTo>
                    <a:cubicBezTo>
                      <a:pt x="47" y="61"/>
                      <a:pt x="47" y="61"/>
                      <a:pt x="47" y="61"/>
                    </a:cubicBezTo>
                    <a:cubicBezTo>
                      <a:pt x="47" y="61"/>
                      <a:pt x="47" y="61"/>
                      <a:pt x="47" y="61"/>
                    </a:cubicBezTo>
                    <a:cubicBezTo>
                      <a:pt x="48" y="61"/>
                      <a:pt x="48"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9" y="61"/>
                      <a:pt x="49" y="61"/>
                      <a:pt x="49" y="61"/>
                    </a:cubicBezTo>
                    <a:cubicBezTo>
                      <a:pt x="49" y="61"/>
                      <a:pt x="49" y="61"/>
                      <a:pt x="49" y="61"/>
                    </a:cubicBezTo>
                    <a:cubicBezTo>
                      <a:pt x="49" y="61"/>
                      <a:pt x="49" y="61"/>
                      <a:pt x="49" y="61"/>
                    </a:cubicBezTo>
                    <a:cubicBezTo>
                      <a:pt x="49" y="60"/>
                      <a:pt x="49" y="60"/>
                      <a:pt x="49" y="60"/>
                    </a:cubicBezTo>
                    <a:cubicBezTo>
                      <a:pt x="49" y="60"/>
                      <a:pt x="49" y="60"/>
                      <a:pt x="49" y="60"/>
                    </a:cubicBezTo>
                    <a:cubicBezTo>
                      <a:pt x="49" y="60"/>
                      <a:pt x="49" y="60"/>
                      <a:pt x="49" y="60"/>
                    </a:cubicBezTo>
                    <a:cubicBezTo>
                      <a:pt x="49" y="60"/>
                      <a:pt x="49" y="60"/>
                      <a:pt x="49" y="60"/>
                    </a:cubicBezTo>
                    <a:cubicBezTo>
                      <a:pt x="49" y="60"/>
                      <a:pt x="49" y="60"/>
                      <a:pt x="49" y="60"/>
                    </a:cubicBezTo>
                    <a:cubicBezTo>
                      <a:pt x="49" y="60"/>
                      <a:pt x="49" y="60"/>
                      <a:pt x="49" y="60"/>
                    </a:cubicBezTo>
                    <a:cubicBezTo>
                      <a:pt x="49" y="60"/>
                      <a:pt x="49" y="60"/>
                      <a:pt x="49" y="60"/>
                    </a:cubicBezTo>
                    <a:cubicBezTo>
                      <a:pt x="49" y="60"/>
                      <a:pt x="49" y="60"/>
                      <a:pt x="49" y="60"/>
                    </a:cubicBezTo>
                    <a:cubicBezTo>
                      <a:pt x="49" y="60"/>
                      <a:pt x="49" y="60"/>
                      <a:pt x="49" y="60"/>
                    </a:cubicBezTo>
                    <a:cubicBezTo>
                      <a:pt x="49" y="60"/>
                      <a:pt x="49" y="60"/>
                      <a:pt x="49" y="60"/>
                    </a:cubicBezTo>
                    <a:cubicBezTo>
                      <a:pt x="50" y="60"/>
                      <a:pt x="50" y="60"/>
                      <a:pt x="50" y="60"/>
                    </a:cubicBezTo>
                    <a:cubicBezTo>
                      <a:pt x="50" y="60"/>
                      <a:pt x="50" y="60"/>
                      <a:pt x="50" y="60"/>
                    </a:cubicBezTo>
                    <a:cubicBezTo>
                      <a:pt x="50" y="60"/>
                      <a:pt x="50" y="60"/>
                      <a:pt x="50" y="60"/>
                    </a:cubicBezTo>
                    <a:cubicBezTo>
                      <a:pt x="50" y="60"/>
                      <a:pt x="50" y="60"/>
                      <a:pt x="50" y="60"/>
                    </a:cubicBezTo>
                    <a:cubicBezTo>
                      <a:pt x="50" y="60"/>
                      <a:pt x="50" y="60"/>
                      <a:pt x="50" y="60"/>
                    </a:cubicBezTo>
                    <a:cubicBezTo>
                      <a:pt x="50" y="60"/>
                      <a:pt x="50" y="60"/>
                      <a:pt x="50" y="60"/>
                    </a:cubicBezTo>
                    <a:cubicBezTo>
                      <a:pt x="50" y="59"/>
                      <a:pt x="50" y="59"/>
                      <a:pt x="50" y="59"/>
                    </a:cubicBezTo>
                    <a:cubicBezTo>
                      <a:pt x="50" y="59"/>
                      <a:pt x="50" y="59"/>
                      <a:pt x="50" y="59"/>
                    </a:cubicBezTo>
                    <a:cubicBezTo>
                      <a:pt x="50" y="59"/>
                      <a:pt x="50" y="59"/>
                      <a:pt x="50" y="59"/>
                    </a:cubicBezTo>
                    <a:cubicBezTo>
                      <a:pt x="50" y="59"/>
                      <a:pt x="50" y="59"/>
                      <a:pt x="50" y="59"/>
                    </a:cubicBezTo>
                    <a:cubicBezTo>
                      <a:pt x="51" y="59"/>
                      <a:pt x="51" y="59"/>
                      <a:pt x="51" y="59"/>
                    </a:cubicBezTo>
                    <a:cubicBezTo>
                      <a:pt x="51" y="59"/>
                      <a:pt x="51" y="59"/>
                      <a:pt x="51" y="59"/>
                    </a:cubicBezTo>
                    <a:cubicBezTo>
                      <a:pt x="51" y="59"/>
                      <a:pt x="51" y="59"/>
                      <a:pt x="51" y="59"/>
                    </a:cubicBezTo>
                    <a:cubicBezTo>
                      <a:pt x="51" y="59"/>
                      <a:pt x="51" y="59"/>
                      <a:pt x="51" y="59"/>
                    </a:cubicBezTo>
                    <a:cubicBezTo>
                      <a:pt x="51" y="59"/>
                      <a:pt x="51" y="59"/>
                      <a:pt x="51" y="59"/>
                    </a:cubicBezTo>
                    <a:cubicBezTo>
                      <a:pt x="51" y="59"/>
                      <a:pt x="51" y="59"/>
                      <a:pt x="51" y="59"/>
                    </a:cubicBezTo>
                    <a:cubicBezTo>
                      <a:pt x="51" y="59"/>
                      <a:pt x="51" y="59"/>
                      <a:pt x="51" y="59"/>
                    </a:cubicBezTo>
                    <a:cubicBezTo>
                      <a:pt x="51" y="59"/>
                      <a:pt x="51" y="59"/>
                      <a:pt x="51" y="59"/>
                    </a:cubicBezTo>
                    <a:cubicBezTo>
                      <a:pt x="51" y="59"/>
                      <a:pt x="51" y="59"/>
                      <a:pt x="51" y="59"/>
                    </a:cubicBezTo>
                    <a:cubicBezTo>
                      <a:pt x="51" y="58"/>
                      <a:pt x="51" y="58"/>
                      <a:pt x="51" y="58"/>
                    </a:cubicBezTo>
                    <a:cubicBezTo>
                      <a:pt x="51" y="58"/>
                      <a:pt x="51" y="58"/>
                      <a:pt x="51"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3" y="57"/>
                      <a:pt x="53" y="57"/>
                      <a:pt x="53" y="57"/>
                    </a:cubicBezTo>
                    <a:cubicBezTo>
                      <a:pt x="53" y="57"/>
                      <a:pt x="53" y="57"/>
                      <a:pt x="53" y="57"/>
                    </a:cubicBezTo>
                    <a:cubicBezTo>
                      <a:pt x="53" y="57"/>
                      <a:pt x="53" y="57"/>
                      <a:pt x="53" y="57"/>
                    </a:cubicBezTo>
                    <a:cubicBezTo>
                      <a:pt x="53" y="57"/>
                      <a:pt x="53" y="57"/>
                      <a:pt x="53" y="57"/>
                    </a:cubicBezTo>
                    <a:cubicBezTo>
                      <a:pt x="53" y="57"/>
                      <a:pt x="53" y="57"/>
                      <a:pt x="53" y="57"/>
                    </a:cubicBezTo>
                    <a:cubicBezTo>
                      <a:pt x="53" y="57"/>
                      <a:pt x="53" y="57"/>
                      <a:pt x="53" y="57"/>
                    </a:cubicBezTo>
                    <a:cubicBezTo>
                      <a:pt x="53" y="57"/>
                      <a:pt x="53" y="57"/>
                      <a:pt x="53" y="57"/>
                    </a:cubicBezTo>
                    <a:cubicBezTo>
                      <a:pt x="53" y="57"/>
                      <a:pt x="53" y="57"/>
                      <a:pt x="53" y="57"/>
                    </a:cubicBezTo>
                    <a:cubicBezTo>
                      <a:pt x="53" y="57"/>
                      <a:pt x="53" y="57"/>
                      <a:pt x="53" y="57"/>
                    </a:cubicBezTo>
                    <a:cubicBezTo>
                      <a:pt x="54" y="57"/>
                      <a:pt x="54" y="57"/>
                      <a:pt x="54" y="57"/>
                    </a:cubicBezTo>
                    <a:cubicBezTo>
                      <a:pt x="54" y="57"/>
                      <a:pt x="54" y="57"/>
                      <a:pt x="54" y="57"/>
                    </a:cubicBezTo>
                    <a:cubicBezTo>
                      <a:pt x="54" y="57"/>
                      <a:pt x="54" y="57"/>
                      <a:pt x="54" y="57"/>
                    </a:cubicBezTo>
                    <a:cubicBezTo>
                      <a:pt x="54" y="56"/>
                      <a:pt x="54" y="56"/>
                      <a:pt x="54" y="56"/>
                    </a:cubicBezTo>
                    <a:cubicBezTo>
                      <a:pt x="54" y="56"/>
                      <a:pt x="54" y="56"/>
                      <a:pt x="54" y="56"/>
                    </a:cubicBezTo>
                    <a:cubicBezTo>
                      <a:pt x="54" y="56"/>
                      <a:pt x="54" y="56"/>
                      <a:pt x="54" y="56"/>
                    </a:cubicBezTo>
                    <a:cubicBezTo>
                      <a:pt x="54" y="56"/>
                      <a:pt x="54" y="56"/>
                      <a:pt x="54" y="56"/>
                    </a:cubicBezTo>
                    <a:cubicBezTo>
                      <a:pt x="54" y="56"/>
                      <a:pt x="54" y="56"/>
                      <a:pt x="54" y="56"/>
                    </a:cubicBezTo>
                    <a:cubicBezTo>
                      <a:pt x="54" y="56"/>
                      <a:pt x="54" y="56"/>
                      <a:pt x="54" y="56"/>
                    </a:cubicBezTo>
                    <a:cubicBezTo>
                      <a:pt x="55" y="56"/>
                      <a:pt x="55" y="56"/>
                      <a:pt x="55" y="56"/>
                    </a:cubicBezTo>
                    <a:cubicBezTo>
                      <a:pt x="55" y="56"/>
                      <a:pt x="55" y="56"/>
                      <a:pt x="55" y="56"/>
                    </a:cubicBezTo>
                    <a:cubicBezTo>
                      <a:pt x="55" y="56"/>
                      <a:pt x="55" y="56"/>
                      <a:pt x="55" y="56"/>
                    </a:cubicBezTo>
                    <a:cubicBezTo>
                      <a:pt x="55" y="56"/>
                      <a:pt x="55" y="56"/>
                      <a:pt x="55" y="56"/>
                    </a:cubicBezTo>
                    <a:cubicBezTo>
                      <a:pt x="55" y="56"/>
                      <a:pt x="55" y="56"/>
                      <a:pt x="55" y="56"/>
                    </a:cubicBezTo>
                    <a:cubicBezTo>
                      <a:pt x="55" y="56"/>
                      <a:pt x="55" y="56"/>
                      <a:pt x="55" y="56"/>
                    </a:cubicBezTo>
                    <a:cubicBezTo>
                      <a:pt x="55" y="55"/>
                      <a:pt x="55" y="55"/>
                      <a:pt x="55" y="55"/>
                    </a:cubicBezTo>
                    <a:cubicBezTo>
                      <a:pt x="55" y="55"/>
                      <a:pt x="55" y="55"/>
                      <a:pt x="55" y="55"/>
                    </a:cubicBezTo>
                    <a:cubicBezTo>
                      <a:pt x="55" y="55"/>
                      <a:pt x="55" y="55"/>
                      <a:pt x="55" y="55"/>
                    </a:cubicBezTo>
                    <a:cubicBezTo>
                      <a:pt x="55" y="55"/>
                      <a:pt x="55" y="55"/>
                      <a:pt x="55" y="55"/>
                    </a:cubicBezTo>
                    <a:cubicBezTo>
                      <a:pt x="56" y="55"/>
                      <a:pt x="56" y="55"/>
                      <a:pt x="56" y="55"/>
                    </a:cubicBezTo>
                    <a:cubicBezTo>
                      <a:pt x="56" y="55"/>
                      <a:pt x="56" y="55"/>
                      <a:pt x="56" y="55"/>
                    </a:cubicBezTo>
                    <a:cubicBezTo>
                      <a:pt x="56" y="55"/>
                      <a:pt x="56" y="55"/>
                      <a:pt x="56" y="55"/>
                    </a:cubicBezTo>
                    <a:cubicBezTo>
                      <a:pt x="56" y="55"/>
                      <a:pt x="56" y="55"/>
                      <a:pt x="56" y="55"/>
                    </a:cubicBezTo>
                    <a:cubicBezTo>
                      <a:pt x="56" y="54"/>
                      <a:pt x="56" y="54"/>
                      <a:pt x="56" y="54"/>
                    </a:cubicBezTo>
                    <a:cubicBezTo>
                      <a:pt x="56" y="54"/>
                      <a:pt x="56" y="54"/>
                      <a:pt x="56" y="54"/>
                    </a:cubicBezTo>
                    <a:cubicBezTo>
                      <a:pt x="57" y="54"/>
                      <a:pt x="57" y="54"/>
                      <a:pt x="57" y="54"/>
                    </a:cubicBezTo>
                    <a:cubicBezTo>
                      <a:pt x="57" y="54"/>
                      <a:pt x="57" y="54"/>
                      <a:pt x="57" y="54"/>
                    </a:cubicBezTo>
                    <a:cubicBezTo>
                      <a:pt x="57" y="54"/>
                      <a:pt x="57" y="54"/>
                      <a:pt x="57" y="54"/>
                    </a:cubicBezTo>
                    <a:cubicBezTo>
                      <a:pt x="57" y="54"/>
                      <a:pt x="57" y="54"/>
                      <a:pt x="57" y="54"/>
                    </a:cubicBezTo>
                    <a:cubicBezTo>
                      <a:pt x="58" y="53"/>
                      <a:pt x="58" y="53"/>
                      <a:pt x="58" y="53"/>
                    </a:cubicBezTo>
                    <a:cubicBezTo>
                      <a:pt x="67" y="45"/>
                      <a:pt x="76" y="36"/>
                      <a:pt x="83" y="25"/>
                    </a:cubicBezTo>
                    <a:cubicBezTo>
                      <a:pt x="49" y="0"/>
                      <a:pt x="49" y="0"/>
                      <a:pt x="49" y="0"/>
                    </a:cubicBezTo>
                    <a:cubicBezTo>
                      <a:pt x="36" y="18"/>
                      <a:pt x="19" y="32"/>
                      <a:pt x="0" y="4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0" name="Google Shape;1710;p22"/>
              <p:cNvSpPr/>
              <p:nvPr/>
            </p:nvSpPr>
            <p:spPr>
              <a:xfrm>
                <a:off x="8358188" y="3419475"/>
                <a:ext cx="247650" cy="160338"/>
              </a:xfrm>
              <a:custGeom>
                <a:avLst/>
                <a:gdLst/>
                <a:ahLst/>
                <a:cxnLst/>
                <a:rect l="l" t="t" r="r" b="b"/>
                <a:pathLst>
                  <a:path w="83" h="54" extrusionOk="0">
                    <a:moveTo>
                      <a:pt x="10" y="11"/>
                    </a:moveTo>
                    <a:cubicBezTo>
                      <a:pt x="7" y="11"/>
                      <a:pt x="5" y="11"/>
                      <a:pt x="3" y="11"/>
                    </a:cubicBezTo>
                    <a:cubicBezTo>
                      <a:pt x="0" y="53"/>
                      <a:pt x="0" y="53"/>
                      <a:pt x="0" y="53"/>
                    </a:cubicBezTo>
                    <a:cubicBezTo>
                      <a:pt x="0" y="53"/>
                      <a:pt x="0" y="53"/>
                      <a:pt x="0" y="53"/>
                    </a:cubicBezTo>
                    <a:cubicBezTo>
                      <a:pt x="0" y="53"/>
                      <a:pt x="0" y="53"/>
                      <a:pt x="0" y="53"/>
                    </a:cubicBezTo>
                    <a:cubicBezTo>
                      <a:pt x="1" y="53"/>
                      <a:pt x="1" y="53"/>
                      <a:pt x="1" y="53"/>
                    </a:cubicBezTo>
                    <a:cubicBezTo>
                      <a:pt x="1" y="53"/>
                      <a:pt x="1" y="53"/>
                      <a:pt x="1" y="53"/>
                    </a:cubicBezTo>
                    <a:cubicBezTo>
                      <a:pt x="1" y="53"/>
                      <a:pt x="1" y="53"/>
                      <a:pt x="1" y="53"/>
                    </a:cubicBezTo>
                    <a:cubicBezTo>
                      <a:pt x="1" y="53"/>
                      <a:pt x="1" y="53"/>
                      <a:pt x="1" y="53"/>
                    </a:cubicBezTo>
                    <a:cubicBezTo>
                      <a:pt x="1" y="53"/>
                      <a:pt x="1" y="53"/>
                      <a:pt x="1" y="53"/>
                    </a:cubicBezTo>
                    <a:cubicBezTo>
                      <a:pt x="3" y="54"/>
                      <a:pt x="5" y="54"/>
                      <a:pt x="7" y="54"/>
                    </a:cubicBezTo>
                    <a:cubicBezTo>
                      <a:pt x="7" y="54"/>
                      <a:pt x="7" y="54"/>
                      <a:pt x="7" y="54"/>
                    </a:cubicBezTo>
                    <a:cubicBezTo>
                      <a:pt x="7" y="54"/>
                      <a:pt x="7" y="54"/>
                      <a:pt x="7" y="54"/>
                    </a:cubicBezTo>
                    <a:cubicBezTo>
                      <a:pt x="7" y="54"/>
                      <a:pt x="7" y="54"/>
                      <a:pt x="7" y="54"/>
                    </a:cubicBezTo>
                    <a:cubicBezTo>
                      <a:pt x="7" y="54"/>
                      <a:pt x="7" y="54"/>
                      <a:pt x="7" y="54"/>
                    </a:cubicBezTo>
                    <a:cubicBezTo>
                      <a:pt x="7" y="54"/>
                      <a:pt x="7" y="54"/>
                      <a:pt x="7" y="54"/>
                    </a:cubicBezTo>
                    <a:cubicBezTo>
                      <a:pt x="7" y="54"/>
                      <a:pt x="7" y="54"/>
                      <a:pt x="7" y="54"/>
                    </a:cubicBezTo>
                    <a:cubicBezTo>
                      <a:pt x="7" y="54"/>
                      <a:pt x="7" y="54"/>
                      <a:pt x="7" y="54"/>
                    </a:cubicBezTo>
                    <a:cubicBezTo>
                      <a:pt x="7" y="54"/>
                      <a:pt x="7" y="54"/>
                      <a:pt x="7" y="54"/>
                    </a:cubicBezTo>
                    <a:cubicBezTo>
                      <a:pt x="8" y="54"/>
                      <a:pt x="8" y="54"/>
                      <a:pt x="8" y="54"/>
                    </a:cubicBezTo>
                    <a:cubicBezTo>
                      <a:pt x="8" y="54"/>
                      <a:pt x="8" y="54"/>
                      <a:pt x="8" y="54"/>
                    </a:cubicBezTo>
                    <a:cubicBezTo>
                      <a:pt x="8" y="54"/>
                      <a:pt x="8" y="54"/>
                      <a:pt x="8" y="54"/>
                    </a:cubicBezTo>
                    <a:cubicBezTo>
                      <a:pt x="8" y="54"/>
                      <a:pt x="8" y="54"/>
                      <a:pt x="8" y="54"/>
                    </a:cubicBezTo>
                    <a:cubicBezTo>
                      <a:pt x="8" y="54"/>
                      <a:pt x="8" y="54"/>
                      <a:pt x="8" y="54"/>
                    </a:cubicBezTo>
                    <a:cubicBezTo>
                      <a:pt x="8" y="54"/>
                      <a:pt x="8" y="54"/>
                      <a:pt x="8" y="54"/>
                    </a:cubicBezTo>
                    <a:cubicBezTo>
                      <a:pt x="8" y="54"/>
                      <a:pt x="8" y="54"/>
                      <a:pt x="8" y="54"/>
                    </a:cubicBezTo>
                    <a:cubicBezTo>
                      <a:pt x="8" y="54"/>
                      <a:pt x="8" y="54"/>
                      <a:pt x="8" y="54"/>
                    </a:cubicBezTo>
                    <a:cubicBezTo>
                      <a:pt x="8" y="54"/>
                      <a:pt x="8" y="54"/>
                      <a:pt x="8" y="54"/>
                    </a:cubicBezTo>
                    <a:cubicBezTo>
                      <a:pt x="8" y="54"/>
                      <a:pt x="8" y="54"/>
                      <a:pt x="8" y="54"/>
                    </a:cubicBezTo>
                    <a:cubicBezTo>
                      <a:pt x="8" y="54"/>
                      <a:pt x="8" y="54"/>
                      <a:pt x="8" y="54"/>
                    </a:cubicBezTo>
                    <a:cubicBezTo>
                      <a:pt x="8" y="54"/>
                      <a:pt x="8" y="54"/>
                      <a:pt x="8" y="54"/>
                    </a:cubicBezTo>
                    <a:cubicBezTo>
                      <a:pt x="9" y="54"/>
                      <a:pt x="9" y="54"/>
                      <a:pt x="9" y="54"/>
                    </a:cubicBezTo>
                    <a:cubicBezTo>
                      <a:pt x="9" y="54"/>
                      <a:pt x="9" y="54"/>
                      <a:pt x="9" y="54"/>
                    </a:cubicBezTo>
                    <a:cubicBezTo>
                      <a:pt x="9" y="54"/>
                      <a:pt x="9" y="54"/>
                      <a:pt x="9" y="54"/>
                    </a:cubicBezTo>
                    <a:cubicBezTo>
                      <a:pt x="9" y="54"/>
                      <a:pt x="9" y="54"/>
                      <a:pt x="9" y="54"/>
                    </a:cubicBezTo>
                    <a:cubicBezTo>
                      <a:pt x="9" y="54"/>
                      <a:pt x="9" y="54"/>
                      <a:pt x="9" y="54"/>
                    </a:cubicBezTo>
                    <a:cubicBezTo>
                      <a:pt x="9" y="54"/>
                      <a:pt x="9" y="54"/>
                      <a:pt x="9" y="54"/>
                    </a:cubicBezTo>
                    <a:cubicBezTo>
                      <a:pt x="9" y="54"/>
                      <a:pt x="9" y="54"/>
                      <a:pt x="9" y="54"/>
                    </a:cubicBezTo>
                    <a:cubicBezTo>
                      <a:pt x="9" y="54"/>
                      <a:pt x="9" y="54"/>
                      <a:pt x="9" y="54"/>
                    </a:cubicBezTo>
                    <a:cubicBezTo>
                      <a:pt x="9" y="54"/>
                      <a:pt x="9" y="54"/>
                      <a:pt x="9" y="54"/>
                    </a:cubicBezTo>
                    <a:cubicBezTo>
                      <a:pt x="9" y="54"/>
                      <a:pt x="9" y="54"/>
                      <a:pt x="9" y="54"/>
                    </a:cubicBezTo>
                    <a:cubicBezTo>
                      <a:pt x="9" y="54"/>
                      <a:pt x="9" y="54"/>
                      <a:pt x="9" y="54"/>
                    </a:cubicBezTo>
                    <a:cubicBezTo>
                      <a:pt x="9" y="54"/>
                      <a:pt x="9" y="54"/>
                      <a:pt x="9" y="54"/>
                    </a:cubicBezTo>
                    <a:cubicBezTo>
                      <a:pt x="9" y="54"/>
                      <a:pt x="9" y="54"/>
                      <a:pt x="9" y="54"/>
                    </a:cubicBezTo>
                    <a:cubicBezTo>
                      <a:pt x="9" y="54"/>
                      <a:pt x="9" y="54"/>
                      <a:pt x="9" y="54"/>
                    </a:cubicBezTo>
                    <a:cubicBezTo>
                      <a:pt x="10" y="54"/>
                      <a:pt x="10" y="54"/>
                      <a:pt x="10" y="54"/>
                    </a:cubicBezTo>
                    <a:cubicBezTo>
                      <a:pt x="10" y="54"/>
                      <a:pt x="10" y="54"/>
                      <a:pt x="10" y="54"/>
                    </a:cubicBezTo>
                    <a:cubicBezTo>
                      <a:pt x="10" y="54"/>
                      <a:pt x="10" y="54"/>
                      <a:pt x="10" y="54"/>
                    </a:cubicBezTo>
                    <a:cubicBezTo>
                      <a:pt x="10" y="54"/>
                      <a:pt x="10" y="54"/>
                      <a:pt x="10" y="54"/>
                    </a:cubicBezTo>
                    <a:cubicBezTo>
                      <a:pt x="10" y="54"/>
                      <a:pt x="10" y="54"/>
                      <a:pt x="10" y="54"/>
                    </a:cubicBezTo>
                    <a:cubicBezTo>
                      <a:pt x="10" y="54"/>
                      <a:pt x="10" y="54"/>
                      <a:pt x="10" y="54"/>
                    </a:cubicBezTo>
                    <a:cubicBezTo>
                      <a:pt x="10" y="54"/>
                      <a:pt x="10" y="54"/>
                      <a:pt x="10" y="54"/>
                    </a:cubicBezTo>
                    <a:cubicBezTo>
                      <a:pt x="10" y="54"/>
                      <a:pt x="10" y="54"/>
                      <a:pt x="10" y="54"/>
                    </a:cubicBezTo>
                    <a:cubicBezTo>
                      <a:pt x="10" y="54"/>
                      <a:pt x="10" y="54"/>
                      <a:pt x="10" y="54"/>
                    </a:cubicBezTo>
                    <a:cubicBezTo>
                      <a:pt x="10" y="54"/>
                      <a:pt x="10" y="54"/>
                      <a:pt x="10" y="54"/>
                    </a:cubicBezTo>
                    <a:cubicBezTo>
                      <a:pt x="10" y="54"/>
                      <a:pt x="10" y="54"/>
                      <a:pt x="10" y="54"/>
                    </a:cubicBezTo>
                    <a:cubicBezTo>
                      <a:pt x="11" y="54"/>
                      <a:pt x="11" y="54"/>
                      <a:pt x="11" y="54"/>
                    </a:cubicBezTo>
                    <a:cubicBezTo>
                      <a:pt x="11" y="54"/>
                      <a:pt x="11" y="54"/>
                      <a:pt x="11" y="54"/>
                    </a:cubicBezTo>
                    <a:cubicBezTo>
                      <a:pt x="11" y="54"/>
                      <a:pt x="11" y="54"/>
                      <a:pt x="11" y="54"/>
                    </a:cubicBezTo>
                    <a:cubicBezTo>
                      <a:pt x="11" y="54"/>
                      <a:pt x="11" y="54"/>
                      <a:pt x="11" y="54"/>
                    </a:cubicBezTo>
                    <a:cubicBezTo>
                      <a:pt x="11" y="54"/>
                      <a:pt x="11" y="54"/>
                      <a:pt x="11" y="54"/>
                    </a:cubicBezTo>
                    <a:cubicBezTo>
                      <a:pt x="11" y="54"/>
                      <a:pt x="11" y="54"/>
                      <a:pt x="11" y="54"/>
                    </a:cubicBezTo>
                    <a:cubicBezTo>
                      <a:pt x="11" y="54"/>
                      <a:pt x="11" y="54"/>
                      <a:pt x="11" y="54"/>
                    </a:cubicBezTo>
                    <a:cubicBezTo>
                      <a:pt x="11" y="54"/>
                      <a:pt x="11" y="54"/>
                      <a:pt x="11" y="54"/>
                    </a:cubicBezTo>
                    <a:cubicBezTo>
                      <a:pt x="11" y="54"/>
                      <a:pt x="11" y="54"/>
                      <a:pt x="11" y="54"/>
                    </a:cubicBezTo>
                    <a:cubicBezTo>
                      <a:pt x="11" y="54"/>
                      <a:pt x="11" y="54"/>
                      <a:pt x="11" y="54"/>
                    </a:cubicBezTo>
                    <a:cubicBezTo>
                      <a:pt x="11" y="54"/>
                      <a:pt x="11" y="54"/>
                      <a:pt x="11" y="54"/>
                    </a:cubicBezTo>
                    <a:cubicBezTo>
                      <a:pt x="11" y="54"/>
                      <a:pt x="11" y="54"/>
                      <a:pt x="11" y="54"/>
                    </a:cubicBezTo>
                    <a:cubicBezTo>
                      <a:pt x="11" y="54"/>
                      <a:pt x="11" y="54"/>
                      <a:pt x="11" y="54"/>
                    </a:cubicBezTo>
                    <a:cubicBezTo>
                      <a:pt x="11" y="54"/>
                      <a:pt x="11" y="54"/>
                      <a:pt x="11" y="54"/>
                    </a:cubicBezTo>
                    <a:cubicBezTo>
                      <a:pt x="12" y="54"/>
                      <a:pt x="12" y="54"/>
                      <a:pt x="12" y="54"/>
                    </a:cubicBezTo>
                    <a:cubicBezTo>
                      <a:pt x="12" y="54"/>
                      <a:pt x="12" y="54"/>
                      <a:pt x="12" y="54"/>
                    </a:cubicBezTo>
                    <a:cubicBezTo>
                      <a:pt x="12" y="54"/>
                      <a:pt x="12" y="54"/>
                      <a:pt x="12" y="54"/>
                    </a:cubicBezTo>
                    <a:cubicBezTo>
                      <a:pt x="12" y="54"/>
                      <a:pt x="12" y="54"/>
                      <a:pt x="12" y="54"/>
                    </a:cubicBezTo>
                    <a:cubicBezTo>
                      <a:pt x="12" y="54"/>
                      <a:pt x="12" y="54"/>
                      <a:pt x="12" y="54"/>
                    </a:cubicBezTo>
                    <a:cubicBezTo>
                      <a:pt x="12" y="54"/>
                      <a:pt x="12" y="54"/>
                      <a:pt x="12" y="54"/>
                    </a:cubicBezTo>
                    <a:cubicBezTo>
                      <a:pt x="12" y="54"/>
                      <a:pt x="12" y="54"/>
                      <a:pt x="12" y="54"/>
                    </a:cubicBezTo>
                    <a:cubicBezTo>
                      <a:pt x="12" y="54"/>
                      <a:pt x="12" y="54"/>
                      <a:pt x="12" y="54"/>
                    </a:cubicBezTo>
                    <a:cubicBezTo>
                      <a:pt x="12" y="54"/>
                      <a:pt x="12" y="54"/>
                      <a:pt x="12" y="54"/>
                    </a:cubicBezTo>
                    <a:cubicBezTo>
                      <a:pt x="12" y="54"/>
                      <a:pt x="12" y="54"/>
                      <a:pt x="12" y="54"/>
                    </a:cubicBezTo>
                    <a:cubicBezTo>
                      <a:pt x="12" y="54"/>
                      <a:pt x="12" y="54"/>
                      <a:pt x="12" y="54"/>
                    </a:cubicBezTo>
                    <a:cubicBezTo>
                      <a:pt x="12" y="54"/>
                      <a:pt x="12" y="54"/>
                      <a:pt x="12" y="54"/>
                    </a:cubicBezTo>
                    <a:cubicBezTo>
                      <a:pt x="12" y="54"/>
                      <a:pt x="12" y="54"/>
                      <a:pt x="12" y="54"/>
                    </a:cubicBezTo>
                    <a:cubicBezTo>
                      <a:pt x="13" y="54"/>
                      <a:pt x="13" y="54"/>
                      <a:pt x="13" y="54"/>
                    </a:cubicBezTo>
                    <a:cubicBezTo>
                      <a:pt x="13" y="54"/>
                      <a:pt x="13" y="54"/>
                      <a:pt x="13" y="54"/>
                    </a:cubicBezTo>
                    <a:cubicBezTo>
                      <a:pt x="13" y="54"/>
                      <a:pt x="13" y="54"/>
                      <a:pt x="13" y="54"/>
                    </a:cubicBezTo>
                    <a:cubicBezTo>
                      <a:pt x="13" y="54"/>
                      <a:pt x="13" y="54"/>
                      <a:pt x="13" y="54"/>
                    </a:cubicBezTo>
                    <a:cubicBezTo>
                      <a:pt x="13" y="54"/>
                      <a:pt x="13" y="54"/>
                      <a:pt x="13" y="54"/>
                    </a:cubicBezTo>
                    <a:cubicBezTo>
                      <a:pt x="13" y="54"/>
                      <a:pt x="13" y="54"/>
                      <a:pt x="13" y="54"/>
                    </a:cubicBezTo>
                    <a:cubicBezTo>
                      <a:pt x="13" y="54"/>
                      <a:pt x="13" y="54"/>
                      <a:pt x="13" y="54"/>
                    </a:cubicBezTo>
                    <a:cubicBezTo>
                      <a:pt x="13" y="54"/>
                      <a:pt x="13" y="54"/>
                      <a:pt x="13" y="54"/>
                    </a:cubicBezTo>
                    <a:cubicBezTo>
                      <a:pt x="13" y="54"/>
                      <a:pt x="13" y="54"/>
                      <a:pt x="13" y="54"/>
                    </a:cubicBezTo>
                    <a:cubicBezTo>
                      <a:pt x="13" y="54"/>
                      <a:pt x="13" y="54"/>
                      <a:pt x="13" y="54"/>
                    </a:cubicBezTo>
                    <a:cubicBezTo>
                      <a:pt x="13" y="54"/>
                      <a:pt x="13" y="54"/>
                      <a:pt x="13" y="54"/>
                    </a:cubicBezTo>
                    <a:cubicBezTo>
                      <a:pt x="13" y="54"/>
                      <a:pt x="13" y="54"/>
                      <a:pt x="13" y="54"/>
                    </a:cubicBezTo>
                    <a:cubicBezTo>
                      <a:pt x="13" y="54"/>
                      <a:pt x="13" y="54"/>
                      <a:pt x="13" y="54"/>
                    </a:cubicBezTo>
                    <a:cubicBezTo>
                      <a:pt x="14" y="54"/>
                      <a:pt x="14" y="54"/>
                      <a:pt x="14" y="54"/>
                    </a:cubicBezTo>
                    <a:cubicBezTo>
                      <a:pt x="14" y="54"/>
                      <a:pt x="14" y="54"/>
                      <a:pt x="14" y="54"/>
                    </a:cubicBezTo>
                    <a:cubicBezTo>
                      <a:pt x="14" y="54"/>
                      <a:pt x="14" y="54"/>
                      <a:pt x="14" y="54"/>
                    </a:cubicBezTo>
                    <a:cubicBezTo>
                      <a:pt x="14" y="54"/>
                      <a:pt x="14" y="54"/>
                      <a:pt x="14" y="54"/>
                    </a:cubicBezTo>
                    <a:cubicBezTo>
                      <a:pt x="14" y="54"/>
                      <a:pt x="14" y="54"/>
                      <a:pt x="14" y="54"/>
                    </a:cubicBezTo>
                    <a:cubicBezTo>
                      <a:pt x="14" y="54"/>
                      <a:pt x="14" y="54"/>
                      <a:pt x="14" y="54"/>
                    </a:cubicBezTo>
                    <a:cubicBezTo>
                      <a:pt x="14" y="54"/>
                      <a:pt x="14" y="54"/>
                      <a:pt x="14" y="54"/>
                    </a:cubicBezTo>
                    <a:cubicBezTo>
                      <a:pt x="14" y="54"/>
                      <a:pt x="14" y="54"/>
                      <a:pt x="14" y="54"/>
                    </a:cubicBezTo>
                    <a:cubicBezTo>
                      <a:pt x="14" y="54"/>
                      <a:pt x="14" y="54"/>
                      <a:pt x="14" y="54"/>
                    </a:cubicBezTo>
                    <a:cubicBezTo>
                      <a:pt x="14" y="54"/>
                      <a:pt x="14" y="54"/>
                      <a:pt x="14" y="54"/>
                    </a:cubicBezTo>
                    <a:cubicBezTo>
                      <a:pt x="14" y="54"/>
                      <a:pt x="14" y="54"/>
                      <a:pt x="14" y="54"/>
                    </a:cubicBezTo>
                    <a:cubicBezTo>
                      <a:pt x="14" y="54"/>
                      <a:pt x="14" y="54"/>
                      <a:pt x="14" y="54"/>
                    </a:cubicBezTo>
                    <a:cubicBezTo>
                      <a:pt x="14" y="54"/>
                      <a:pt x="14" y="54"/>
                      <a:pt x="14" y="54"/>
                    </a:cubicBezTo>
                    <a:cubicBezTo>
                      <a:pt x="15" y="54"/>
                      <a:pt x="15" y="54"/>
                      <a:pt x="15" y="54"/>
                    </a:cubicBezTo>
                    <a:cubicBezTo>
                      <a:pt x="15" y="54"/>
                      <a:pt x="15" y="54"/>
                      <a:pt x="15" y="54"/>
                    </a:cubicBezTo>
                    <a:cubicBezTo>
                      <a:pt x="15" y="54"/>
                      <a:pt x="15" y="54"/>
                      <a:pt x="15" y="54"/>
                    </a:cubicBezTo>
                    <a:cubicBezTo>
                      <a:pt x="15" y="54"/>
                      <a:pt x="15" y="54"/>
                      <a:pt x="15" y="54"/>
                    </a:cubicBezTo>
                    <a:cubicBezTo>
                      <a:pt x="15" y="54"/>
                      <a:pt x="15" y="54"/>
                      <a:pt x="15" y="54"/>
                    </a:cubicBezTo>
                    <a:cubicBezTo>
                      <a:pt x="15" y="54"/>
                      <a:pt x="15" y="54"/>
                      <a:pt x="15" y="54"/>
                    </a:cubicBezTo>
                    <a:cubicBezTo>
                      <a:pt x="15" y="54"/>
                      <a:pt x="15" y="54"/>
                      <a:pt x="15" y="54"/>
                    </a:cubicBezTo>
                    <a:cubicBezTo>
                      <a:pt x="15" y="54"/>
                      <a:pt x="15" y="54"/>
                      <a:pt x="15" y="54"/>
                    </a:cubicBezTo>
                    <a:cubicBezTo>
                      <a:pt x="15" y="54"/>
                      <a:pt x="15" y="54"/>
                      <a:pt x="15" y="54"/>
                    </a:cubicBezTo>
                    <a:cubicBezTo>
                      <a:pt x="15" y="54"/>
                      <a:pt x="15" y="54"/>
                      <a:pt x="15" y="54"/>
                    </a:cubicBezTo>
                    <a:cubicBezTo>
                      <a:pt x="15" y="54"/>
                      <a:pt x="15" y="54"/>
                      <a:pt x="15" y="54"/>
                    </a:cubicBezTo>
                    <a:cubicBezTo>
                      <a:pt x="15" y="54"/>
                      <a:pt x="15" y="54"/>
                      <a:pt x="15" y="54"/>
                    </a:cubicBezTo>
                    <a:cubicBezTo>
                      <a:pt x="15" y="54"/>
                      <a:pt x="15" y="54"/>
                      <a:pt x="15" y="54"/>
                    </a:cubicBezTo>
                    <a:cubicBezTo>
                      <a:pt x="16" y="54"/>
                      <a:pt x="16" y="54"/>
                      <a:pt x="16" y="54"/>
                    </a:cubicBezTo>
                    <a:cubicBezTo>
                      <a:pt x="16" y="54"/>
                      <a:pt x="16" y="54"/>
                      <a:pt x="16" y="54"/>
                    </a:cubicBezTo>
                    <a:cubicBezTo>
                      <a:pt x="16" y="54"/>
                      <a:pt x="16" y="54"/>
                      <a:pt x="16" y="54"/>
                    </a:cubicBezTo>
                    <a:cubicBezTo>
                      <a:pt x="16" y="54"/>
                      <a:pt x="16" y="54"/>
                      <a:pt x="16" y="54"/>
                    </a:cubicBezTo>
                    <a:cubicBezTo>
                      <a:pt x="16" y="54"/>
                      <a:pt x="16" y="54"/>
                      <a:pt x="16" y="54"/>
                    </a:cubicBezTo>
                    <a:cubicBezTo>
                      <a:pt x="16" y="54"/>
                      <a:pt x="16" y="54"/>
                      <a:pt x="16" y="54"/>
                    </a:cubicBezTo>
                    <a:cubicBezTo>
                      <a:pt x="16" y="54"/>
                      <a:pt x="16" y="54"/>
                      <a:pt x="16" y="54"/>
                    </a:cubicBezTo>
                    <a:cubicBezTo>
                      <a:pt x="16" y="54"/>
                      <a:pt x="16" y="54"/>
                      <a:pt x="16" y="54"/>
                    </a:cubicBezTo>
                    <a:cubicBezTo>
                      <a:pt x="16" y="54"/>
                      <a:pt x="16" y="54"/>
                      <a:pt x="16" y="54"/>
                    </a:cubicBezTo>
                    <a:cubicBezTo>
                      <a:pt x="16" y="54"/>
                      <a:pt x="16" y="54"/>
                      <a:pt x="16" y="54"/>
                    </a:cubicBezTo>
                    <a:cubicBezTo>
                      <a:pt x="16" y="54"/>
                      <a:pt x="16" y="54"/>
                      <a:pt x="16" y="54"/>
                    </a:cubicBezTo>
                    <a:cubicBezTo>
                      <a:pt x="16" y="54"/>
                      <a:pt x="16" y="54"/>
                      <a:pt x="16" y="54"/>
                    </a:cubicBezTo>
                    <a:cubicBezTo>
                      <a:pt x="16" y="54"/>
                      <a:pt x="16" y="54"/>
                      <a:pt x="16" y="54"/>
                    </a:cubicBezTo>
                    <a:cubicBezTo>
                      <a:pt x="17" y="54"/>
                      <a:pt x="17" y="54"/>
                      <a:pt x="17" y="54"/>
                    </a:cubicBezTo>
                    <a:cubicBezTo>
                      <a:pt x="17" y="54"/>
                      <a:pt x="17" y="54"/>
                      <a:pt x="17" y="54"/>
                    </a:cubicBezTo>
                    <a:cubicBezTo>
                      <a:pt x="17" y="54"/>
                      <a:pt x="17" y="54"/>
                      <a:pt x="17" y="54"/>
                    </a:cubicBezTo>
                    <a:cubicBezTo>
                      <a:pt x="17" y="54"/>
                      <a:pt x="17" y="54"/>
                      <a:pt x="17" y="54"/>
                    </a:cubicBezTo>
                    <a:cubicBezTo>
                      <a:pt x="17" y="54"/>
                      <a:pt x="17" y="54"/>
                      <a:pt x="17" y="54"/>
                    </a:cubicBezTo>
                    <a:cubicBezTo>
                      <a:pt x="17" y="54"/>
                      <a:pt x="17" y="54"/>
                      <a:pt x="17" y="54"/>
                    </a:cubicBezTo>
                    <a:cubicBezTo>
                      <a:pt x="17" y="54"/>
                      <a:pt x="17" y="54"/>
                      <a:pt x="17" y="54"/>
                    </a:cubicBezTo>
                    <a:cubicBezTo>
                      <a:pt x="17" y="54"/>
                      <a:pt x="17" y="54"/>
                      <a:pt x="17" y="54"/>
                    </a:cubicBezTo>
                    <a:cubicBezTo>
                      <a:pt x="17" y="54"/>
                      <a:pt x="17" y="54"/>
                      <a:pt x="17" y="54"/>
                    </a:cubicBezTo>
                    <a:cubicBezTo>
                      <a:pt x="17" y="54"/>
                      <a:pt x="17" y="54"/>
                      <a:pt x="17" y="54"/>
                    </a:cubicBezTo>
                    <a:cubicBezTo>
                      <a:pt x="17" y="54"/>
                      <a:pt x="17" y="54"/>
                      <a:pt x="17" y="54"/>
                    </a:cubicBezTo>
                    <a:cubicBezTo>
                      <a:pt x="17" y="54"/>
                      <a:pt x="17" y="54"/>
                      <a:pt x="17" y="54"/>
                    </a:cubicBezTo>
                    <a:cubicBezTo>
                      <a:pt x="17" y="54"/>
                      <a:pt x="17" y="54"/>
                      <a:pt x="17" y="54"/>
                    </a:cubicBezTo>
                    <a:cubicBezTo>
                      <a:pt x="17" y="54"/>
                      <a:pt x="17" y="54"/>
                      <a:pt x="17" y="54"/>
                    </a:cubicBezTo>
                    <a:cubicBezTo>
                      <a:pt x="18" y="53"/>
                      <a:pt x="18" y="53"/>
                      <a:pt x="18" y="53"/>
                    </a:cubicBezTo>
                    <a:cubicBezTo>
                      <a:pt x="18" y="53"/>
                      <a:pt x="18" y="53"/>
                      <a:pt x="18" y="53"/>
                    </a:cubicBezTo>
                    <a:cubicBezTo>
                      <a:pt x="18" y="53"/>
                      <a:pt x="18" y="53"/>
                      <a:pt x="18" y="53"/>
                    </a:cubicBezTo>
                    <a:cubicBezTo>
                      <a:pt x="18" y="53"/>
                      <a:pt x="18" y="53"/>
                      <a:pt x="18" y="53"/>
                    </a:cubicBezTo>
                    <a:cubicBezTo>
                      <a:pt x="18" y="53"/>
                      <a:pt x="18" y="53"/>
                      <a:pt x="18" y="53"/>
                    </a:cubicBezTo>
                    <a:cubicBezTo>
                      <a:pt x="18" y="53"/>
                      <a:pt x="18" y="53"/>
                      <a:pt x="18" y="53"/>
                    </a:cubicBezTo>
                    <a:cubicBezTo>
                      <a:pt x="18" y="53"/>
                      <a:pt x="18" y="53"/>
                      <a:pt x="18" y="53"/>
                    </a:cubicBezTo>
                    <a:cubicBezTo>
                      <a:pt x="18" y="53"/>
                      <a:pt x="18" y="53"/>
                      <a:pt x="18" y="53"/>
                    </a:cubicBezTo>
                    <a:cubicBezTo>
                      <a:pt x="18" y="53"/>
                      <a:pt x="18" y="53"/>
                      <a:pt x="18" y="53"/>
                    </a:cubicBezTo>
                    <a:cubicBezTo>
                      <a:pt x="18" y="53"/>
                      <a:pt x="18" y="53"/>
                      <a:pt x="18" y="53"/>
                    </a:cubicBezTo>
                    <a:cubicBezTo>
                      <a:pt x="18" y="53"/>
                      <a:pt x="18" y="53"/>
                      <a:pt x="18" y="53"/>
                    </a:cubicBezTo>
                    <a:cubicBezTo>
                      <a:pt x="18" y="53"/>
                      <a:pt x="18" y="53"/>
                      <a:pt x="18" y="53"/>
                    </a:cubicBezTo>
                    <a:cubicBezTo>
                      <a:pt x="19" y="53"/>
                      <a:pt x="19" y="53"/>
                      <a:pt x="19" y="53"/>
                    </a:cubicBezTo>
                    <a:cubicBezTo>
                      <a:pt x="19" y="53"/>
                      <a:pt x="19" y="53"/>
                      <a:pt x="19" y="53"/>
                    </a:cubicBezTo>
                    <a:cubicBezTo>
                      <a:pt x="19" y="53"/>
                      <a:pt x="19" y="53"/>
                      <a:pt x="19" y="53"/>
                    </a:cubicBezTo>
                    <a:cubicBezTo>
                      <a:pt x="19" y="53"/>
                      <a:pt x="19" y="53"/>
                      <a:pt x="19" y="53"/>
                    </a:cubicBezTo>
                    <a:cubicBezTo>
                      <a:pt x="19" y="53"/>
                      <a:pt x="19" y="53"/>
                      <a:pt x="19" y="53"/>
                    </a:cubicBezTo>
                    <a:cubicBezTo>
                      <a:pt x="19" y="53"/>
                      <a:pt x="19" y="53"/>
                      <a:pt x="19" y="53"/>
                    </a:cubicBezTo>
                    <a:cubicBezTo>
                      <a:pt x="19" y="53"/>
                      <a:pt x="19" y="53"/>
                      <a:pt x="19" y="53"/>
                    </a:cubicBezTo>
                    <a:cubicBezTo>
                      <a:pt x="19" y="53"/>
                      <a:pt x="19" y="53"/>
                      <a:pt x="19" y="53"/>
                    </a:cubicBezTo>
                    <a:cubicBezTo>
                      <a:pt x="19" y="53"/>
                      <a:pt x="19" y="53"/>
                      <a:pt x="19" y="53"/>
                    </a:cubicBezTo>
                    <a:cubicBezTo>
                      <a:pt x="19" y="53"/>
                      <a:pt x="19" y="53"/>
                      <a:pt x="19" y="53"/>
                    </a:cubicBezTo>
                    <a:cubicBezTo>
                      <a:pt x="20" y="53"/>
                      <a:pt x="20" y="53"/>
                      <a:pt x="20" y="53"/>
                    </a:cubicBezTo>
                    <a:cubicBezTo>
                      <a:pt x="20" y="53"/>
                      <a:pt x="20" y="53"/>
                      <a:pt x="20" y="53"/>
                    </a:cubicBezTo>
                    <a:cubicBezTo>
                      <a:pt x="20" y="53"/>
                      <a:pt x="20" y="53"/>
                      <a:pt x="20" y="53"/>
                    </a:cubicBezTo>
                    <a:cubicBezTo>
                      <a:pt x="20" y="53"/>
                      <a:pt x="20" y="53"/>
                      <a:pt x="20" y="53"/>
                    </a:cubicBezTo>
                    <a:cubicBezTo>
                      <a:pt x="20" y="53"/>
                      <a:pt x="20" y="53"/>
                      <a:pt x="20" y="53"/>
                    </a:cubicBezTo>
                    <a:cubicBezTo>
                      <a:pt x="20" y="53"/>
                      <a:pt x="20" y="53"/>
                      <a:pt x="20" y="53"/>
                    </a:cubicBezTo>
                    <a:cubicBezTo>
                      <a:pt x="20" y="53"/>
                      <a:pt x="20" y="53"/>
                      <a:pt x="20" y="53"/>
                    </a:cubicBezTo>
                    <a:cubicBezTo>
                      <a:pt x="20" y="53"/>
                      <a:pt x="20" y="53"/>
                      <a:pt x="20" y="53"/>
                    </a:cubicBezTo>
                    <a:cubicBezTo>
                      <a:pt x="20" y="53"/>
                      <a:pt x="20" y="53"/>
                      <a:pt x="20" y="53"/>
                    </a:cubicBezTo>
                    <a:cubicBezTo>
                      <a:pt x="20" y="53"/>
                      <a:pt x="20" y="53"/>
                      <a:pt x="20" y="53"/>
                    </a:cubicBezTo>
                    <a:cubicBezTo>
                      <a:pt x="20" y="53"/>
                      <a:pt x="20" y="53"/>
                      <a:pt x="20" y="53"/>
                    </a:cubicBezTo>
                    <a:cubicBezTo>
                      <a:pt x="20" y="53"/>
                      <a:pt x="20" y="53"/>
                      <a:pt x="20" y="53"/>
                    </a:cubicBezTo>
                    <a:cubicBezTo>
                      <a:pt x="20" y="53"/>
                      <a:pt x="20" y="53"/>
                      <a:pt x="20" y="53"/>
                    </a:cubicBezTo>
                    <a:cubicBezTo>
                      <a:pt x="21" y="53"/>
                      <a:pt x="21" y="53"/>
                      <a:pt x="21" y="53"/>
                    </a:cubicBezTo>
                    <a:cubicBezTo>
                      <a:pt x="21" y="53"/>
                      <a:pt x="21" y="53"/>
                      <a:pt x="21" y="53"/>
                    </a:cubicBezTo>
                    <a:cubicBezTo>
                      <a:pt x="21" y="53"/>
                      <a:pt x="21" y="53"/>
                      <a:pt x="21" y="53"/>
                    </a:cubicBezTo>
                    <a:cubicBezTo>
                      <a:pt x="21" y="53"/>
                      <a:pt x="21" y="53"/>
                      <a:pt x="21" y="53"/>
                    </a:cubicBezTo>
                    <a:cubicBezTo>
                      <a:pt x="21" y="53"/>
                      <a:pt x="21" y="53"/>
                      <a:pt x="21" y="53"/>
                    </a:cubicBezTo>
                    <a:cubicBezTo>
                      <a:pt x="21" y="53"/>
                      <a:pt x="21" y="53"/>
                      <a:pt x="21" y="53"/>
                    </a:cubicBezTo>
                    <a:cubicBezTo>
                      <a:pt x="21" y="53"/>
                      <a:pt x="21" y="53"/>
                      <a:pt x="21" y="53"/>
                    </a:cubicBezTo>
                    <a:cubicBezTo>
                      <a:pt x="21" y="53"/>
                      <a:pt x="21" y="53"/>
                      <a:pt x="21" y="53"/>
                    </a:cubicBezTo>
                    <a:cubicBezTo>
                      <a:pt x="21" y="53"/>
                      <a:pt x="21" y="53"/>
                      <a:pt x="21" y="53"/>
                    </a:cubicBezTo>
                    <a:cubicBezTo>
                      <a:pt x="21" y="53"/>
                      <a:pt x="21" y="53"/>
                      <a:pt x="21" y="53"/>
                    </a:cubicBezTo>
                    <a:cubicBezTo>
                      <a:pt x="21" y="53"/>
                      <a:pt x="21" y="53"/>
                      <a:pt x="21" y="53"/>
                    </a:cubicBezTo>
                    <a:cubicBezTo>
                      <a:pt x="21" y="53"/>
                      <a:pt x="21" y="53"/>
                      <a:pt x="21" y="53"/>
                    </a:cubicBezTo>
                    <a:cubicBezTo>
                      <a:pt x="21" y="53"/>
                      <a:pt x="21" y="53"/>
                      <a:pt x="21" y="53"/>
                    </a:cubicBezTo>
                    <a:cubicBezTo>
                      <a:pt x="21" y="53"/>
                      <a:pt x="21" y="53"/>
                      <a:pt x="21" y="53"/>
                    </a:cubicBezTo>
                    <a:cubicBezTo>
                      <a:pt x="22" y="53"/>
                      <a:pt x="22" y="53"/>
                      <a:pt x="22" y="53"/>
                    </a:cubicBezTo>
                    <a:cubicBezTo>
                      <a:pt x="22" y="53"/>
                      <a:pt x="22" y="53"/>
                      <a:pt x="22" y="53"/>
                    </a:cubicBezTo>
                    <a:cubicBezTo>
                      <a:pt x="22" y="53"/>
                      <a:pt x="22" y="53"/>
                      <a:pt x="22" y="53"/>
                    </a:cubicBezTo>
                    <a:cubicBezTo>
                      <a:pt x="22" y="53"/>
                      <a:pt x="22" y="53"/>
                      <a:pt x="22" y="53"/>
                    </a:cubicBezTo>
                    <a:cubicBezTo>
                      <a:pt x="22" y="53"/>
                      <a:pt x="22" y="53"/>
                      <a:pt x="22" y="53"/>
                    </a:cubicBezTo>
                    <a:cubicBezTo>
                      <a:pt x="22" y="53"/>
                      <a:pt x="22" y="53"/>
                      <a:pt x="22" y="53"/>
                    </a:cubicBezTo>
                    <a:cubicBezTo>
                      <a:pt x="22" y="53"/>
                      <a:pt x="22" y="53"/>
                      <a:pt x="22" y="53"/>
                    </a:cubicBezTo>
                    <a:cubicBezTo>
                      <a:pt x="22" y="53"/>
                      <a:pt x="22" y="53"/>
                      <a:pt x="22" y="53"/>
                    </a:cubicBezTo>
                    <a:cubicBezTo>
                      <a:pt x="22" y="53"/>
                      <a:pt x="22" y="53"/>
                      <a:pt x="22" y="53"/>
                    </a:cubicBezTo>
                    <a:cubicBezTo>
                      <a:pt x="22" y="53"/>
                      <a:pt x="22" y="53"/>
                      <a:pt x="22" y="53"/>
                    </a:cubicBezTo>
                    <a:cubicBezTo>
                      <a:pt x="22" y="53"/>
                      <a:pt x="22" y="53"/>
                      <a:pt x="22" y="53"/>
                    </a:cubicBezTo>
                    <a:cubicBezTo>
                      <a:pt x="22" y="53"/>
                      <a:pt x="22" y="53"/>
                      <a:pt x="22" y="53"/>
                    </a:cubicBezTo>
                    <a:cubicBezTo>
                      <a:pt x="22" y="53"/>
                      <a:pt x="22" y="53"/>
                      <a:pt x="22" y="53"/>
                    </a:cubicBezTo>
                    <a:cubicBezTo>
                      <a:pt x="23" y="53"/>
                      <a:pt x="23" y="53"/>
                      <a:pt x="23" y="53"/>
                    </a:cubicBezTo>
                    <a:cubicBezTo>
                      <a:pt x="23" y="53"/>
                      <a:pt x="23" y="53"/>
                      <a:pt x="23" y="53"/>
                    </a:cubicBezTo>
                    <a:cubicBezTo>
                      <a:pt x="23" y="53"/>
                      <a:pt x="23" y="53"/>
                      <a:pt x="23" y="53"/>
                    </a:cubicBezTo>
                    <a:cubicBezTo>
                      <a:pt x="23" y="53"/>
                      <a:pt x="23" y="53"/>
                      <a:pt x="23" y="53"/>
                    </a:cubicBezTo>
                    <a:cubicBezTo>
                      <a:pt x="23" y="53"/>
                      <a:pt x="23" y="53"/>
                      <a:pt x="23" y="53"/>
                    </a:cubicBezTo>
                    <a:cubicBezTo>
                      <a:pt x="24" y="53"/>
                      <a:pt x="24" y="53"/>
                      <a:pt x="24" y="53"/>
                    </a:cubicBezTo>
                    <a:cubicBezTo>
                      <a:pt x="24" y="53"/>
                      <a:pt x="24" y="53"/>
                      <a:pt x="24" y="53"/>
                    </a:cubicBezTo>
                    <a:cubicBezTo>
                      <a:pt x="24" y="53"/>
                      <a:pt x="24" y="53"/>
                      <a:pt x="24" y="53"/>
                    </a:cubicBezTo>
                    <a:cubicBezTo>
                      <a:pt x="24" y="53"/>
                      <a:pt x="24" y="53"/>
                      <a:pt x="24" y="53"/>
                    </a:cubicBezTo>
                    <a:cubicBezTo>
                      <a:pt x="24" y="53"/>
                      <a:pt x="24" y="53"/>
                      <a:pt x="24" y="53"/>
                    </a:cubicBezTo>
                    <a:cubicBezTo>
                      <a:pt x="24" y="53"/>
                      <a:pt x="24" y="53"/>
                      <a:pt x="24" y="53"/>
                    </a:cubicBezTo>
                    <a:cubicBezTo>
                      <a:pt x="24" y="53"/>
                      <a:pt x="24" y="53"/>
                      <a:pt x="24" y="53"/>
                    </a:cubicBezTo>
                    <a:cubicBezTo>
                      <a:pt x="24" y="53"/>
                      <a:pt x="24" y="53"/>
                      <a:pt x="24" y="53"/>
                    </a:cubicBezTo>
                    <a:cubicBezTo>
                      <a:pt x="24" y="53"/>
                      <a:pt x="24" y="53"/>
                      <a:pt x="24" y="53"/>
                    </a:cubicBezTo>
                    <a:cubicBezTo>
                      <a:pt x="24" y="53"/>
                      <a:pt x="24" y="53"/>
                      <a:pt x="24" y="53"/>
                    </a:cubicBezTo>
                    <a:cubicBezTo>
                      <a:pt x="24" y="53"/>
                      <a:pt x="24" y="53"/>
                      <a:pt x="24" y="53"/>
                    </a:cubicBezTo>
                    <a:cubicBezTo>
                      <a:pt x="24" y="53"/>
                      <a:pt x="24" y="53"/>
                      <a:pt x="24" y="53"/>
                    </a:cubicBezTo>
                    <a:cubicBezTo>
                      <a:pt x="24" y="53"/>
                      <a:pt x="24" y="53"/>
                      <a:pt x="24" y="53"/>
                    </a:cubicBezTo>
                    <a:cubicBezTo>
                      <a:pt x="24" y="53"/>
                      <a:pt x="24" y="53"/>
                      <a:pt x="24" y="53"/>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6" y="53"/>
                      <a:pt x="26" y="53"/>
                      <a:pt x="26" y="53"/>
                    </a:cubicBezTo>
                    <a:cubicBezTo>
                      <a:pt x="26" y="53"/>
                      <a:pt x="26" y="53"/>
                      <a:pt x="26" y="53"/>
                    </a:cubicBezTo>
                    <a:cubicBezTo>
                      <a:pt x="26" y="53"/>
                      <a:pt x="26" y="53"/>
                      <a:pt x="26" y="53"/>
                    </a:cubicBezTo>
                    <a:cubicBezTo>
                      <a:pt x="26" y="53"/>
                      <a:pt x="26" y="53"/>
                      <a:pt x="26" y="53"/>
                    </a:cubicBezTo>
                    <a:cubicBezTo>
                      <a:pt x="26" y="53"/>
                      <a:pt x="26" y="53"/>
                      <a:pt x="26" y="53"/>
                    </a:cubicBezTo>
                    <a:cubicBezTo>
                      <a:pt x="26" y="53"/>
                      <a:pt x="26" y="53"/>
                      <a:pt x="26" y="53"/>
                    </a:cubicBezTo>
                    <a:cubicBezTo>
                      <a:pt x="26" y="53"/>
                      <a:pt x="26" y="53"/>
                      <a:pt x="26" y="53"/>
                    </a:cubicBezTo>
                    <a:cubicBezTo>
                      <a:pt x="26" y="53"/>
                      <a:pt x="26" y="53"/>
                      <a:pt x="26" y="53"/>
                    </a:cubicBezTo>
                    <a:cubicBezTo>
                      <a:pt x="26" y="53"/>
                      <a:pt x="26" y="53"/>
                      <a:pt x="26" y="53"/>
                    </a:cubicBezTo>
                    <a:cubicBezTo>
                      <a:pt x="26" y="53"/>
                      <a:pt x="26" y="53"/>
                      <a:pt x="26" y="53"/>
                    </a:cubicBezTo>
                    <a:cubicBezTo>
                      <a:pt x="26" y="53"/>
                      <a:pt x="26" y="53"/>
                      <a:pt x="26" y="53"/>
                    </a:cubicBezTo>
                    <a:cubicBezTo>
                      <a:pt x="26" y="53"/>
                      <a:pt x="26" y="53"/>
                      <a:pt x="26" y="53"/>
                    </a:cubicBezTo>
                    <a:cubicBezTo>
                      <a:pt x="26" y="53"/>
                      <a:pt x="26" y="53"/>
                      <a:pt x="26" y="53"/>
                    </a:cubicBezTo>
                    <a:cubicBezTo>
                      <a:pt x="26" y="53"/>
                      <a:pt x="26" y="53"/>
                      <a:pt x="26" y="53"/>
                    </a:cubicBezTo>
                    <a:cubicBezTo>
                      <a:pt x="27" y="53"/>
                      <a:pt x="27" y="53"/>
                      <a:pt x="27" y="53"/>
                    </a:cubicBezTo>
                    <a:cubicBezTo>
                      <a:pt x="27" y="53"/>
                      <a:pt x="27" y="53"/>
                      <a:pt x="27" y="53"/>
                    </a:cubicBezTo>
                    <a:cubicBezTo>
                      <a:pt x="27" y="53"/>
                      <a:pt x="27" y="53"/>
                      <a:pt x="27" y="53"/>
                    </a:cubicBezTo>
                    <a:cubicBezTo>
                      <a:pt x="27" y="53"/>
                      <a:pt x="27" y="53"/>
                      <a:pt x="27" y="53"/>
                    </a:cubicBezTo>
                    <a:cubicBezTo>
                      <a:pt x="28" y="53"/>
                      <a:pt x="28" y="53"/>
                      <a:pt x="28" y="53"/>
                    </a:cubicBezTo>
                    <a:cubicBezTo>
                      <a:pt x="28" y="53"/>
                      <a:pt x="28" y="53"/>
                      <a:pt x="28" y="53"/>
                    </a:cubicBezTo>
                    <a:cubicBezTo>
                      <a:pt x="28" y="53"/>
                      <a:pt x="28" y="53"/>
                      <a:pt x="28" y="53"/>
                    </a:cubicBezTo>
                    <a:cubicBezTo>
                      <a:pt x="28" y="53"/>
                      <a:pt x="28" y="53"/>
                      <a:pt x="28" y="53"/>
                    </a:cubicBezTo>
                    <a:cubicBezTo>
                      <a:pt x="28" y="53"/>
                      <a:pt x="28" y="53"/>
                      <a:pt x="28" y="53"/>
                    </a:cubicBezTo>
                    <a:cubicBezTo>
                      <a:pt x="28" y="53"/>
                      <a:pt x="28" y="53"/>
                      <a:pt x="28" y="53"/>
                    </a:cubicBezTo>
                    <a:cubicBezTo>
                      <a:pt x="28" y="53"/>
                      <a:pt x="28" y="53"/>
                      <a:pt x="28" y="53"/>
                    </a:cubicBezTo>
                    <a:cubicBezTo>
                      <a:pt x="28" y="53"/>
                      <a:pt x="28" y="53"/>
                      <a:pt x="28" y="53"/>
                    </a:cubicBezTo>
                    <a:cubicBezTo>
                      <a:pt x="28" y="53"/>
                      <a:pt x="28" y="53"/>
                      <a:pt x="28" y="53"/>
                    </a:cubicBezTo>
                    <a:cubicBezTo>
                      <a:pt x="28" y="53"/>
                      <a:pt x="28" y="53"/>
                      <a:pt x="28" y="53"/>
                    </a:cubicBezTo>
                    <a:cubicBezTo>
                      <a:pt x="28" y="53"/>
                      <a:pt x="28" y="53"/>
                      <a:pt x="28" y="53"/>
                    </a:cubicBezTo>
                    <a:cubicBezTo>
                      <a:pt x="28" y="53"/>
                      <a:pt x="28" y="53"/>
                      <a:pt x="28" y="53"/>
                    </a:cubicBezTo>
                    <a:cubicBezTo>
                      <a:pt x="29" y="53"/>
                      <a:pt x="29" y="53"/>
                      <a:pt x="29" y="53"/>
                    </a:cubicBezTo>
                    <a:cubicBezTo>
                      <a:pt x="29" y="53"/>
                      <a:pt x="29" y="53"/>
                      <a:pt x="29" y="53"/>
                    </a:cubicBezTo>
                    <a:cubicBezTo>
                      <a:pt x="29" y="53"/>
                      <a:pt x="29" y="53"/>
                      <a:pt x="29" y="53"/>
                    </a:cubicBezTo>
                    <a:cubicBezTo>
                      <a:pt x="29" y="53"/>
                      <a:pt x="29" y="53"/>
                      <a:pt x="29" y="53"/>
                    </a:cubicBezTo>
                    <a:cubicBezTo>
                      <a:pt x="29" y="53"/>
                      <a:pt x="29" y="53"/>
                      <a:pt x="29" y="53"/>
                    </a:cubicBezTo>
                    <a:cubicBezTo>
                      <a:pt x="29" y="53"/>
                      <a:pt x="29" y="53"/>
                      <a:pt x="29" y="53"/>
                    </a:cubicBezTo>
                    <a:cubicBezTo>
                      <a:pt x="29" y="53"/>
                      <a:pt x="29" y="53"/>
                      <a:pt x="29" y="53"/>
                    </a:cubicBezTo>
                    <a:cubicBezTo>
                      <a:pt x="29" y="53"/>
                      <a:pt x="29" y="53"/>
                      <a:pt x="29" y="53"/>
                    </a:cubicBezTo>
                    <a:cubicBezTo>
                      <a:pt x="29" y="53"/>
                      <a:pt x="29" y="53"/>
                      <a:pt x="29" y="53"/>
                    </a:cubicBezTo>
                    <a:cubicBezTo>
                      <a:pt x="29" y="53"/>
                      <a:pt x="29" y="53"/>
                      <a:pt x="29" y="53"/>
                    </a:cubicBezTo>
                    <a:cubicBezTo>
                      <a:pt x="29" y="53"/>
                      <a:pt x="29" y="53"/>
                      <a:pt x="29" y="53"/>
                    </a:cubicBezTo>
                    <a:cubicBezTo>
                      <a:pt x="29" y="53"/>
                      <a:pt x="29" y="53"/>
                      <a:pt x="29" y="53"/>
                    </a:cubicBezTo>
                    <a:cubicBezTo>
                      <a:pt x="29" y="53"/>
                      <a:pt x="29" y="53"/>
                      <a:pt x="29" y="53"/>
                    </a:cubicBezTo>
                    <a:cubicBezTo>
                      <a:pt x="29" y="53"/>
                      <a:pt x="29" y="53"/>
                      <a:pt x="29" y="53"/>
                    </a:cubicBezTo>
                    <a:cubicBezTo>
                      <a:pt x="30" y="53"/>
                      <a:pt x="30" y="53"/>
                      <a:pt x="30" y="53"/>
                    </a:cubicBezTo>
                    <a:cubicBezTo>
                      <a:pt x="30" y="53"/>
                      <a:pt x="30" y="53"/>
                      <a:pt x="30" y="53"/>
                    </a:cubicBezTo>
                    <a:cubicBezTo>
                      <a:pt x="30" y="53"/>
                      <a:pt x="30" y="53"/>
                      <a:pt x="30" y="53"/>
                    </a:cubicBezTo>
                    <a:cubicBezTo>
                      <a:pt x="30" y="53"/>
                      <a:pt x="30" y="53"/>
                      <a:pt x="30" y="53"/>
                    </a:cubicBezTo>
                    <a:cubicBezTo>
                      <a:pt x="30" y="53"/>
                      <a:pt x="30" y="53"/>
                      <a:pt x="30" y="53"/>
                    </a:cubicBezTo>
                    <a:cubicBezTo>
                      <a:pt x="30" y="53"/>
                      <a:pt x="30" y="53"/>
                      <a:pt x="30" y="53"/>
                    </a:cubicBezTo>
                    <a:cubicBezTo>
                      <a:pt x="30" y="53"/>
                      <a:pt x="30" y="53"/>
                      <a:pt x="30" y="53"/>
                    </a:cubicBezTo>
                    <a:cubicBezTo>
                      <a:pt x="30" y="53"/>
                      <a:pt x="30" y="53"/>
                      <a:pt x="30" y="53"/>
                    </a:cubicBezTo>
                    <a:cubicBezTo>
                      <a:pt x="30" y="53"/>
                      <a:pt x="30" y="53"/>
                      <a:pt x="30" y="53"/>
                    </a:cubicBezTo>
                    <a:cubicBezTo>
                      <a:pt x="30" y="53"/>
                      <a:pt x="30" y="53"/>
                      <a:pt x="30" y="53"/>
                    </a:cubicBezTo>
                    <a:cubicBezTo>
                      <a:pt x="30" y="53"/>
                      <a:pt x="30" y="53"/>
                      <a:pt x="30" y="53"/>
                    </a:cubicBezTo>
                    <a:cubicBezTo>
                      <a:pt x="30" y="53"/>
                      <a:pt x="30" y="53"/>
                      <a:pt x="30" y="53"/>
                    </a:cubicBezTo>
                    <a:cubicBezTo>
                      <a:pt x="30" y="53"/>
                      <a:pt x="30" y="53"/>
                      <a:pt x="30" y="53"/>
                    </a:cubicBezTo>
                    <a:cubicBezTo>
                      <a:pt x="30" y="53"/>
                      <a:pt x="30" y="53"/>
                      <a:pt x="30" y="53"/>
                    </a:cubicBezTo>
                    <a:cubicBezTo>
                      <a:pt x="31" y="52"/>
                      <a:pt x="31" y="52"/>
                      <a:pt x="31" y="52"/>
                    </a:cubicBezTo>
                    <a:cubicBezTo>
                      <a:pt x="31" y="52"/>
                      <a:pt x="31" y="52"/>
                      <a:pt x="31" y="52"/>
                    </a:cubicBezTo>
                    <a:cubicBezTo>
                      <a:pt x="31" y="52"/>
                      <a:pt x="31" y="52"/>
                      <a:pt x="31" y="52"/>
                    </a:cubicBezTo>
                    <a:cubicBezTo>
                      <a:pt x="31" y="52"/>
                      <a:pt x="31" y="52"/>
                      <a:pt x="31" y="52"/>
                    </a:cubicBezTo>
                    <a:cubicBezTo>
                      <a:pt x="31" y="52"/>
                      <a:pt x="31" y="52"/>
                      <a:pt x="31" y="52"/>
                    </a:cubicBezTo>
                    <a:cubicBezTo>
                      <a:pt x="31" y="52"/>
                      <a:pt x="31" y="52"/>
                      <a:pt x="31" y="52"/>
                    </a:cubicBezTo>
                    <a:cubicBezTo>
                      <a:pt x="31" y="52"/>
                      <a:pt x="32" y="52"/>
                      <a:pt x="32" y="52"/>
                    </a:cubicBezTo>
                    <a:cubicBezTo>
                      <a:pt x="32" y="52"/>
                      <a:pt x="32" y="52"/>
                      <a:pt x="32" y="52"/>
                    </a:cubicBezTo>
                    <a:cubicBezTo>
                      <a:pt x="32" y="52"/>
                      <a:pt x="32" y="52"/>
                      <a:pt x="32" y="52"/>
                    </a:cubicBezTo>
                    <a:cubicBezTo>
                      <a:pt x="32" y="52"/>
                      <a:pt x="32" y="52"/>
                      <a:pt x="32" y="52"/>
                    </a:cubicBezTo>
                    <a:cubicBezTo>
                      <a:pt x="33" y="52"/>
                      <a:pt x="33" y="52"/>
                      <a:pt x="33" y="52"/>
                    </a:cubicBezTo>
                    <a:cubicBezTo>
                      <a:pt x="33" y="52"/>
                      <a:pt x="33" y="52"/>
                      <a:pt x="33" y="52"/>
                    </a:cubicBezTo>
                    <a:cubicBezTo>
                      <a:pt x="33" y="52"/>
                      <a:pt x="33" y="52"/>
                      <a:pt x="33" y="52"/>
                    </a:cubicBezTo>
                    <a:cubicBezTo>
                      <a:pt x="33" y="52"/>
                      <a:pt x="33" y="52"/>
                      <a:pt x="33" y="52"/>
                    </a:cubicBezTo>
                    <a:cubicBezTo>
                      <a:pt x="33" y="52"/>
                      <a:pt x="33" y="52"/>
                      <a:pt x="33" y="52"/>
                    </a:cubicBezTo>
                    <a:cubicBezTo>
                      <a:pt x="33" y="52"/>
                      <a:pt x="33" y="52"/>
                      <a:pt x="33" y="52"/>
                    </a:cubicBezTo>
                    <a:cubicBezTo>
                      <a:pt x="33" y="52"/>
                      <a:pt x="33" y="52"/>
                      <a:pt x="33" y="52"/>
                    </a:cubicBezTo>
                    <a:cubicBezTo>
                      <a:pt x="33" y="52"/>
                      <a:pt x="33" y="52"/>
                      <a:pt x="33" y="52"/>
                    </a:cubicBezTo>
                    <a:cubicBezTo>
                      <a:pt x="33" y="52"/>
                      <a:pt x="33" y="52"/>
                      <a:pt x="33" y="52"/>
                    </a:cubicBezTo>
                    <a:cubicBezTo>
                      <a:pt x="33" y="52"/>
                      <a:pt x="33" y="52"/>
                      <a:pt x="33" y="52"/>
                    </a:cubicBezTo>
                    <a:cubicBezTo>
                      <a:pt x="33" y="52"/>
                      <a:pt x="33" y="52"/>
                      <a:pt x="33" y="52"/>
                    </a:cubicBezTo>
                    <a:cubicBezTo>
                      <a:pt x="33" y="52"/>
                      <a:pt x="33" y="52"/>
                      <a:pt x="33" y="52"/>
                    </a:cubicBezTo>
                    <a:cubicBezTo>
                      <a:pt x="33" y="52"/>
                      <a:pt x="33" y="52"/>
                      <a:pt x="33" y="52"/>
                    </a:cubicBezTo>
                    <a:cubicBezTo>
                      <a:pt x="33" y="52"/>
                      <a:pt x="33" y="52"/>
                      <a:pt x="33" y="52"/>
                    </a:cubicBezTo>
                    <a:cubicBezTo>
                      <a:pt x="34" y="52"/>
                      <a:pt x="34" y="52"/>
                      <a:pt x="34" y="52"/>
                    </a:cubicBezTo>
                    <a:cubicBezTo>
                      <a:pt x="34" y="52"/>
                      <a:pt x="34" y="52"/>
                      <a:pt x="34" y="52"/>
                    </a:cubicBezTo>
                    <a:cubicBezTo>
                      <a:pt x="34" y="52"/>
                      <a:pt x="34" y="52"/>
                      <a:pt x="34" y="52"/>
                    </a:cubicBezTo>
                    <a:cubicBezTo>
                      <a:pt x="34" y="52"/>
                      <a:pt x="34" y="52"/>
                      <a:pt x="34" y="52"/>
                    </a:cubicBezTo>
                    <a:cubicBezTo>
                      <a:pt x="34" y="52"/>
                      <a:pt x="34" y="52"/>
                      <a:pt x="34" y="52"/>
                    </a:cubicBezTo>
                    <a:cubicBezTo>
                      <a:pt x="34" y="52"/>
                      <a:pt x="34" y="52"/>
                      <a:pt x="34" y="52"/>
                    </a:cubicBezTo>
                    <a:cubicBezTo>
                      <a:pt x="34" y="52"/>
                      <a:pt x="34" y="52"/>
                      <a:pt x="34" y="52"/>
                    </a:cubicBezTo>
                    <a:cubicBezTo>
                      <a:pt x="34" y="52"/>
                      <a:pt x="34" y="52"/>
                      <a:pt x="34" y="52"/>
                    </a:cubicBezTo>
                    <a:cubicBezTo>
                      <a:pt x="34" y="52"/>
                      <a:pt x="34" y="52"/>
                      <a:pt x="34" y="52"/>
                    </a:cubicBezTo>
                    <a:cubicBezTo>
                      <a:pt x="34" y="52"/>
                      <a:pt x="34" y="52"/>
                      <a:pt x="34" y="52"/>
                    </a:cubicBezTo>
                    <a:cubicBezTo>
                      <a:pt x="34" y="52"/>
                      <a:pt x="34" y="52"/>
                      <a:pt x="34" y="52"/>
                    </a:cubicBezTo>
                    <a:cubicBezTo>
                      <a:pt x="34" y="52"/>
                      <a:pt x="34" y="52"/>
                      <a:pt x="34" y="52"/>
                    </a:cubicBezTo>
                    <a:cubicBezTo>
                      <a:pt x="34" y="52"/>
                      <a:pt x="34" y="52"/>
                      <a:pt x="34" y="52"/>
                    </a:cubicBezTo>
                    <a:cubicBezTo>
                      <a:pt x="34" y="52"/>
                      <a:pt x="34" y="52"/>
                      <a:pt x="34" y="52"/>
                    </a:cubicBezTo>
                    <a:cubicBezTo>
                      <a:pt x="35" y="52"/>
                      <a:pt x="35" y="52"/>
                      <a:pt x="35" y="52"/>
                    </a:cubicBezTo>
                    <a:cubicBezTo>
                      <a:pt x="35" y="52"/>
                      <a:pt x="35" y="52"/>
                      <a:pt x="35" y="52"/>
                    </a:cubicBezTo>
                    <a:cubicBezTo>
                      <a:pt x="35" y="52"/>
                      <a:pt x="35" y="52"/>
                      <a:pt x="35" y="52"/>
                    </a:cubicBezTo>
                    <a:cubicBezTo>
                      <a:pt x="35" y="52"/>
                      <a:pt x="35" y="52"/>
                      <a:pt x="35" y="52"/>
                    </a:cubicBezTo>
                    <a:cubicBezTo>
                      <a:pt x="35" y="52"/>
                      <a:pt x="35" y="52"/>
                      <a:pt x="35" y="52"/>
                    </a:cubicBezTo>
                    <a:cubicBezTo>
                      <a:pt x="35" y="52"/>
                      <a:pt x="35" y="52"/>
                      <a:pt x="35" y="52"/>
                    </a:cubicBezTo>
                    <a:cubicBezTo>
                      <a:pt x="35" y="52"/>
                      <a:pt x="35" y="52"/>
                      <a:pt x="35" y="52"/>
                    </a:cubicBezTo>
                    <a:cubicBezTo>
                      <a:pt x="35" y="52"/>
                      <a:pt x="35" y="52"/>
                      <a:pt x="35" y="52"/>
                    </a:cubicBezTo>
                    <a:cubicBezTo>
                      <a:pt x="36" y="52"/>
                      <a:pt x="36" y="52"/>
                      <a:pt x="37" y="52"/>
                    </a:cubicBezTo>
                    <a:cubicBezTo>
                      <a:pt x="37" y="52"/>
                      <a:pt x="37" y="52"/>
                      <a:pt x="37" y="52"/>
                    </a:cubicBezTo>
                    <a:cubicBezTo>
                      <a:pt x="37" y="52"/>
                      <a:pt x="37" y="52"/>
                      <a:pt x="37" y="52"/>
                    </a:cubicBezTo>
                    <a:cubicBezTo>
                      <a:pt x="37" y="52"/>
                      <a:pt x="37" y="52"/>
                      <a:pt x="37" y="52"/>
                    </a:cubicBezTo>
                    <a:cubicBezTo>
                      <a:pt x="37" y="52"/>
                      <a:pt x="37" y="52"/>
                      <a:pt x="37" y="52"/>
                    </a:cubicBezTo>
                    <a:cubicBezTo>
                      <a:pt x="37" y="52"/>
                      <a:pt x="37" y="52"/>
                      <a:pt x="37" y="52"/>
                    </a:cubicBezTo>
                    <a:cubicBezTo>
                      <a:pt x="37" y="52"/>
                      <a:pt x="37" y="52"/>
                      <a:pt x="37" y="52"/>
                    </a:cubicBezTo>
                    <a:cubicBezTo>
                      <a:pt x="37" y="52"/>
                      <a:pt x="37" y="52"/>
                      <a:pt x="37" y="52"/>
                    </a:cubicBezTo>
                    <a:cubicBezTo>
                      <a:pt x="37" y="52"/>
                      <a:pt x="37" y="52"/>
                      <a:pt x="37" y="52"/>
                    </a:cubicBezTo>
                    <a:cubicBezTo>
                      <a:pt x="37" y="52"/>
                      <a:pt x="37" y="52"/>
                      <a:pt x="37" y="52"/>
                    </a:cubicBezTo>
                    <a:cubicBezTo>
                      <a:pt x="37" y="52"/>
                      <a:pt x="37" y="52"/>
                      <a:pt x="37" y="52"/>
                    </a:cubicBezTo>
                    <a:cubicBezTo>
                      <a:pt x="37" y="52"/>
                      <a:pt x="37" y="52"/>
                      <a:pt x="37" y="52"/>
                    </a:cubicBezTo>
                    <a:cubicBezTo>
                      <a:pt x="37" y="52"/>
                      <a:pt x="37" y="52"/>
                      <a:pt x="37" y="52"/>
                    </a:cubicBezTo>
                    <a:cubicBezTo>
                      <a:pt x="37" y="52"/>
                      <a:pt x="37" y="52"/>
                      <a:pt x="37" y="52"/>
                    </a:cubicBezTo>
                    <a:cubicBezTo>
                      <a:pt x="38" y="52"/>
                      <a:pt x="38" y="52"/>
                      <a:pt x="38" y="52"/>
                    </a:cubicBezTo>
                    <a:cubicBezTo>
                      <a:pt x="38" y="52"/>
                      <a:pt x="38" y="52"/>
                      <a:pt x="38" y="52"/>
                    </a:cubicBezTo>
                    <a:cubicBezTo>
                      <a:pt x="38" y="52"/>
                      <a:pt x="38" y="52"/>
                      <a:pt x="38" y="52"/>
                    </a:cubicBezTo>
                    <a:cubicBezTo>
                      <a:pt x="38" y="52"/>
                      <a:pt x="38" y="52"/>
                      <a:pt x="38" y="52"/>
                    </a:cubicBezTo>
                    <a:cubicBezTo>
                      <a:pt x="38" y="52"/>
                      <a:pt x="38" y="52"/>
                      <a:pt x="38" y="52"/>
                    </a:cubicBezTo>
                    <a:cubicBezTo>
                      <a:pt x="38" y="52"/>
                      <a:pt x="38" y="52"/>
                      <a:pt x="38" y="52"/>
                    </a:cubicBezTo>
                    <a:cubicBezTo>
                      <a:pt x="38" y="52"/>
                      <a:pt x="38" y="52"/>
                      <a:pt x="38" y="52"/>
                    </a:cubicBezTo>
                    <a:cubicBezTo>
                      <a:pt x="38" y="52"/>
                      <a:pt x="38" y="52"/>
                      <a:pt x="38" y="52"/>
                    </a:cubicBezTo>
                    <a:cubicBezTo>
                      <a:pt x="38" y="51"/>
                      <a:pt x="38" y="51"/>
                      <a:pt x="38" y="51"/>
                    </a:cubicBezTo>
                    <a:cubicBezTo>
                      <a:pt x="38" y="51"/>
                      <a:pt x="38" y="51"/>
                      <a:pt x="38" y="51"/>
                    </a:cubicBezTo>
                    <a:cubicBezTo>
                      <a:pt x="38" y="51"/>
                      <a:pt x="38" y="51"/>
                      <a:pt x="38" y="51"/>
                    </a:cubicBezTo>
                    <a:cubicBezTo>
                      <a:pt x="38" y="51"/>
                      <a:pt x="38" y="51"/>
                      <a:pt x="38" y="51"/>
                    </a:cubicBezTo>
                    <a:cubicBezTo>
                      <a:pt x="38" y="51"/>
                      <a:pt x="38" y="51"/>
                      <a:pt x="38" y="51"/>
                    </a:cubicBezTo>
                    <a:cubicBezTo>
                      <a:pt x="38" y="51"/>
                      <a:pt x="38" y="51"/>
                      <a:pt x="38" y="51"/>
                    </a:cubicBezTo>
                    <a:cubicBezTo>
                      <a:pt x="39" y="51"/>
                      <a:pt x="39" y="51"/>
                      <a:pt x="39" y="51"/>
                    </a:cubicBezTo>
                    <a:cubicBezTo>
                      <a:pt x="39" y="51"/>
                      <a:pt x="39" y="51"/>
                      <a:pt x="39" y="51"/>
                    </a:cubicBezTo>
                    <a:cubicBezTo>
                      <a:pt x="39" y="51"/>
                      <a:pt x="39" y="51"/>
                      <a:pt x="39" y="51"/>
                    </a:cubicBezTo>
                    <a:cubicBezTo>
                      <a:pt x="39" y="51"/>
                      <a:pt x="39" y="51"/>
                      <a:pt x="39" y="51"/>
                    </a:cubicBezTo>
                    <a:cubicBezTo>
                      <a:pt x="39" y="51"/>
                      <a:pt x="39" y="51"/>
                      <a:pt x="39" y="51"/>
                    </a:cubicBezTo>
                    <a:cubicBezTo>
                      <a:pt x="39" y="51"/>
                      <a:pt x="39" y="51"/>
                      <a:pt x="39" y="51"/>
                    </a:cubicBezTo>
                    <a:cubicBezTo>
                      <a:pt x="39" y="51"/>
                      <a:pt x="39" y="51"/>
                      <a:pt x="39" y="51"/>
                    </a:cubicBezTo>
                    <a:cubicBezTo>
                      <a:pt x="39" y="51"/>
                      <a:pt x="39" y="51"/>
                      <a:pt x="39" y="51"/>
                    </a:cubicBezTo>
                    <a:cubicBezTo>
                      <a:pt x="39" y="51"/>
                      <a:pt x="39" y="51"/>
                      <a:pt x="39" y="51"/>
                    </a:cubicBezTo>
                    <a:cubicBezTo>
                      <a:pt x="39" y="51"/>
                      <a:pt x="39" y="51"/>
                      <a:pt x="39" y="51"/>
                    </a:cubicBezTo>
                    <a:cubicBezTo>
                      <a:pt x="40" y="51"/>
                      <a:pt x="40" y="51"/>
                      <a:pt x="41" y="51"/>
                    </a:cubicBezTo>
                    <a:cubicBezTo>
                      <a:pt x="41" y="51"/>
                      <a:pt x="41" y="51"/>
                      <a:pt x="41" y="51"/>
                    </a:cubicBezTo>
                    <a:cubicBezTo>
                      <a:pt x="41" y="51"/>
                      <a:pt x="41" y="51"/>
                      <a:pt x="41" y="51"/>
                    </a:cubicBezTo>
                    <a:cubicBezTo>
                      <a:pt x="41" y="51"/>
                      <a:pt x="41" y="51"/>
                      <a:pt x="41" y="51"/>
                    </a:cubicBezTo>
                    <a:cubicBezTo>
                      <a:pt x="41" y="51"/>
                      <a:pt x="41" y="51"/>
                      <a:pt x="41" y="51"/>
                    </a:cubicBezTo>
                    <a:cubicBezTo>
                      <a:pt x="41" y="51"/>
                      <a:pt x="41" y="51"/>
                      <a:pt x="41" y="51"/>
                    </a:cubicBezTo>
                    <a:cubicBezTo>
                      <a:pt x="42" y="51"/>
                      <a:pt x="42" y="51"/>
                      <a:pt x="42" y="51"/>
                    </a:cubicBezTo>
                    <a:cubicBezTo>
                      <a:pt x="42" y="51"/>
                      <a:pt x="42" y="51"/>
                      <a:pt x="42" y="51"/>
                    </a:cubicBezTo>
                    <a:cubicBezTo>
                      <a:pt x="42" y="51"/>
                      <a:pt x="42" y="51"/>
                      <a:pt x="42" y="51"/>
                    </a:cubicBezTo>
                    <a:cubicBezTo>
                      <a:pt x="42" y="51"/>
                      <a:pt x="42" y="51"/>
                      <a:pt x="42" y="51"/>
                    </a:cubicBezTo>
                    <a:cubicBezTo>
                      <a:pt x="42" y="51"/>
                      <a:pt x="42" y="51"/>
                      <a:pt x="42" y="51"/>
                    </a:cubicBezTo>
                    <a:cubicBezTo>
                      <a:pt x="42" y="51"/>
                      <a:pt x="42" y="51"/>
                      <a:pt x="42" y="51"/>
                    </a:cubicBezTo>
                    <a:cubicBezTo>
                      <a:pt x="42" y="51"/>
                      <a:pt x="42" y="51"/>
                      <a:pt x="42" y="51"/>
                    </a:cubicBezTo>
                    <a:cubicBezTo>
                      <a:pt x="42" y="51"/>
                      <a:pt x="42" y="51"/>
                      <a:pt x="42" y="51"/>
                    </a:cubicBezTo>
                    <a:cubicBezTo>
                      <a:pt x="42" y="51"/>
                      <a:pt x="42" y="51"/>
                      <a:pt x="42" y="51"/>
                    </a:cubicBezTo>
                    <a:cubicBezTo>
                      <a:pt x="42" y="51"/>
                      <a:pt x="42" y="51"/>
                      <a:pt x="42" y="51"/>
                    </a:cubicBezTo>
                    <a:cubicBezTo>
                      <a:pt x="42" y="51"/>
                      <a:pt x="42" y="51"/>
                      <a:pt x="42" y="51"/>
                    </a:cubicBezTo>
                    <a:cubicBezTo>
                      <a:pt x="42" y="51"/>
                      <a:pt x="42" y="51"/>
                      <a:pt x="42" y="51"/>
                    </a:cubicBezTo>
                    <a:cubicBezTo>
                      <a:pt x="42" y="51"/>
                      <a:pt x="42" y="51"/>
                      <a:pt x="42" y="51"/>
                    </a:cubicBezTo>
                    <a:cubicBezTo>
                      <a:pt x="42" y="51"/>
                      <a:pt x="42" y="51"/>
                      <a:pt x="42"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3" y="51"/>
                      <a:pt x="43" y="51"/>
                    </a:cubicBezTo>
                    <a:cubicBezTo>
                      <a:pt x="44" y="51"/>
                      <a:pt x="44" y="50"/>
                      <a:pt x="45" y="50"/>
                    </a:cubicBezTo>
                    <a:cubicBezTo>
                      <a:pt x="45" y="50"/>
                      <a:pt x="45" y="50"/>
                      <a:pt x="45" y="50"/>
                    </a:cubicBezTo>
                    <a:cubicBezTo>
                      <a:pt x="45" y="50"/>
                      <a:pt x="45" y="50"/>
                      <a:pt x="45" y="50"/>
                    </a:cubicBezTo>
                    <a:cubicBezTo>
                      <a:pt x="45" y="50"/>
                      <a:pt x="45" y="50"/>
                      <a:pt x="45" y="50"/>
                    </a:cubicBezTo>
                    <a:cubicBezTo>
                      <a:pt x="45" y="50"/>
                      <a:pt x="45" y="50"/>
                      <a:pt x="45" y="50"/>
                    </a:cubicBezTo>
                    <a:cubicBezTo>
                      <a:pt x="45" y="50"/>
                      <a:pt x="45" y="50"/>
                      <a:pt x="45" y="50"/>
                    </a:cubicBezTo>
                    <a:cubicBezTo>
                      <a:pt x="45" y="50"/>
                      <a:pt x="45" y="50"/>
                      <a:pt x="45" y="50"/>
                    </a:cubicBezTo>
                    <a:cubicBezTo>
                      <a:pt x="45" y="50"/>
                      <a:pt x="45" y="50"/>
                      <a:pt x="45" y="50"/>
                    </a:cubicBezTo>
                    <a:cubicBezTo>
                      <a:pt x="45" y="50"/>
                      <a:pt x="45" y="50"/>
                      <a:pt x="45" y="50"/>
                    </a:cubicBezTo>
                    <a:cubicBezTo>
                      <a:pt x="46" y="50"/>
                      <a:pt x="46" y="50"/>
                      <a:pt x="46" y="50"/>
                    </a:cubicBezTo>
                    <a:cubicBezTo>
                      <a:pt x="46" y="50"/>
                      <a:pt x="46" y="50"/>
                      <a:pt x="46" y="50"/>
                    </a:cubicBezTo>
                    <a:cubicBezTo>
                      <a:pt x="46" y="50"/>
                      <a:pt x="46" y="50"/>
                      <a:pt x="46" y="50"/>
                    </a:cubicBezTo>
                    <a:cubicBezTo>
                      <a:pt x="46" y="50"/>
                      <a:pt x="46" y="50"/>
                      <a:pt x="46" y="50"/>
                    </a:cubicBezTo>
                    <a:cubicBezTo>
                      <a:pt x="46" y="50"/>
                      <a:pt x="46" y="50"/>
                      <a:pt x="46" y="50"/>
                    </a:cubicBezTo>
                    <a:cubicBezTo>
                      <a:pt x="46" y="50"/>
                      <a:pt x="46" y="50"/>
                      <a:pt x="46" y="50"/>
                    </a:cubicBezTo>
                    <a:cubicBezTo>
                      <a:pt x="46" y="50"/>
                      <a:pt x="46" y="50"/>
                      <a:pt x="46" y="50"/>
                    </a:cubicBezTo>
                    <a:cubicBezTo>
                      <a:pt x="46" y="50"/>
                      <a:pt x="46" y="50"/>
                      <a:pt x="46" y="50"/>
                    </a:cubicBezTo>
                    <a:cubicBezTo>
                      <a:pt x="46" y="50"/>
                      <a:pt x="46" y="50"/>
                      <a:pt x="46" y="50"/>
                    </a:cubicBezTo>
                    <a:cubicBezTo>
                      <a:pt x="46" y="50"/>
                      <a:pt x="46" y="50"/>
                      <a:pt x="46" y="50"/>
                    </a:cubicBezTo>
                    <a:cubicBezTo>
                      <a:pt x="46" y="50"/>
                      <a:pt x="46" y="50"/>
                      <a:pt x="46" y="50"/>
                    </a:cubicBezTo>
                    <a:cubicBezTo>
                      <a:pt x="46" y="50"/>
                      <a:pt x="46" y="50"/>
                      <a:pt x="46" y="50"/>
                    </a:cubicBezTo>
                    <a:cubicBezTo>
                      <a:pt x="46" y="50"/>
                      <a:pt x="46" y="50"/>
                      <a:pt x="46" y="50"/>
                    </a:cubicBezTo>
                    <a:cubicBezTo>
                      <a:pt x="46" y="50"/>
                      <a:pt x="46" y="50"/>
                      <a:pt x="46" y="50"/>
                    </a:cubicBezTo>
                    <a:cubicBezTo>
                      <a:pt x="47" y="50"/>
                      <a:pt x="47" y="50"/>
                      <a:pt x="47" y="50"/>
                    </a:cubicBezTo>
                    <a:cubicBezTo>
                      <a:pt x="47" y="50"/>
                      <a:pt x="47" y="50"/>
                      <a:pt x="47" y="50"/>
                    </a:cubicBezTo>
                    <a:cubicBezTo>
                      <a:pt x="47" y="50"/>
                      <a:pt x="47" y="50"/>
                      <a:pt x="47" y="50"/>
                    </a:cubicBezTo>
                    <a:cubicBezTo>
                      <a:pt x="47" y="50"/>
                      <a:pt x="47" y="50"/>
                      <a:pt x="47" y="50"/>
                    </a:cubicBezTo>
                    <a:cubicBezTo>
                      <a:pt x="47" y="50"/>
                      <a:pt x="47" y="50"/>
                      <a:pt x="47" y="50"/>
                    </a:cubicBezTo>
                    <a:cubicBezTo>
                      <a:pt x="47" y="50"/>
                      <a:pt x="47" y="50"/>
                      <a:pt x="47" y="50"/>
                    </a:cubicBezTo>
                    <a:cubicBezTo>
                      <a:pt x="47" y="50"/>
                      <a:pt x="47" y="50"/>
                      <a:pt x="47" y="50"/>
                    </a:cubicBezTo>
                    <a:cubicBezTo>
                      <a:pt x="47" y="50"/>
                      <a:pt x="47" y="50"/>
                      <a:pt x="47" y="50"/>
                    </a:cubicBezTo>
                    <a:cubicBezTo>
                      <a:pt x="47" y="50"/>
                      <a:pt x="47" y="50"/>
                      <a:pt x="47" y="50"/>
                    </a:cubicBezTo>
                    <a:cubicBezTo>
                      <a:pt x="47" y="50"/>
                      <a:pt x="47" y="50"/>
                      <a:pt x="47" y="50"/>
                    </a:cubicBezTo>
                    <a:cubicBezTo>
                      <a:pt x="47" y="50"/>
                      <a:pt x="47" y="50"/>
                      <a:pt x="47" y="50"/>
                    </a:cubicBezTo>
                    <a:cubicBezTo>
                      <a:pt x="47" y="50"/>
                      <a:pt x="47" y="50"/>
                      <a:pt x="47" y="50"/>
                    </a:cubicBezTo>
                    <a:cubicBezTo>
                      <a:pt x="47" y="50"/>
                      <a:pt x="47" y="50"/>
                      <a:pt x="47" y="50"/>
                    </a:cubicBezTo>
                    <a:cubicBezTo>
                      <a:pt x="47" y="50"/>
                      <a:pt x="47" y="50"/>
                      <a:pt x="47" y="50"/>
                    </a:cubicBezTo>
                    <a:cubicBezTo>
                      <a:pt x="48" y="50"/>
                      <a:pt x="48" y="50"/>
                      <a:pt x="48" y="50"/>
                    </a:cubicBezTo>
                    <a:cubicBezTo>
                      <a:pt x="48" y="50"/>
                      <a:pt x="48" y="50"/>
                      <a:pt x="48" y="50"/>
                    </a:cubicBezTo>
                    <a:cubicBezTo>
                      <a:pt x="48" y="50"/>
                      <a:pt x="49" y="50"/>
                      <a:pt x="49" y="49"/>
                    </a:cubicBezTo>
                    <a:cubicBezTo>
                      <a:pt x="49" y="49"/>
                      <a:pt x="49" y="49"/>
                      <a:pt x="49" y="49"/>
                    </a:cubicBezTo>
                    <a:cubicBezTo>
                      <a:pt x="49" y="49"/>
                      <a:pt x="49" y="49"/>
                      <a:pt x="49" y="49"/>
                    </a:cubicBezTo>
                    <a:cubicBezTo>
                      <a:pt x="49" y="49"/>
                      <a:pt x="49" y="49"/>
                      <a:pt x="49" y="49"/>
                    </a:cubicBezTo>
                    <a:cubicBezTo>
                      <a:pt x="49" y="49"/>
                      <a:pt x="49" y="49"/>
                      <a:pt x="49" y="49"/>
                    </a:cubicBezTo>
                    <a:cubicBezTo>
                      <a:pt x="50" y="49"/>
                      <a:pt x="50" y="49"/>
                      <a:pt x="50" y="49"/>
                    </a:cubicBezTo>
                    <a:cubicBezTo>
                      <a:pt x="50" y="49"/>
                      <a:pt x="50" y="49"/>
                      <a:pt x="50" y="49"/>
                    </a:cubicBezTo>
                    <a:cubicBezTo>
                      <a:pt x="50" y="49"/>
                      <a:pt x="50" y="49"/>
                      <a:pt x="50" y="49"/>
                    </a:cubicBezTo>
                    <a:cubicBezTo>
                      <a:pt x="50" y="49"/>
                      <a:pt x="50" y="49"/>
                      <a:pt x="50" y="49"/>
                    </a:cubicBezTo>
                    <a:cubicBezTo>
                      <a:pt x="50" y="49"/>
                      <a:pt x="50" y="49"/>
                      <a:pt x="50" y="49"/>
                    </a:cubicBezTo>
                    <a:cubicBezTo>
                      <a:pt x="50" y="49"/>
                      <a:pt x="50" y="49"/>
                      <a:pt x="50" y="49"/>
                    </a:cubicBezTo>
                    <a:cubicBezTo>
                      <a:pt x="50" y="49"/>
                      <a:pt x="50" y="49"/>
                      <a:pt x="50" y="49"/>
                    </a:cubicBezTo>
                    <a:cubicBezTo>
                      <a:pt x="50" y="49"/>
                      <a:pt x="50" y="49"/>
                      <a:pt x="50" y="49"/>
                    </a:cubicBezTo>
                    <a:cubicBezTo>
                      <a:pt x="50" y="49"/>
                      <a:pt x="50" y="49"/>
                      <a:pt x="50" y="49"/>
                    </a:cubicBezTo>
                    <a:cubicBezTo>
                      <a:pt x="50" y="49"/>
                      <a:pt x="50" y="49"/>
                      <a:pt x="50" y="49"/>
                    </a:cubicBezTo>
                    <a:cubicBezTo>
                      <a:pt x="50" y="49"/>
                      <a:pt x="50" y="49"/>
                      <a:pt x="50" y="49"/>
                    </a:cubicBezTo>
                    <a:cubicBezTo>
                      <a:pt x="50" y="49"/>
                      <a:pt x="50" y="49"/>
                      <a:pt x="50" y="49"/>
                    </a:cubicBezTo>
                    <a:cubicBezTo>
                      <a:pt x="50" y="49"/>
                      <a:pt x="50" y="49"/>
                      <a:pt x="50" y="49"/>
                    </a:cubicBezTo>
                    <a:cubicBezTo>
                      <a:pt x="50" y="49"/>
                      <a:pt x="50" y="49"/>
                      <a:pt x="50" y="49"/>
                    </a:cubicBezTo>
                    <a:cubicBezTo>
                      <a:pt x="50" y="49"/>
                      <a:pt x="50" y="49"/>
                      <a:pt x="50" y="49"/>
                    </a:cubicBezTo>
                    <a:cubicBezTo>
                      <a:pt x="51" y="49"/>
                      <a:pt x="51" y="49"/>
                      <a:pt x="51" y="49"/>
                    </a:cubicBezTo>
                    <a:cubicBezTo>
                      <a:pt x="51" y="49"/>
                      <a:pt x="51" y="49"/>
                      <a:pt x="51" y="49"/>
                    </a:cubicBezTo>
                    <a:cubicBezTo>
                      <a:pt x="51" y="49"/>
                      <a:pt x="51" y="49"/>
                      <a:pt x="51" y="49"/>
                    </a:cubicBezTo>
                    <a:cubicBezTo>
                      <a:pt x="51" y="49"/>
                      <a:pt x="51" y="49"/>
                      <a:pt x="51" y="49"/>
                    </a:cubicBezTo>
                    <a:cubicBezTo>
                      <a:pt x="51" y="49"/>
                      <a:pt x="51" y="49"/>
                      <a:pt x="51" y="49"/>
                    </a:cubicBezTo>
                    <a:cubicBezTo>
                      <a:pt x="51" y="49"/>
                      <a:pt x="51" y="49"/>
                      <a:pt x="51" y="49"/>
                    </a:cubicBezTo>
                    <a:cubicBezTo>
                      <a:pt x="51" y="49"/>
                      <a:pt x="51" y="49"/>
                      <a:pt x="51" y="49"/>
                    </a:cubicBezTo>
                    <a:cubicBezTo>
                      <a:pt x="51" y="49"/>
                      <a:pt x="51" y="49"/>
                      <a:pt x="51" y="49"/>
                    </a:cubicBezTo>
                    <a:cubicBezTo>
                      <a:pt x="51" y="49"/>
                      <a:pt x="51" y="49"/>
                      <a:pt x="51" y="49"/>
                    </a:cubicBezTo>
                    <a:cubicBezTo>
                      <a:pt x="51" y="49"/>
                      <a:pt x="51" y="49"/>
                      <a:pt x="51" y="49"/>
                    </a:cubicBezTo>
                    <a:cubicBezTo>
                      <a:pt x="51" y="49"/>
                      <a:pt x="51" y="49"/>
                      <a:pt x="51" y="49"/>
                    </a:cubicBezTo>
                    <a:cubicBezTo>
                      <a:pt x="51" y="49"/>
                      <a:pt x="51" y="49"/>
                      <a:pt x="51" y="49"/>
                    </a:cubicBezTo>
                    <a:cubicBezTo>
                      <a:pt x="51" y="49"/>
                      <a:pt x="51" y="49"/>
                      <a:pt x="51" y="49"/>
                    </a:cubicBezTo>
                    <a:cubicBezTo>
                      <a:pt x="51" y="49"/>
                      <a:pt x="51" y="49"/>
                      <a:pt x="51" y="49"/>
                    </a:cubicBezTo>
                    <a:cubicBezTo>
                      <a:pt x="52" y="49"/>
                      <a:pt x="52" y="49"/>
                      <a:pt x="52" y="49"/>
                    </a:cubicBezTo>
                    <a:cubicBezTo>
                      <a:pt x="52" y="49"/>
                      <a:pt x="52" y="49"/>
                      <a:pt x="52" y="49"/>
                    </a:cubicBezTo>
                    <a:cubicBezTo>
                      <a:pt x="52" y="49"/>
                      <a:pt x="52" y="49"/>
                      <a:pt x="52" y="49"/>
                    </a:cubicBezTo>
                    <a:cubicBezTo>
                      <a:pt x="52" y="49"/>
                      <a:pt x="52" y="49"/>
                      <a:pt x="52" y="49"/>
                    </a:cubicBezTo>
                    <a:cubicBezTo>
                      <a:pt x="52" y="49"/>
                      <a:pt x="52" y="49"/>
                      <a:pt x="52" y="49"/>
                    </a:cubicBezTo>
                    <a:cubicBezTo>
                      <a:pt x="52" y="49"/>
                      <a:pt x="52" y="49"/>
                      <a:pt x="52" y="49"/>
                    </a:cubicBezTo>
                    <a:cubicBezTo>
                      <a:pt x="52" y="49"/>
                      <a:pt x="53" y="49"/>
                      <a:pt x="53" y="49"/>
                    </a:cubicBezTo>
                    <a:cubicBezTo>
                      <a:pt x="53" y="49"/>
                      <a:pt x="53" y="49"/>
                      <a:pt x="53" y="49"/>
                    </a:cubicBezTo>
                    <a:cubicBezTo>
                      <a:pt x="53" y="48"/>
                      <a:pt x="53" y="48"/>
                      <a:pt x="53" y="48"/>
                    </a:cubicBezTo>
                    <a:cubicBezTo>
                      <a:pt x="53" y="48"/>
                      <a:pt x="53" y="48"/>
                      <a:pt x="53" y="48"/>
                    </a:cubicBezTo>
                    <a:cubicBezTo>
                      <a:pt x="53" y="48"/>
                      <a:pt x="53" y="48"/>
                      <a:pt x="53" y="48"/>
                    </a:cubicBezTo>
                    <a:cubicBezTo>
                      <a:pt x="53" y="48"/>
                      <a:pt x="53" y="48"/>
                      <a:pt x="53" y="48"/>
                    </a:cubicBezTo>
                    <a:cubicBezTo>
                      <a:pt x="53" y="48"/>
                      <a:pt x="53" y="48"/>
                      <a:pt x="53" y="48"/>
                    </a:cubicBezTo>
                    <a:cubicBezTo>
                      <a:pt x="54" y="48"/>
                      <a:pt x="54" y="48"/>
                      <a:pt x="54" y="48"/>
                    </a:cubicBezTo>
                    <a:cubicBezTo>
                      <a:pt x="54" y="48"/>
                      <a:pt x="54" y="48"/>
                      <a:pt x="54" y="48"/>
                    </a:cubicBezTo>
                    <a:cubicBezTo>
                      <a:pt x="54" y="48"/>
                      <a:pt x="54" y="48"/>
                      <a:pt x="54" y="48"/>
                    </a:cubicBezTo>
                    <a:cubicBezTo>
                      <a:pt x="54" y="48"/>
                      <a:pt x="54" y="48"/>
                      <a:pt x="54" y="48"/>
                    </a:cubicBezTo>
                    <a:cubicBezTo>
                      <a:pt x="54" y="48"/>
                      <a:pt x="54" y="48"/>
                      <a:pt x="54" y="48"/>
                    </a:cubicBezTo>
                    <a:cubicBezTo>
                      <a:pt x="54" y="48"/>
                      <a:pt x="54" y="48"/>
                      <a:pt x="54" y="48"/>
                    </a:cubicBezTo>
                    <a:cubicBezTo>
                      <a:pt x="54" y="48"/>
                      <a:pt x="54" y="48"/>
                      <a:pt x="54" y="48"/>
                    </a:cubicBezTo>
                    <a:cubicBezTo>
                      <a:pt x="54" y="48"/>
                      <a:pt x="54" y="48"/>
                      <a:pt x="54" y="48"/>
                    </a:cubicBezTo>
                    <a:cubicBezTo>
                      <a:pt x="54" y="48"/>
                      <a:pt x="54" y="48"/>
                      <a:pt x="54" y="48"/>
                    </a:cubicBezTo>
                    <a:cubicBezTo>
                      <a:pt x="54" y="48"/>
                      <a:pt x="54" y="48"/>
                      <a:pt x="54" y="48"/>
                    </a:cubicBezTo>
                    <a:cubicBezTo>
                      <a:pt x="54" y="48"/>
                      <a:pt x="54" y="48"/>
                      <a:pt x="54" y="48"/>
                    </a:cubicBezTo>
                    <a:cubicBezTo>
                      <a:pt x="54" y="48"/>
                      <a:pt x="54" y="48"/>
                      <a:pt x="54" y="48"/>
                    </a:cubicBezTo>
                    <a:cubicBezTo>
                      <a:pt x="54" y="48"/>
                      <a:pt x="54" y="48"/>
                      <a:pt x="54" y="48"/>
                    </a:cubicBezTo>
                    <a:cubicBezTo>
                      <a:pt x="54" y="48"/>
                      <a:pt x="54" y="48"/>
                      <a:pt x="54" y="48"/>
                    </a:cubicBezTo>
                    <a:cubicBezTo>
                      <a:pt x="55" y="48"/>
                      <a:pt x="55" y="48"/>
                      <a:pt x="55" y="48"/>
                    </a:cubicBezTo>
                    <a:cubicBezTo>
                      <a:pt x="55" y="48"/>
                      <a:pt x="55" y="48"/>
                      <a:pt x="55" y="48"/>
                    </a:cubicBezTo>
                    <a:cubicBezTo>
                      <a:pt x="55" y="48"/>
                      <a:pt x="55" y="48"/>
                      <a:pt x="55" y="48"/>
                    </a:cubicBezTo>
                    <a:cubicBezTo>
                      <a:pt x="55" y="48"/>
                      <a:pt x="55" y="48"/>
                      <a:pt x="55" y="48"/>
                    </a:cubicBezTo>
                    <a:cubicBezTo>
                      <a:pt x="55" y="48"/>
                      <a:pt x="55" y="48"/>
                      <a:pt x="55" y="48"/>
                    </a:cubicBezTo>
                    <a:cubicBezTo>
                      <a:pt x="55" y="48"/>
                      <a:pt x="55" y="48"/>
                      <a:pt x="55" y="48"/>
                    </a:cubicBezTo>
                    <a:cubicBezTo>
                      <a:pt x="55" y="48"/>
                      <a:pt x="55" y="48"/>
                      <a:pt x="55" y="48"/>
                    </a:cubicBezTo>
                    <a:cubicBezTo>
                      <a:pt x="55" y="48"/>
                      <a:pt x="55" y="48"/>
                      <a:pt x="55" y="48"/>
                    </a:cubicBezTo>
                    <a:cubicBezTo>
                      <a:pt x="55" y="48"/>
                      <a:pt x="55" y="48"/>
                      <a:pt x="55" y="48"/>
                    </a:cubicBezTo>
                    <a:cubicBezTo>
                      <a:pt x="55" y="48"/>
                      <a:pt x="55" y="48"/>
                      <a:pt x="55" y="48"/>
                    </a:cubicBezTo>
                    <a:cubicBezTo>
                      <a:pt x="55" y="48"/>
                      <a:pt x="55" y="48"/>
                      <a:pt x="55" y="48"/>
                    </a:cubicBezTo>
                    <a:cubicBezTo>
                      <a:pt x="55" y="48"/>
                      <a:pt x="55" y="48"/>
                      <a:pt x="55" y="48"/>
                    </a:cubicBezTo>
                    <a:cubicBezTo>
                      <a:pt x="55" y="48"/>
                      <a:pt x="55" y="48"/>
                      <a:pt x="55" y="48"/>
                    </a:cubicBezTo>
                    <a:cubicBezTo>
                      <a:pt x="55" y="48"/>
                      <a:pt x="55" y="48"/>
                      <a:pt x="55" y="48"/>
                    </a:cubicBezTo>
                    <a:cubicBezTo>
                      <a:pt x="55" y="48"/>
                      <a:pt x="55" y="48"/>
                      <a:pt x="55" y="48"/>
                    </a:cubicBezTo>
                    <a:cubicBezTo>
                      <a:pt x="56" y="48"/>
                      <a:pt x="56" y="48"/>
                      <a:pt x="56" y="48"/>
                    </a:cubicBezTo>
                    <a:cubicBezTo>
                      <a:pt x="56" y="48"/>
                      <a:pt x="56" y="48"/>
                      <a:pt x="56" y="48"/>
                    </a:cubicBezTo>
                    <a:cubicBezTo>
                      <a:pt x="56" y="48"/>
                      <a:pt x="56" y="48"/>
                      <a:pt x="56" y="48"/>
                    </a:cubicBezTo>
                    <a:cubicBezTo>
                      <a:pt x="56" y="48"/>
                      <a:pt x="56" y="48"/>
                      <a:pt x="56" y="48"/>
                    </a:cubicBezTo>
                    <a:cubicBezTo>
                      <a:pt x="56" y="48"/>
                      <a:pt x="56" y="48"/>
                      <a:pt x="56" y="48"/>
                    </a:cubicBezTo>
                    <a:cubicBezTo>
                      <a:pt x="56" y="48"/>
                      <a:pt x="56" y="48"/>
                      <a:pt x="56" y="48"/>
                    </a:cubicBezTo>
                    <a:cubicBezTo>
                      <a:pt x="56" y="48"/>
                      <a:pt x="56" y="48"/>
                      <a:pt x="56" y="48"/>
                    </a:cubicBezTo>
                    <a:cubicBezTo>
                      <a:pt x="56" y="48"/>
                      <a:pt x="56" y="48"/>
                      <a:pt x="56" y="48"/>
                    </a:cubicBezTo>
                    <a:cubicBezTo>
                      <a:pt x="56" y="48"/>
                      <a:pt x="56" y="48"/>
                      <a:pt x="56" y="48"/>
                    </a:cubicBezTo>
                    <a:cubicBezTo>
                      <a:pt x="56" y="48"/>
                      <a:pt x="56" y="48"/>
                      <a:pt x="56" y="48"/>
                    </a:cubicBezTo>
                    <a:cubicBezTo>
                      <a:pt x="56" y="48"/>
                      <a:pt x="56" y="48"/>
                      <a:pt x="56" y="48"/>
                    </a:cubicBezTo>
                    <a:cubicBezTo>
                      <a:pt x="56" y="48"/>
                      <a:pt x="56" y="48"/>
                      <a:pt x="56" y="48"/>
                    </a:cubicBezTo>
                    <a:cubicBezTo>
                      <a:pt x="56" y="48"/>
                      <a:pt x="56" y="48"/>
                      <a:pt x="56" y="48"/>
                    </a:cubicBezTo>
                    <a:cubicBezTo>
                      <a:pt x="56" y="48"/>
                      <a:pt x="56" y="48"/>
                      <a:pt x="56" y="48"/>
                    </a:cubicBezTo>
                    <a:cubicBezTo>
                      <a:pt x="57" y="48"/>
                      <a:pt x="57" y="48"/>
                      <a:pt x="57" y="48"/>
                    </a:cubicBezTo>
                    <a:cubicBezTo>
                      <a:pt x="57" y="48"/>
                      <a:pt x="57" y="48"/>
                      <a:pt x="57" y="48"/>
                    </a:cubicBezTo>
                    <a:cubicBezTo>
                      <a:pt x="57" y="48"/>
                      <a:pt x="57" y="48"/>
                      <a:pt x="57" y="48"/>
                    </a:cubicBezTo>
                    <a:cubicBezTo>
                      <a:pt x="57" y="48"/>
                      <a:pt x="57" y="48"/>
                      <a:pt x="57" y="48"/>
                    </a:cubicBezTo>
                    <a:cubicBezTo>
                      <a:pt x="57" y="47"/>
                      <a:pt x="57" y="47"/>
                      <a:pt x="57" y="47"/>
                    </a:cubicBezTo>
                    <a:cubicBezTo>
                      <a:pt x="57" y="47"/>
                      <a:pt x="57" y="47"/>
                      <a:pt x="57" y="47"/>
                    </a:cubicBezTo>
                    <a:cubicBezTo>
                      <a:pt x="57" y="47"/>
                      <a:pt x="57" y="47"/>
                      <a:pt x="57" y="47"/>
                    </a:cubicBezTo>
                    <a:cubicBezTo>
                      <a:pt x="57" y="47"/>
                      <a:pt x="57" y="47"/>
                      <a:pt x="57" y="47"/>
                    </a:cubicBezTo>
                    <a:cubicBezTo>
                      <a:pt x="57" y="47"/>
                      <a:pt x="57" y="47"/>
                      <a:pt x="57" y="47"/>
                    </a:cubicBezTo>
                    <a:cubicBezTo>
                      <a:pt x="57" y="47"/>
                      <a:pt x="57" y="47"/>
                      <a:pt x="57" y="47"/>
                    </a:cubicBezTo>
                    <a:cubicBezTo>
                      <a:pt x="58" y="47"/>
                      <a:pt x="58" y="47"/>
                      <a:pt x="58" y="47"/>
                    </a:cubicBezTo>
                    <a:cubicBezTo>
                      <a:pt x="58" y="47"/>
                      <a:pt x="58" y="47"/>
                      <a:pt x="58" y="47"/>
                    </a:cubicBezTo>
                    <a:cubicBezTo>
                      <a:pt x="58" y="47"/>
                      <a:pt x="58" y="47"/>
                      <a:pt x="58" y="47"/>
                    </a:cubicBezTo>
                    <a:cubicBezTo>
                      <a:pt x="58" y="47"/>
                      <a:pt x="58" y="47"/>
                      <a:pt x="58" y="47"/>
                    </a:cubicBezTo>
                    <a:cubicBezTo>
                      <a:pt x="58" y="47"/>
                      <a:pt x="58" y="47"/>
                      <a:pt x="58" y="47"/>
                    </a:cubicBezTo>
                    <a:cubicBezTo>
                      <a:pt x="58" y="47"/>
                      <a:pt x="58" y="47"/>
                      <a:pt x="58" y="47"/>
                    </a:cubicBezTo>
                    <a:cubicBezTo>
                      <a:pt x="58" y="47"/>
                      <a:pt x="58" y="47"/>
                      <a:pt x="58" y="47"/>
                    </a:cubicBezTo>
                    <a:cubicBezTo>
                      <a:pt x="58" y="47"/>
                      <a:pt x="58" y="47"/>
                      <a:pt x="58" y="47"/>
                    </a:cubicBezTo>
                    <a:cubicBezTo>
                      <a:pt x="58" y="47"/>
                      <a:pt x="58" y="47"/>
                      <a:pt x="58" y="47"/>
                    </a:cubicBezTo>
                    <a:cubicBezTo>
                      <a:pt x="58" y="47"/>
                      <a:pt x="58" y="47"/>
                      <a:pt x="58" y="47"/>
                    </a:cubicBezTo>
                    <a:cubicBezTo>
                      <a:pt x="58" y="47"/>
                      <a:pt x="58" y="47"/>
                      <a:pt x="58" y="47"/>
                    </a:cubicBezTo>
                    <a:cubicBezTo>
                      <a:pt x="58" y="47"/>
                      <a:pt x="58" y="47"/>
                      <a:pt x="58" y="47"/>
                    </a:cubicBezTo>
                    <a:cubicBezTo>
                      <a:pt x="58" y="47"/>
                      <a:pt x="58" y="47"/>
                      <a:pt x="58" y="47"/>
                    </a:cubicBezTo>
                    <a:cubicBezTo>
                      <a:pt x="58" y="47"/>
                      <a:pt x="58" y="47"/>
                      <a:pt x="58" y="47"/>
                    </a:cubicBezTo>
                    <a:cubicBezTo>
                      <a:pt x="59" y="47"/>
                      <a:pt x="59" y="47"/>
                      <a:pt x="59" y="47"/>
                    </a:cubicBezTo>
                    <a:cubicBezTo>
                      <a:pt x="59" y="47"/>
                      <a:pt x="59" y="47"/>
                      <a:pt x="59" y="47"/>
                    </a:cubicBezTo>
                    <a:cubicBezTo>
                      <a:pt x="59" y="47"/>
                      <a:pt x="59" y="47"/>
                      <a:pt x="59" y="47"/>
                    </a:cubicBezTo>
                    <a:cubicBezTo>
                      <a:pt x="59" y="47"/>
                      <a:pt x="59" y="47"/>
                      <a:pt x="59" y="47"/>
                    </a:cubicBezTo>
                    <a:cubicBezTo>
                      <a:pt x="59" y="47"/>
                      <a:pt x="59" y="47"/>
                      <a:pt x="59" y="47"/>
                    </a:cubicBezTo>
                    <a:cubicBezTo>
                      <a:pt x="59" y="47"/>
                      <a:pt x="59" y="47"/>
                      <a:pt x="59" y="47"/>
                    </a:cubicBezTo>
                    <a:cubicBezTo>
                      <a:pt x="59" y="47"/>
                      <a:pt x="59" y="47"/>
                      <a:pt x="59" y="47"/>
                    </a:cubicBezTo>
                    <a:cubicBezTo>
                      <a:pt x="59" y="47"/>
                      <a:pt x="59" y="47"/>
                      <a:pt x="59" y="47"/>
                    </a:cubicBezTo>
                    <a:cubicBezTo>
                      <a:pt x="59" y="47"/>
                      <a:pt x="59" y="47"/>
                      <a:pt x="59" y="47"/>
                    </a:cubicBezTo>
                    <a:cubicBezTo>
                      <a:pt x="59" y="47"/>
                      <a:pt x="59" y="47"/>
                      <a:pt x="59" y="47"/>
                    </a:cubicBezTo>
                    <a:cubicBezTo>
                      <a:pt x="59" y="47"/>
                      <a:pt x="59" y="47"/>
                      <a:pt x="59" y="47"/>
                    </a:cubicBezTo>
                    <a:cubicBezTo>
                      <a:pt x="59" y="47"/>
                      <a:pt x="59" y="47"/>
                      <a:pt x="59" y="47"/>
                    </a:cubicBezTo>
                    <a:cubicBezTo>
                      <a:pt x="59" y="47"/>
                      <a:pt x="59" y="47"/>
                      <a:pt x="59" y="47"/>
                    </a:cubicBezTo>
                    <a:cubicBezTo>
                      <a:pt x="59" y="47"/>
                      <a:pt x="59" y="47"/>
                      <a:pt x="59"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0" y="47"/>
                      <a:pt x="60" y="47"/>
                      <a:pt x="60" y="47"/>
                    </a:cubicBezTo>
                    <a:cubicBezTo>
                      <a:pt x="61" y="46"/>
                      <a:pt x="61" y="46"/>
                      <a:pt x="61" y="46"/>
                    </a:cubicBezTo>
                    <a:cubicBezTo>
                      <a:pt x="61" y="46"/>
                      <a:pt x="61" y="46"/>
                      <a:pt x="61" y="46"/>
                    </a:cubicBezTo>
                    <a:cubicBezTo>
                      <a:pt x="61" y="46"/>
                      <a:pt x="61" y="46"/>
                      <a:pt x="61" y="46"/>
                    </a:cubicBezTo>
                    <a:cubicBezTo>
                      <a:pt x="61" y="46"/>
                      <a:pt x="61" y="46"/>
                      <a:pt x="61" y="46"/>
                    </a:cubicBezTo>
                    <a:cubicBezTo>
                      <a:pt x="61" y="46"/>
                      <a:pt x="61" y="46"/>
                      <a:pt x="61" y="46"/>
                    </a:cubicBezTo>
                    <a:cubicBezTo>
                      <a:pt x="61" y="46"/>
                      <a:pt x="61" y="46"/>
                      <a:pt x="61" y="46"/>
                    </a:cubicBezTo>
                    <a:cubicBezTo>
                      <a:pt x="61" y="46"/>
                      <a:pt x="61" y="46"/>
                      <a:pt x="61" y="46"/>
                    </a:cubicBezTo>
                    <a:cubicBezTo>
                      <a:pt x="61" y="46"/>
                      <a:pt x="61" y="46"/>
                      <a:pt x="61" y="46"/>
                    </a:cubicBezTo>
                    <a:cubicBezTo>
                      <a:pt x="61" y="46"/>
                      <a:pt x="61" y="46"/>
                      <a:pt x="61" y="46"/>
                    </a:cubicBezTo>
                    <a:cubicBezTo>
                      <a:pt x="62" y="46"/>
                      <a:pt x="62" y="46"/>
                      <a:pt x="62" y="46"/>
                    </a:cubicBezTo>
                    <a:cubicBezTo>
                      <a:pt x="62" y="46"/>
                      <a:pt x="62" y="46"/>
                      <a:pt x="62" y="46"/>
                    </a:cubicBezTo>
                    <a:cubicBezTo>
                      <a:pt x="62" y="46"/>
                      <a:pt x="62" y="46"/>
                      <a:pt x="62" y="46"/>
                    </a:cubicBezTo>
                    <a:cubicBezTo>
                      <a:pt x="62" y="46"/>
                      <a:pt x="62" y="46"/>
                      <a:pt x="62" y="46"/>
                    </a:cubicBezTo>
                    <a:cubicBezTo>
                      <a:pt x="62" y="46"/>
                      <a:pt x="62" y="46"/>
                      <a:pt x="62" y="46"/>
                    </a:cubicBezTo>
                    <a:cubicBezTo>
                      <a:pt x="62" y="46"/>
                      <a:pt x="62" y="46"/>
                      <a:pt x="62" y="46"/>
                    </a:cubicBezTo>
                    <a:cubicBezTo>
                      <a:pt x="62" y="46"/>
                      <a:pt x="62" y="46"/>
                      <a:pt x="62" y="46"/>
                    </a:cubicBezTo>
                    <a:cubicBezTo>
                      <a:pt x="62" y="46"/>
                      <a:pt x="62" y="46"/>
                      <a:pt x="62" y="46"/>
                    </a:cubicBezTo>
                    <a:cubicBezTo>
                      <a:pt x="62" y="46"/>
                      <a:pt x="62" y="46"/>
                      <a:pt x="62" y="46"/>
                    </a:cubicBezTo>
                    <a:cubicBezTo>
                      <a:pt x="62" y="46"/>
                      <a:pt x="62" y="46"/>
                      <a:pt x="62" y="46"/>
                    </a:cubicBezTo>
                    <a:cubicBezTo>
                      <a:pt x="62" y="46"/>
                      <a:pt x="62" y="46"/>
                      <a:pt x="62" y="46"/>
                    </a:cubicBezTo>
                    <a:cubicBezTo>
                      <a:pt x="62" y="46"/>
                      <a:pt x="62" y="46"/>
                      <a:pt x="62" y="46"/>
                    </a:cubicBezTo>
                    <a:cubicBezTo>
                      <a:pt x="62" y="46"/>
                      <a:pt x="62" y="46"/>
                      <a:pt x="62" y="46"/>
                    </a:cubicBezTo>
                    <a:cubicBezTo>
                      <a:pt x="62" y="46"/>
                      <a:pt x="62" y="46"/>
                      <a:pt x="62" y="46"/>
                    </a:cubicBezTo>
                    <a:cubicBezTo>
                      <a:pt x="63" y="46"/>
                      <a:pt x="63" y="46"/>
                      <a:pt x="63" y="46"/>
                    </a:cubicBezTo>
                    <a:cubicBezTo>
                      <a:pt x="63" y="46"/>
                      <a:pt x="63" y="46"/>
                      <a:pt x="63" y="46"/>
                    </a:cubicBezTo>
                    <a:cubicBezTo>
                      <a:pt x="63" y="46"/>
                      <a:pt x="63" y="46"/>
                      <a:pt x="63" y="46"/>
                    </a:cubicBezTo>
                    <a:cubicBezTo>
                      <a:pt x="63" y="46"/>
                      <a:pt x="63" y="46"/>
                      <a:pt x="63" y="46"/>
                    </a:cubicBezTo>
                    <a:cubicBezTo>
                      <a:pt x="63" y="46"/>
                      <a:pt x="63" y="46"/>
                      <a:pt x="63" y="46"/>
                    </a:cubicBezTo>
                    <a:cubicBezTo>
                      <a:pt x="63" y="46"/>
                      <a:pt x="63" y="46"/>
                      <a:pt x="63" y="46"/>
                    </a:cubicBezTo>
                    <a:cubicBezTo>
                      <a:pt x="63" y="46"/>
                      <a:pt x="63" y="46"/>
                      <a:pt x="63" y="46"/>
                    </a:cubicBezTo>
                    <a:cubicBezTo>
                      <a:pt x="63" y="46"/>
                      <a:pt x="63" y="46"/>
                      <a:pt x="63" y="46"/>
                    </a:cubicBezTo>
                    <a:cubicBezTo>
                      <a:pt x="63" y="46"/>
                      <a:pt x="63" y="46"/>
                      <a:pt x="63" y="46"/>
                    </a:cubicBezTo>
                    <a:cubicBezTo>
                      <a:pt x="63" y="46"/>
                      <a:pt x="63" y="46"/>
                      <a:pt x="63" y="46"/>
                    </a:cubicBezTo>
                    <a:cubicBezTo>
                      <a:pt x="63" y="46"/>
                      <a:pt x="63" y="46"/>
                      <a:pt x="63" y="46"/>
                    </a:cubicBezTo>
                    <a:cubicBezTo>
                      <a:pt x="63" y="46"/>
                      <a:pt x="63" y="46"/>
                      <a:pt x="63" y="46"/>
                    </a:cubicBezTo>
                    <a:cubicBezTo>
                      <a:pt x="63" y="46"/>
                      <a:pt x="63" y="46"/>
                      <a:pt x="63" y="46"/>
                    </a:cubicBezTo>
                    <a:cubicBezTo>
                      <a:pt x="63" y="46"/>
                      <a:pt x="63" y="46"/>
                      <a:pt x="63" y="46"/>
                    </a:cubicBezTo>
                    <a:cubicBezTo>
                      <a:pt x="64" y="46"/>
                      <a:pt x="64" y="46"/>
                      <a:pt x="64" y="46"/>
                    </a:cubicBezTo>
                    <a:cubicBezTo>
                      <a:pt x="64" y="46"/>
                      <a:pt x="64" y="46"/>
                      <a:pt x="64" y="46"/>
                    </a:cubicBezTo>
                    <a:cubicBezTo>
                      <a:pt x="64" y="46"/>
                      <a:pt x="64" y="46"/>
                      <a:pt x="64" y="46"/>
                    </a:cubicBezTo>
                    <a:cubicBezTo>
                      <a:pt x="64" y="46"/>
                      <a:pt x="64" y="46"/>
                      <a:pt x="64" y="46"/>
                    </a:cubicBezTo>
                    <a:cubicBezTo>
                      <a:pt x="70" y="44"/>
                      <a:pt x="77" y="41"/>
                      <a:pt x="83" y="38"/>
                    </a:cubicBezTo>
                    <a:cubicBezTo>
                      <a:pt x="66" y="0"/>
                      <a:pt x="66" y="0"/>
                      <a:pt x="66" y="0"/>
                    </a:cubicBezTo>
                    <a:cubicBezTo>
                      <a:pt x="49" y="7"/>
                      <a:pt x="30" y="11"/>
                      <a:pt x="10" y="11"/>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1" name="Google Shape;1711;p22"/>
              <p:cNvSpPr/>
              <p:nvPr/>
            </p:nvSpPr>
            <p:spPr>
              <a:xfrm>
                <a:off x="8096250" y="3386138"/>
                <a:ext cx="250825" cy="190500"/>
              </a:xfrm>
              <a:custGeom>
                <a:avLst/>
                <a:gdLst/>
                <a:ahLst/>
                <a:cxnLst/>
                <a:rect l="l" t="t" r="r" b="b"/>
                <a:pathLst>
                  <a:path w="84" h="64" extrusionOk="0">
                    <a:moveTo>
                      <a:pt x="0" y="36"/>
                    </a:move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7"/>
                      <a:pt x="0" y="37"/>
                      <a:pt x="0"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2" y="37"/>
                      <a:pt x="2" y="37"/>
                      <a:pt x="2" y="37"/>
                    </a:cubicBezTo>
                    <a:cubicBezTo>
                      <a:pt x="2" y="37"/>
                      <a:pt x="2" y="37"/>
                      <a:pt x="2" y="37"/>
                    </a:cubicBezTo>
                    <a:cubicBezTo>
                      <a:pt x="2" y="37"/>
                      <a:pt x="2" y="37"/>
                      <a:pt x="2" y="37"/>
                    </a:cubicBezTo>
                    <a:cubicBezTo>
                      <a:pt x="2" y="37"/>
                      <a:pt x="2" y="37"/>
                      <a:pt x="2" y="37"/>
                    </a:cubicBezTo>
                    <a:cubicBezTo>
                      <a:pt x="2" y="37"/>
                      <a:pt x="2" y="37"/>
                      <a:pt x="2" y="37"/>
                    </a:cubicBezTo>
                    <a:cubicBezTo>
                      <a:pt x="2" y="37"/>
                      <a:pt x="2" y="37"/>
                      <a:pt x="2" y="37"/>
                    </a:cubicBezTo>
                    <a:cubicBezTo>
                      <a:pt x="2" y="37"/>
                      <a:pt x="2" y="37"/>
                      <a:pt x="2" y="37"/>
                    </a:cubicBezTo>
                    <a:cubicBezTo>
                      <a:pt x="2" y="37"/>
                      <a:pt x="2" y="37"/>
                      <a:pt x="2" y="37"/>
                    </a:cubicBezTo>
                    <a:cubicBezTo>
                      <a:pt x="2" y="38"/>
                      <a:pt x="2" y="38"/>
                      <a:pt x="2" y="38"/>
                    </a:cubicBezTo>
                    <a:cubicBezTo>
                      <a:pt x="2" y="38"/>
                      <a:pt x="2" y="38"/>
                      <a:pt x="2" y="38"/>
                    </a:cubicBezTo>
                    <a:cubicBezTo>
                      <a:pt x="2" y="38"/>
                      <a:pt x="2" y="38"/>
                      <a:pt x="2" y="38"/>
                    </a:cubicBezTo>
                    <a:cubicBezTo>
                      <a:pt x="2" y="38"/>
                      <a:pt x="2" y="38"/>
                      <a:pt x="2" y="38"/>
                    </a:cubicBezTo>
                    <a:cubicBezTo>
                      <a:pt x="2" y="38"/>
                      <a:pt x="2" y="38"/>
                      <a:pt x="2" y="38"/>
                    </a:cubicBezTo>
                    <a:cubicBezTo>
                      <a:pt x="2" y="38"/>
                      <a:pt x="2" y="38"/>
                      <a:pt x="2" y="38"/>
                    </a:cubicBezTo>
                    <a:cubicBezTo>
                      <a:pt x="2" y="38"/>
                      <a:pt x="2" y="38"/>
                      <a:pt x="2" y="38"/>
                    </a:cubicBezTo>
                    <a:cubicBezTo>
                      <a:pt x="2" y="38"/>
                      <a:pt x="2" y="38"/>
                      <a:pt x="2" y="38"/>
                    </a:cubicBezTo>
                    <a:cubicBezTo>
                      <a:pt x="3" y="38"/>
                      <a:pt x="3" y="38"/>
                      <a:pt x="3" y="38"/>
                    </a:cubicBezTo>
                    <a:cubicBezTo>
                      <a:pt x="3" y="38"/>
                      <a:pt x="3" y="38"/>
                      <a:pt x="3" y="38"/>
                    </a:cubicBezTo>
                    <a:cubicBezTo>
                      <a:pt x="3" y="38"/>
                      <a:pt x="3" y="38"/>
                      <a:pt x="3" y="38"/>
                    </a:cubicBezTo>
                    <a:cubicBezTo>
                      <a:pt x="3" y="38"/>
                      <a:pt x="3" y="38"/>
                      <a:pt x="3" y="38"/>
                    </a:cubicBezTo>
                    <a:cubicBezTo>
                      <a:pt x="3" y="38"/>
                      <a:pt x="3" y="38"/>
                      <a:pt x="3" y="38"/>
                    </a:cubicBezTo>
                    <a:cubicBezTo>
                      <a:pt x="3" y="38"/>
                      <a:pt x="3" y="38"/>
                      <a:pt x="3" y="38"/>
                    </a:cubicBezTo>
                    <a:cubicBezTo>
                      <a:pt x="3" y="38"/>
                      <a:pt x="3" y="38"/>
                      <a:pt x="3" y="38"/>
                    </a:cubicBezTo>
                    <a:cubicBezTo>
                      <a:pt x="3" y="38"/>
                      <a:pt x="3" y="38"/>
                      <a:pt x="3" y="38"/>
                    </a:cubicBezTo>
                    <a:cubicBezTo>
                      <a:pt x="3" y="38"/>
                      <a:pt x="3" y="38"/>
                      <a:pt x="3" y="38"/>
                    </a:cubicBezTo>
                    <a:cubicBezTo>
                      <a:pt x="3" y="38"/>
                      <a:pt x="3" y="38"/>
                      <a:pt x="3" y="38"/>
                    </a:cubicBezTo>
                    <a:cubicBezTo>
                      <a:pt x="3" y="38"/>
                      <a:pt x="3" y="38"/>
                      <a:pt x="3" y="38"/>
                    </a:cubicBezTo>
                    <a:cubicBezTo>
                      <a:pt x="3" y="38"/>
                      <a:pt x="3" y="38"/>
                      <a:pt x="3" y="38"/>
                    </a:cubicBezTo>
                    <a:cubicBezTo>
                      <a:pt x="3" y="38"/>
                      <a:pt x="3" y="38"/>
                      <a:pt x="3" y="38"/>
                    </a:cubicBezTo>
                    <a:cubicBezTo>
                      <a:pt x="3" y="38"/>
                      <a:pt x="3" y="38"/>
                      <a:pt x="3" y="38"/>
                    </a:cubicBezTo>
                    <a:cubicBezTo>
                      <a:pt x="3" y="38"/>
                      <a:pt x="3" y="38"/>
                      <a:pt x="3" y="38"/>
                    </a:cubicBezTo>
                    <a:cubicBezTo>
                      <a:pt x="3" y="38"/>
                      <a:pt x="3" y="38"/>
                      <a:pt x="3" y="38"/>
                    </a:cubicBezTo>
                    <a:cubicBezTo>
                      <a:pt x="4" y="38"/>
                      <a:pt x="4" y="38"/>
                      <a:pt x="4" y="38"/>
                    </a:cubicBezTo>
                    <a:cubicBezTo>
                      <a:pt x="4" y="38"/>
                      <a:pt x="4" y="38"/>
                      <a:pt x="4" y="38"/>
                    </a:cubicBezTo>
                    <a:cubicBezTo>
                      <a:pt x="4" y="38"/>
                      <a:pt x="4" y="38"/>
                      <a:pt x="4" y="38"/>
                    </a:cubicBezTo>
                    <a:cubicBezTo>
                      <a:pt x="4" y="39"/>
                      <a:pt x="4" y="39"/>
                      <a:pt x="4" y="39"/>
                    </a:cubicBezTo>
                    <a:cubicBezTo>
                      <a:pt x="4" y="39"/>
                      <a:pt x="4" y="39"/>
                      <a:pt x="4" y="39"/>
                    </a:cubicBezTo>
                    <a:cubicBezTo>
                      <a:pt x="4" y="39"/>
                      <a:pt x="4" y="39"/>
                      <a:pt x="4" y="39"/>
                    </a:cubicBezTo>
                    <a:cubicBezTo>
                      <a:pt x="5" y="39"/>
                      <a:pt x="5" y="39"/>
                      <a:pt x="5" y="39"/>
                    </a:cubicBezTo>
                    <a:cubicBezTo>
                      <a:pt x="5" y="39"/>
                      <a:pt x="5" y="39"/>
                      <a:pt x="5" y="39"/>
                    </a:cubicBezTo>
                    <a:cubicBezTo>
                      <a:pt x="5" y="39"/>
                      <a:pt x="5" y="39"/>
                      <a:pt x="5" y="39"/>
                    </a:cubicBezTo>
                    <a:cubicBezTo>
                      <a:pt x="13" y="44"/>
                      <a:pt x="22" y="48"/>
                      <a:pt x="31" y="52"/>
                    </a:cubicBezTo>
                    <a:cubicBezTo>
                      <a:pt x="31" y="52"/>
                      <a:pt x="31" y="52"/>
                      <a:pt x="31" y="52"/>
                    </a:cubicBezTo>
                    <a:cubicBezTo>
                      <a:pt x="32" y="52"/>
                      <a:pt x="32" y="52"/>
                      <a:pt x="32" y="52"/>
                    </a:cubicBezTo>
                    <a:cubicBezTo>
                      <a:pt x="32" y="52"/>
                      <a:pt x="32" y="52"/>
                      <a:pt x="32" y="52"/>
                    </a:cubicBezTo>
                    <a:cubicBezTo>
                      <a:pt x="33" y="53"/>
                      <a:pt x="33" y="53"/>
                      <a:pt x="33" y="53"/>
                    </a:cubicBezTo>
                    <a:cubicBezTo>
                      <a:pt x="33" y="53"/>
                      <a:pt x="33" y="53"/>
                      <a:pt x="33" y="53"/>
                    </a:cubicBezTo>
                    <a:cubicBezTo>
                      <a:pt x="33" y="53"/>
                      <a:pt x="33" y="53"/>
                      <a:pt x="33" y="53"/>
                    </a:cubicBezTo>
                    <a:cubicBezTo>
                      <a:pt x="33" y="53"/>
                      <a:pt x="33" y="53"/>
                      <a:pt x="33" y="53"/>
                    </a:cubicBezTo>
                    <a:cubicBezTo>
                      <a:pt x="33" y="53"/>
                      <a:pt x="33" y="53"/>
                      <a:pt x="33" y="53"/>
                    </a:cubicBezTo>
                    <a:cubicBezTo>
                      <a:pt x="33" y="53"/>
                      <a:pt x="33" y="53"/>
                      <a:pt x="33" y="53"/>
                    </a:cubicBezTo>
                    <a:cubicBezTo>
                      <a:pt x="33" y="53"/>
                      <a:pt x="33" y="53"/>
                      <a:pt x="33" y="53"/>
                    </a:cubicBezTo>
                    <a:cubicBezTo>
                      <a:pt x="34" y="53"/>
                      <a:pt x="34" y="53"/>
                      <a:pt x="34" y="53"/>
                    </a:cubicBezTo>
                    <a:cubicBezTo>
                      <a:pt x="34" y="53"/>
                      <a:pt x="34" y="53"/>
                      <a:pt x="34" y="53"/>
                    </a:cubicBezTo>
                    <a:cubicBezTo>
                      <a:pt x="34" y="53"/>
                      <a:pt x="34" y="53"/>
                      <a:pt x="34" y="53"/>
                    </a:cubicBezTo>
                    <a:cubicBezTo>
                      <a:pt x="34" y="53"/>
                      <a:pt x="34" y="53"/>
                      <a:pt x="34" y="53"/>
                    </a:cubicBezTo>
                    <a:cubicBezTo>
                      <a:pt x="34" y="53"/>
                      <a:pt x="34" y="53"/>
                      <a:pt x="34" y="53"/>
                    </a:cubicBezTo>
                    <a:cubicBezTo>
                      <a:pt x="34" y="53"/>
                      <a:pt x="34" y="53"/>
                      <a:pt x="34" y="53"/>
                    </a:cubicBezTo>
                    <a:cubicBezTo>
                      <a:pt x="34" y="53"/>
                      <a:pt x="34" y="53"/>
                      <a:pt x="34" y="53"/>
                    </a:cubicBezTo>
                    <a:cubicBezTo>
                      <a:pt x="34" y="53"/>
                      <a:pt x="34" y="53"/>
                      <a:pt x="34" y="53"/>
                    </a:cubicBezTo>
                    <a:cubicBezTo>
                      <a:pt x="34" y="53"/>
                      <a:pt x="34" y="53"/>
                      <a:pt x="34" y="53"/>
                    </a:cubicBezTo>
                    <a:cubicBezTo>
                      <a:pt x="35" y="53"/>
                      <a:pt x="35" y="53"/>
                      <a:pt x="35" y="53"/>
                    </a:cubicBezTo>
                    <a:cubicBezTo>
                      <a:pt x="35" y="53"/>
                      <a:pt x="35" y="53"/>
                      <a:pt x="35" y="53"/>
                    </a:cubicBezTo>
                    <a:cubicBezTo>
                      <a:pt x="35" y="53"/>
                      <a:pt x="35" y="53"/>
                      <a:pt x="35" y="53"/>
                    </a:cubicBezTo>
                    <a:cubicBezTo>
                      <a:pt x="35" y="53"/>
                      <a:pt x="35" y="53"/>
                      <a:pt x="35" y="53"/>
                    </a:cubicBezTo>
                    <a:cubicBezTo>
                      <a:pt x="35" y="53"/>
                      <a:pt x="35" y="53"/>
                      <a:pt x="35" y="53"/>
                    </a:cubicBezTo>
                    <a:cubicBezTo>
                      <a:pt x="35" y="54"/>
                      <a:pt x="35" y="54"/>
                      <a:pt x="35" y="54"/>
                    </a:cubicBezTo>
                    <a:cubicBezTo>
                      <a:pt x="35" y="54"/>
                      <a:pt x="35" y="54"/>
                      <a:pt x="35" y="54"/>
                    </a:cubicBezTo>
                    <a:cubicBezTo>
                      <a:pt x="35" y="54"/>
                      <a:pt x="35" y="54"/>
                      <a:pt x="35" y="54"/>
                    </a:cubicBezTo>
                    <a:cubicBezTo>
                      <a:pt x="35" y="54"/>
                      <a:pt x="35" y="54"/>
                      <a:pt x="35" y="54"/>
                    </a:cubicBezTo>
                    <a:cubicBezTo>
                      <a:pt x="35" y="54"/>
                      <a:pt x="35" y="54"/>
                      <a:pt x="35" y="54"/>
                    </a:cubicBezTo>
                    <a:cubicBezTo>
                      <a:pt x="35" y="54"/>
                      <a:pt x="35" y="54"/>
                      <a:pt x="35" y="54"/>
                    </a:cubicBezTo>
                    <a:cubicBezTo>
                      <a:pt x="35" y="54"/>
                      <a:pt x="35" y="54"/>
                      <a:pt x="35"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7" y="54"/>
                      <a:pt x="37" y="54"/>
                      <a:pt x="37" y="54"/>
                    </a:cubicBezTo>
                    <a:cubicBezTo>
                      <a:pt x="38" y="54"/>
                      <a:pt x="38" y="54"/>
                      <a:pt x="38" y="54"/>
                    </a:cubicBezTo>
                    <a:cubicBezTo>
                      <a:pt x="38" y="54"/>
                      <a:pt x="38" y="54"/>
                      <a:pt x="38" y="54"/>
                    </a:cubicBezTo>
                    <a:cubicBezTo>
                      <a:pt x="38" y="54"/>
                      <a:pt x="38" y="54"/>
                      <a:pt x="38" y="54"/>
                    </a:cubicBezTo>
                    <a:cubicBezTo>
                      <a:pt x="38" y="54"/>
                      <a:pt x="38" y="54"/>
                      <a:pt x="38" y="54"/>
                    </a:cubicBezTo>
                    <a:cubicBezTo>
                      <a:pt x="38" y="55"/>
                      <a:pt x="38" y="55"/>
                      <a:pt x="38" y="55"/>
                    </a:cubicBezTo>
                    <a:cubicBezTo>
                      <a:pt x="38" y="55"/>
                      <a:pt x="38" y="55"/>
                      <a:pt x="38" y="55"/>
                    </a:cubicBezTo>
                    <a:cubicBezTo>
                      <a:pt x="38" y="55"/>
                      <a:pt x="38" y="55"/>
                      <a:pt x="38" y="55"/>
                    </a:cubicBezTo>
                    <a:cubicBezTo>
                      <a:pt x="38" y="55"/>
                      <a:pt x="38" y="55"/>
                      <a:pt x="38" y="55"/>
                    </a:cubicBezTo>
                    <a:cubicBezTo>
                      <a:pt x="38" y="55"/>
                      <a:pt x="38" y="55"/>
                      <a:pt x="38" y="55"/>
                    </a:cubicBezTo>
                    <a:cubicBezTo>
                      <a:pt x="38" y="55"/>
                      <a:pt x="38" y="55"/>
                      <a:pt x="38" y="55"/>
                    </a:cubicBezTo>
                    <a:cubicBezTo>
                      <a:pt x="38" y="55"/>
                      <a:pt x="38" y="55"/>
                      <a:pt x="38" y="55"/>
                    </a:cubicBezTo>
                    <a:cubicBezTo>
                      <a:pt x="38" y="55"/>
                      <a:pt x="38" y="55"/>
                      <a:pt x="38" y="55"/>
                    </a:cubicBezTo>
                    <a:cubicBezTo>
                      <a:pt x="38" y="55"/>
                      <a:pt x="38" y="55"/>
                      <a:pt x="38" y="55"/>
                    </a:cubicBezTo>
                    <a:cubicBezTo>
                      <a:pt x="38" y="55"/>
                      <a:pt x="38" y="55"/>
                      <a:pt x="38" y="55"/>
                    </a:cubicBezTo>
                    <a:cubicBezTo>
                      <a:pt x="38" y="55"/>
                      <a:pt x="38" y="55"/>
                      <a:pt x="38" y="55"/>
                    </a:cubicBezTo>
                    <a:cubicBezTo>
                      <a:pt x="39" y="55"/>
                      <a:pt x="39" y="55"/>
                      <a:pt x="39" y="55"/>
                    </a:cubicBezTo>
                    <a:cubicBezTo>
                      <a:pt x="39" y="55"/>
                      <a:pt x="39" y="55"/>
                      <a:pt x="39" y="55"/>
                    </a:cubicBezTo>
                    <a:cubicBezTo>
                      <a:pt x="39" y="55"/>
                      <a:pt x="39" y="55"/>
                      <a:pt x="39" y="55"/>
                    </a:cubicBezTo>
                    <a:cubicBezTo>
                      <a:pt x="39" y="55"/>
                      <a:pt x="39" y="55"/>
                      <a:pt x="39" y="55"/>
                    </a:cubicBezTo>
                    <a:cubicBezTo>
                      <a:pt x="39" y="55"/>
                      <a:pt x="39" y="55"/>
                      <a:pt x="39" y="55"/>
                    </a:cubicBezTo>
                    <a:cubicBezTo>
                      <a:pt x="39" y="55"/>
                      <a:pt x="39" y="55"/>
                      <a:pt x="39" y="55"/>
                    </a:cubicBezTo>
                    <a:cubicBezTo>
                      <a:pt x="39" y="55"/>
                      <a:pt x="39" y="55"/>
                      <a:pt x="39" y="55"/>
                    </a:cubicBezTo>
                    <a:cubicBezTo>
                      <a:pt x="39" y="55"/>
                      <a:pt x="39" y="55"/>
                      <a:pt x="39" y="55"/>
                    </a:cubicBezTo>
                    <a:cubicBezTo>
                      <a:pt x="39" y="55"/>
                      <a:pt x="39" y="55"/>
                      <a:pt x="39" y="55"/>
                    </a:cubicBezTo>
                    <a:cubicBezTo>
                      <a:pt x="39" y="55"/>
                      <a:pt x="39" y="55"/>
                      <a:pt x="39" y="55"/>
                    </a:cubicBezTo>
                    <a:cubicBezTo>
                      <a:pt x="39" y="55"/>
                      <a:pt x="39" y="55"/>
                      <a:pt x="39" y="55"/>
                    </a:cubicBezTo>
                    <a:cubicBezTo>
                      <a:pt x="39" y="55"/>
                      <a:pt x="39" y="55"/>
                      <a:pt x="39" y="55"/>
                    </a:cubicBezTo>
                    <a:cubicBezTo>
                      <a:pt x="39" y="55"/>
                      <a:pt x="39" y="55"/>
                      <a:pt x="39" y="55"/>
                    </a:cubicBezTo>
                    <a:cubicBezTo>
                      <a:pt x="39" y="55"/>
                      <a:pt x="39" y="55"/>
                      <a:pt x="39" y="55"/>
                    </a:cubicBezTo>
                    <a:cubicBezTo>
                      <a:pt x="39" y="55"/>
                      <a:pt x="39" y="55"/>
                      <a:pt x="39" y="55"/>
                    </a:cubicBezTo>
                    <a:cubicBezTo>
                      <a:pt x="40" y="55"/>
                      <a:pt x="40" y="55"/>
                      <a:pt x="40" y="55"/>
                    </a:cubicBezTo>
                    <a:cubicBezTo>
                      <a:pt x="40" y="55"/>
                      <a:pt x="40" y="55"/>
                      <a:pt x="40" y="55"/>
                    </a:cubicBezTo>
                    <a:cubicBezTo>
                      <a:pt x="40" y="55"/>
                      <a:pt x="40" y="55"/>
                      <a:pt x="40" y="55"/>
                    </a:cubicBezTo>
                    <a:cubicBezTo>
                      <a:pt x="40" y="55"/>
                      <a:pt x="40" y="55"/>
                      <a:pt x="40" y="55"/>
                    </a:cubicBezTo>
                    <a:cubicBezTo>
                      <a:pt x="40" y="55"/>
                      <a:pt x="40" y="55"/>
                      <a:pt x="40" y="55"/>
                    </a:cubicBezTo>
                    <a:cubicBezTo>
                      <a:pt x="40" y="55"/>
                      <a:pt x="40" y="55"/>
                      <a:pt x="40" y="55"/>
                    </a:cubicBezTo>
                    <a:cubicBezTo>
                      <a:pt x="40" y="55"/>
                      <a:pt x="40" y="55"/>
                      <a:pt x="40" y="55"/>
                    </a:cubicBezTo>
                    <a:cubicBezTo>
                      <a:pt x="40" y="55"/>
                      <a:pt x="40" y="55"/>
                      <a:pt x="40" y="55"/>
                    </a:cubicBezTo>
                    <a:cubicBezTo>
                      <a:pt x="40" y="55"/>
                      <a:pt x="40" y="55"/>
                      <a:pt x="40" y="55"/>
                    </a:cubicBezTo>
                    <a:cubicBezTo>
                      <a:pt x="40" y="55"/>
                      <a:pt x="40" y="55"/>
                      <a:pt x="40" y="55"/>
                    </a:cubicBezTo>
                    <a:cubicBezTo>
                      <a:pt x="40" y="55"/>
                      <a:pt x="40" y="55"/>
                      <a:pt x="40" y="55"/>
                    </a:cubicBezTo>
                    <a:cubicBezTo>
                      <a:pt x="40" y="55"/>
                      <a:pt x="40" y="55"/>
                      <a:pt x="40" y="55"/>
                    </a:cubicBezTo>
                    <a:cubicBezTo>
                      <a:pt x="40" y="55"/>
                      <a:pt x="40" y="55"/>
                      <a:pt x="40" y="55"/>
                    </a:cubicBezTo>
                    <a:cubicBezTo>
                      <a:pt x="40" y="55"/>
                      <a:pt x="40" y="55"/>
                      <a:pt x="40" y="55"/>
                    </a:cubicBezTo>
                    <a:cubicBezTo>
                      <a:pt x="41" y="55"/>
                      <a:pt x="41" y="55"/>
                      <a:pt x="41" y="55"/>
                    </a:cubicBezTo>
                    <a:cubicBezTo>
                      <a:pt x="41" y="55"/>
                      <a:pt x="41" y="55"/>
                      <a:pt x="41" y="55"/>
                    </a:cubicBezTo>
                    <a:cubicBezTo>
                      <a:pt x="41" y="56"/>
                      <a:pt x="41" y="56"/>
                      <a:pt x="41" y="56"/>
                    </a:cubicBezTo>
                    <a:cubicBezTo>
                      <a:pt x="41" y="56"/>
                      <a:pt x="41" y="56"/>
                      <a:pt x="41" y="56"/>
                    </a:cubicBezTo>
                    <a:cubicBezTo>
                      <a:pt x="41" y="56"/>
                      <a:pt x="41" y="56"/>
                      <a:pt x="41" y="56"/>
                    </a:cubicBezTo>
                    <a:cubicBezTo>
                      <a:pt x="41" y="56"/>
                      <a:pt x="41" y="56"/>
                      <a:pt x="41" y="56"/>
                    </a:cubicBezTo>
                    <a:cubicBezTo>
                      <a:pt x="41" y="56"/>
                      <a:pt x="41" y="56"/>
                      <a:pt x="41" y="56"/>
                    </a:cubicBezTo>
                    <a:cubicBezTo>
                      <a:pt x="41" y="56"/>
                      <a:pt x="41" y="56"/>
                      <a:pt x="41" y="56"/>
                    </a:cubicBezTo>
                    <a:cubicBezTo>
                      <a:pt x="41" y="56"/>
                      <a:pt x="41" y="56"/>
                      <a:pt x="41" y="56"/>
                    </a:cubicBezTo>
                    <a:cubicBezTo>
                      <a:pt x="41" y="56"/>
                      <a:pt x="41" y="56"/>
                      <a:pt x="41" y="56"/>
                    </a:cubicBezTo>
                    <a:cubicBezTo>
                      <a:pt x="41" y="56"/>
                      <a:pt x="41" y="56"/>
                      <a:pt x="41" y="56"/>
                    </a:cubicBezTo>
                    <a:cubicBezTo>
                      <a:pt x="41" y="56"/>
                      <a:pt x="41" y="56"/>
                      <a:pt x="41" y="56"/>
                    </a:cubicBezTo>
                    <a:cubicBezTo>
                      <a:pt x="41" y="56"/>
                      <a:pt x="41" y="56"/>
                      <a:pt x="41" y="56"/>
                    </a:cubicBezTo>
                    <a:cubicBezTo>
                      <a:pt x="41" y="56"/>
                      <a:pt x="41" y="56"/>
                      <a:pt x="41" y="56"/>
                    </a:cubicBezTo>
                    <a:cubicBezTo>
                      <a:pt x="41" y="56"/>
                      <a:pt x="41" y="56"/>
                      <a:pt x="41" y="56"/>
                    </a:cubicBezTo>
                    <a:cubicBezTo>
                      <a:pt x="42" y="56"/>
                      <a:pt x="42" y="56"/>
                      <a:pt x="42" y="56"/>
                    </a:cubicBezTo>
                    <a:cubicBezTo>
                      <a:pt x="42" y="56"/>
                      <a:pt x="42" y="56"/>
                      <a:pt x="42" y="56"/>
                    </a:cubicBezTo>
                    <a:cubicBezTo>
                      <a:pt x="42" y="56"/>
                      <a:pt x="42" y="56"/>
                      <a:pt x="42" y="56"/>
                    </a:cubicBezTo>
                    <a:cubicBezTo>
                      <a:pt x="42" y="56"/>
                      <a:pt x="42" y="56"/>
                      <a:pt x="42" y="56"/>
                    </a:cubicBezTo>
                    <a:cubicBezTo>
                      <a:pt x="42" y="56"/>
                      <a:pt x="42" y="56"/>
                      <a:pt x="42" y="56"/>
                    </a:cubicBezTo>
                    <a:cubicBezTo>
                      <a:pt x="42" y="56"/>
                      <a:pt x="42" y="56"/>
                      <a:pt x="42" y="56"/>
                    </a:cubicBezTo>
                    <a:cubicBezTo>
                      <a:pt x="42" y="56"/>
                      <a:pt x="42" y="56"/>
                      <a:pt x="42" y="56"/>
                    </a:cubicBezTo>
                    <a:cubicBezTo>
                      <a:pt x="42" y="56"/>
                      <a:pt x="42" y="56"/>
                      <a:pt x="42" y="56"/>
                    </a:cubicBezTo>
                    <a:cubicBezTo>
                      <a:pt x="42" y="56"/>
                      <a:pt x="42" y="56"/>
                      <a:pt x="42" y="56"/>
                    </a:cubicBezTo>
                    <a:cubicBezTo>
                      <a:pt x="42" y="56"/>
                      <a:pt x="42" y="56"/>
                      <a:pt x="42" y="56"/>
                    </a:cubicBezTo>
                    <a:cubicBezTo>
                      <a:pt x="42" y="56"/>
                      <a:pt x="42" y="56"/>
                      <a:pt x="42" y="56"/>
                    </a:cubicBezTo>
                    <a:cubicBezTo>
                      <a:pt x="42" y="56"/>
                      <a:pt x="42" y="56"/>
                      <a:pt x="42" y="56"/>
                    </a:cubicBezTo>
                    <a:cubicBezTo>
                      <a:pt x="42" y="56"/>
                      <a:pt x="42" y="56"/>
                      <a:pt x="42" y="56"/>
                    </a:cubicBezTo>
                    <a:cubicBezTo>
                      <a:pt x="42" y="56"/>
                      <a:pt x="42" y="56"/>
                      <a:pt x="42" y="56"/>
                    </a:cubicBezTo>
                    <a:cubicBezTo>
                      <a:pt x="43" y="56"/>
                      <a:pt x="43" y="56"/>
                      <a:pt x="43" y="56"/>
                    </a:cubicBezTo>
                    <a:cubicBezTo>
                      <a:pt x="43" y="56"/>
                      <a:pt x="43" y="56"/>
                      <a:pt x="43" y="56"/>
                    </a:cubicBezTo>
                    <a:cubicBezTo>
                      <a:pt x="43" y="56"/>
                      <a:pt x="43" y="56"/>
                      <a:pt x="43" y="56"/>
                    </a:cubicBezTo>
                    <a:cubicBezTo>
                      <a:pt x="43" y="56"/>
                      <a:pt x="43" y="56"/>
                      <a:pt x="43" y="56"/>
                    </a:cubicBezTo>
                    <a:cubicBezTo>
                      <a:pt x="43" y="56"/>
                      <a:pt x="43" y="56"/>
                      <a:pt x="43" y="56"/>
                    </a:cubicBezTo>
                    <a:cubicBezTo>
                      <a:pt x="43" y="56"/>
                      <a:pt x="43" y="56"/>
                      <a:pt x="43" y="56"/>
                    </a:cubicBezTo>
                    <a:cubicBezTo>
                      <a:pt x="43" y="56"/>
                      <a:pt x="43" y="56"/>
                      <a:pt x="43" y="56"/>
                    </a:cubicBezTo>
                    <a:cubicBezTo>
                      <a:pt x="43" y="56"/>
                      <a:pt x="43" y="56"/>
                      <a:pt x="43" y="56"/>
                    </a:cubicBezTo>
                    <a:cubicBezTo>
                      <a:pt x="43" y="56"/>
                      <a:pt x="43" y="56"/>
                      <a:pt x="43" y="56"/>
                    </a:cubicBezTo>
                    <a:cubicBezTo>
                      <a:pt x="43" y="56"/>
                      <a:pt x="43" y="56"/>
                      <a:pt x="43" y="56"/>
                    </a:cubicBezTo>
                    <a:cubicBezTo>
                      <a:pt x="43" y="56"/>
                      <a:pt x="43" y="56"/>
                      <a:pt x="43" y="56"/>
                    </a:cubicBezTo>
                    <a:cubicBezTo>
                      <a:pt x="43" y="56"/>
                      <a:pt x="43" y="56"/>
                      <a:pt x="43" y="56"/>
                    </a:cubicBezTo>
                    <a:cubicBezTo>
                      <a:pt x="43" y="56"/>
                      <a:pt x="43" y="56"/>
                      <a:pt x="43" y="56"/>
                    </a:cubicBezTo>
                    <a:cubicBezTo>
                      <a:pt x="43" y="56"/>
                      <a:pt x="43" y="56"/>
                      <a:pt x="43" y="56"/>
                    </a:cubicBezTo>
                    <a:cubicBezTo>
                      <a:pt x="43" y="56"/>
                      <a:pt x="43" y="56"/>
                      <a:pt x="43" y="56"/>
                    </a:cubicBezTo>
                    <a:cubicBezTo>
                      <a:pt x="44" y="56"/>
                      <a:pt x="44" y="56"/>
                      <a:pt x="44" y="56"/>
                    </a:cubicBezTo>
                    <a:cubicBezTo>
                      <a:pt x="44" y="56"/>
                      <a:pt x="44" y="56"/>
                      <a:pt x="44" y="56"/>
                    </a:cubicBezTo>
                    <a:cubicBezTo>
                      <a:pt x="44" y="56"/>
                      <a:pt x="44" y="56"/>
                      <a:pt x="44" y="56"/>
                    </a:cubicBezTo>
                    <a:cubicBezTo>
                      <a:pt x="44" y="56"/>
                      <a:pt x="44" y="56"/>
                      <a:pt x="44" y="56"/>
                    </a:cubicBezTo>
                    <a:cubicBezTo>
                      <a:pt x="44" y="57"/>
                      <a:pt x="44" y="57"/>
                      <a:pt x="44" y="57"/>
                    </a:cubicBezTo>
                    <a:cubicBezTo>
                      <a:pt x="44" y="57"/>
                      <a:pt x="44" y="57"/>
                      <a:pt x="44" y="57"/>
                    </a:cubicBezTo>
                    <a:cubicBezTo>
                      <a:pt x="44" y="57"/>
                      <a:pt x="44" y="57"/>
                      <a:pt x="44" y="57"/>
                    </a:cubicBezTo>
                    <a:cubicBezTo>
                      <a:pt x="44" y="57"/>
                      <a:pt x="44" y="57"/>
                      <a:pt x="44" y="57"/>
                    </a:cubicBezTo>
                    <a:cubicBezTo>
                      <a:pt x="44" y="57"/>
                      <a:pt x="44" y="57"/>
                      <a:pt x="44" y="57"/>
                    </a:cubicBezTo>
                    <a:cubicBezTo>
                      <a:pt x="44" y="57"/>
                      <a:pt x="44" y="57"/>
                      <a:pt x="44" y="57"/>
                    </a:cubicBezTo>
                    <a:cubicBezTo>
                      <a:pt x="44" y="57"/>
                      <a:pt x="44" y="57"/>
                      <a:pt x="44" y="57"/>
                    </a:cubicBezTo>
                    <a:cubicBezTo>
                      <a:pt x="44" y="57"/>
                      <a:pt x="44" y="57"/>
                      <a:pt x="44" y="57"/>
                    </a:cubicBezTo>
                    <a:cubicBezTo>
                      <a:pt x="44" y="57"/>
                      <a:pt x="44" y="57"/>
                      <a:pt x="44" y="57"/>
                    </a:cubicBezTo>
                    <a:cubicBezTo>
                      <a:pt x="44" y="57"/>
                      <a:pt x="44" y="57"/>
                      <a:pt x="44" y="57"/>
                    </a:cubicBezTo>
                    <a:cubicBezTo>
                      <a:pt x="44" y="57"/>
                      <a:pt x="44" y="57"/>
                      <a:pt x="44" y="57"/>
                    </a:cubicBezTo>
                    <a:cubicBezTo>
                      <a:pt x="45" y="57"/>
                      <a:pt x="45" y="57"/>
                      <a:pt x="45" y="57"/>
                    </a:cubicBezTo>
                    <a:cubicBezTo>
                      <a:pt x="45" y="57"/>
                      <a:pt x="45" y="57"/>
                      <a:pt x="45" y="57"/>
                    </a:cubicBezTo>
                    <a:cubicBezTo>
                      <a:pt x="45" y="57"/>
                      <a:pt x="45" y="57"/>
                      <a:pt x="45" y="57"/>
                    </a:cubicBezTo>
                    <a:cubicBezTo>
                      <a:pt x="45" y="57"/>
                      <a:pt x="45" y="57"/>
                      <a:pt x="45" y="57"/>
                    </a:cubicBezTo>
                    <a:cubicBezTo>
                      <a:pt x="45" y="57"/>
                      <a:pt x="45" y="57"/>
                      <a:pt x="45" y="57"/>
                    </a:cubicBezTo>
                    <a:cubicBezTo>
                      <a:pt x="45" y="57"/>
                      <a:pt x="45" y="57"/>
                      <a:pt x="45" y="57"/>
                    </a:cubicBezTo>
                    <a:cubicBezTo>
                      <a:pt x="45" y="57"/>
                      <a:pt x="45" y="57"/>
                      <a:pt x="45" y="57"/>
                    </a:cubicBezTo>
                    <a:cubicBezTo>
                      <a:pt x="45" y="57"/>
                      <a:pt x="45" y="57"/>
                      <a:pt x="45" y="57"/>
                    </a:cubicBezTo>
                    <a:cubicBezTo>
                      <a:pt x="45" y="57"/>
                      <a:pt x="45" y="57"/>
                      <a:pt x="45" y="57"/>
                    </a:cubicBezTo>
                    <a:cubicBezTo>
                      <a:pt x="45" y="57"/>
                      <a:pt x="45" y="57"/>
                      <a:pt x="45" y="57"/>
                    </a:cubicBezTo>
                    <a:cubicBezTo>
                      <a:pt x="45" y="57"/>
                      <a:pt x="45" y="57"/>
                      <a:pt x="45" y="57"/>
                    </a:cubicBezTo>
                    <a:cubicBezTo>
                      <a:pt x="45" y="57"/>
                      <a:pt x="45" y="57"/>
                      <a:pt x="45" y="57"/>
                    </a:cubicBezTo>
                    <a:cubicBezTo>
                      <a:pt x="45" y="57"/>
                      <a:pt x="45" y="57"/>
                      <a:pt x="45" y="57"/>
                    </a:cubicBezTo>
                    <a:cubicBezTo>
                      <a:pt x="45" y="57"/>
                      <a:pt x="45" y="57"/>
                      <a:pt x="45" y="57"/>
                    </a:cubicBezTo>
                    <a:cubicBezTo>
                      <a:pt x="46" y="57"/>
                      <a:pt x="46" y="57"/>
                      <a:pt x="46" y="57"/>
                    </a:cubicBezTo>
                    <a:cubicBezTo>
                      <a:pt x="46" y="57"/>
                      <a:pt x="46" y="57"/>
                      <a:pt x="46" y="57"/>
                    </a:cubicBezTo>
                    <a:cubicBezTo>
                      <a:pt x="46" y="57"/>
                      <a:pt x="46" y="57"/>
                      <a:pt x="46" y="57"/>
                    </a:cubicBezTo>
                    <a:cubicBezTo>
                      <a:pt x="46" y="57"/>
                      <a:pt x="46" y="57"/>
                      <a:pt x="46" y="57"/>
                    </a:cubicBezTo>
                    <a:cubicBezTo>
                      <a:pt x="46" y="57"/>
                      <a:pt x="46" y="57"/>
                      <a:pt x="46" y="57"/>
                    </a:cubicBezTo>
                    <a:cubicBezTo>
                      <a:pt x="46" y="57"/>
                      <a:pt x="46" y="57"/>
                      <a:pt x="46" y="57"/>
                    </a:cubicBezTo>
                    <a:cubicBezTo>
                      <a:pt x="46" y="57"/>
                      <a:pt x="46" y="57"/>
                      <a:pt x="46" y="57"/>
                    </a:cubicBezTo>
                    <a:cubicBezTo>
                      <a:pt x="46" y="57"/>
                      <a:pt x="46" y="57"/>
                      <a:pt x="46" y="57"/>
                    </a:cubicBezTo>
                    <a:cubicBezTo>
                      <a:pt x="46" y="57"/>
                      <a:pt x="46" y="57"/>
                      <a:pt x="46" y="57"/>
                    </a:cubicBezTo>
                    <a:cubicBezTo>
                      <a:pt x="46" y="57"/>
                      <a:pt x="46" y="57"/>
                      <a:pt x="46" y="57"/>
                    </a:cubicBezTo>
                    <a:cubicBezTo>
                      <a:pt x="47" y="57"/>
                      <a:pt x="47" y="57"/>
                      <a:pt x="47" y="57"/>
                    </a:cubicBezTo>
                    <a:cubicBezTo>
                      <a:pt x="47" y="57"/>
                      <a:pt x="47" y="57"/>
                      <a:pt x="47" y="57"/>
                    </a:cubicBezTo>
                    <a:cubicBezTo>
                      <a:pt x="47" y="57"/>
                      <a:pt x="47" y="57"/>
                      <a:pt x="47" y="57"/>
                    </a:cubicBezTo>
                    <a:cubicBezTo>
                      <a:pt x="47" y="57"/>
                      <a:pt x="47" y="57"/>
                      <a:pt x="47" y="57"/>
                    </a:cubicBezTo>
                    <a:cubicBezTo>
                      <a:pt x="47" y="57"/>
                      <a:pt x="47" y="57"/>
                      <a:pt x="47" y="57"/>
                    </a:cubicBezTo>
                    <a:cubicBezTo>
                      <a:pt x="47" y="57"/>
                      <a:pt x="47" y="57"/>
                      <a:pt x="47" y="57"/>
                    </a:cubicBezTo>
                    <a:cubicBezTo>
                      <a:pt x="47" y="57"/>
                      <a:pt x="47" y="57"/>
                      <a:pt x="47" y="57"/>
                    </a:cubicBezTo>
                    <a:cubicBezTo>
                      <a:pt x="47" y="57"/>
                      <a:pt x="47" y="57"/>
                      <a:pt x="47" y="57"/>
                    </a:cubicBezTo>
                    <a:cubicBezTo>
                      <a:pt x="47" y="58"/>
                      <a:pt x="47" y="58"/>
                      <a:pt x="47" y="58"/>
                    </a:cubicBezTo>
                    <a:cubicBezTo>
                      <a:pt x="47" y="58"/>
                      <a:pt x="47" y="58"/>
                      <a:pt x="47" y="58"/>
                    </a:cubicBezTo>
                    <a:cubicBezTo>
                      <a:pt x="47" y="58"/>
                      <a:pt x="47" y="58"/>
                      <a:pt x="47" y="58"/>
                    </a:cubicBezTo>
                    <a:cubicBezTo>
                      <a:pt x="47" y="58"/>
                      <a:pt x="47" y="58"/>
                      <a:pt x="47" y="58"/>
                    </a:cubicBezTo>
                    <a:cubicBezTo>
                      <a:pt x="48" y="58"/>
                      <a:pt x="48" y="58"/>
                      <a:pt x="48" y="58"/>
                    </a:cubicBezTo>
                    <a:cubicBezTo>
                      <a:pt x="48" y="58"/>
                      <a:pt x="48" y="58"/>
                      <a:pt x="48" y="58"/>
                    </a:cubicBezTo>
                    <a:cubicBezTo>
                      <a:pt x="48" y="58"/>
                      <a:pt x="48" y="58"/>
                      <a:pt x="48" y="58"/>
                    </a:cubicBezTo>
                    <a:cubicBezTo>
                      <a:pt x="48" y="58"/>
                      <a:pt x="48" y="58"/>
                      <a:pt x="48" y="58"/>
                    </a:cubicBezTo>
                    <a:cubicBezTo>
                      <a:pt x="48" y="58"/>
                      <a:pt x="48" y="58"/>
                      <a:pt x="48" y="58"/>
                    </a:cubicBezTo>
                    <a:cubicBezTo>
                      <a:pt x="48" y="58"/>
                      <a:pt x="48" y="58"/>
                      <a:pt x="48" y="58"/>
                    </a:cubicBezTo>
                    <a:cubicBezTo>
                      <a:pt x="48" y="58"/>
                      <a:pt x="48" y="58"/>
                      <a:pt x="48" y="58"/>
                    </a:cubicBezTo>
                    <a:cubicBezTo>
                      <a:pt x="48" y="58"/>
                      <a:pt x="48" y="58"/>
                      <a:pt x="48" y="58"/>
                    </a:cubicBezTo>
                    <a:cubicBezTo>
                      <a:pt x="49" y="58"/>
                      <a:pt x="49" y="58"/>
                      <a:pt x="49" y="58"/>
                    </a:cubicBezTo>
                    <a:cubicBezTo>
                      <a:pt x="49" y="58"/>
                      <a:pt x="49" y="58"/>
                      <a:pt x="49" y="58"/>
                    </a:cubicBezTo>
                    <a:cubicBezTo>
                      <a:pt x="49" y="58"/>
                      <a:pt x="49" y="58"/>
                      <a:pt x="49" y="58"/>
                    </a:cubicBezTo>
                    <a:cubicBezTo>
                      <a:pt x="49" y="58"/>
                      <a:pt x="49" y="58"/>
                      <a:pt x="49" y="58"/>
                    </a:cubicBezTo>
                    <a:cubicBezTo>
                      <a:pt x="50" y="58"/>
                      <a:pt x="50" y="58"/>
                      <a:pt x="50" y="58"/>
                    </a:cubicBezTo>
                    <a:cubicBezTo>
                      <a:pt x="50" y="58"/>
                      <a:pt x="50" y="58"/>
                      <a:pt x="50" y="58"/>
                    </a:cubicBezTo>
                    <a:cubicBezTo>
                      <a:pt x="50" y="58"/>
                      <a:pt x="50" y="58"/>
                      <a:pt x="50" y="58"/>
                    </a:cubicBezTo>
                    <a:cubicBezTo>
                      <a:pt x="51" y="59"/>
                      <a:pt x="52" y="59"/>
                      <a:pt x="53" y="59"/>
                    </a:cubicBezTo>
                    <a:cubicBezTo>
                      <a:pt x="53" y="59"/>
                      <a:pt x="53" y="59"/>
                      <a:pt x="53" y="59"/>
                    </a:cubicBezTo>
                    <a:cubicBezTo>
                      <a:pt x="56" y="60"/>
                      <a:pt x="60" y="61"/>
                      <a:pt x="63" y="61"/>
                    </a:cubicBezTo>
                    <a:cubicBezTo>
                      <a:pt x="64" y="61"/>
                      <a:pt x="64" y="62"/>
                      <a:pt x="65" y="62"/>
                    </a:cubicBezTo>
                    <a:cubicBezTo>
                      <a:pt x="65" y="62"/>
                      <a:pt x="65" y="62"/>
                      <a:pt x="65" y="62"/>
                    </a:cubicBezTo>
                    <a:cubicBezTo>
                      <a:pt x="65" y="62"/>
                      <a:pt x="65" y="62"/>
                      <a:pt x="65" y="62"/>
                    </a:cubicBezTo>
                    <a:cubicBezTo>
                      <a:pt x="65" y="62"/>
                      <a:pt x="65" y="62"/>
                      <a:pt x="65" y="62"/>
                    </a:cubicBezTo>
                    <a:cubicBezTo>
                      <a:pt x="66" y="62"/>
                      <a:pt x="66" y="62"/>
                      <a:pt x="66" y="62"/>
                    </a:cubicBezTo>
                    <a:cubicBezTo>
                      <a:pt x="66" y="62"/>
                      <a:pt x="66" y="62"/>
                      <a:pt x="66" y="62"/>
                    </a:cubicBezTo>
                    <a:cubicBezTo>
                      <a:pt x="66" y="62"/>
                      <a:pt x="66" y="62"/>
                      <a:pt x="66" y="62"/>
                    </a:cubicBezTo>
                    <a:cubicBezTo>
                      <a:pt x="66" y="62"/>
                      <a:pt x="66" y="62"/>
                      <a:pt x="66" y="62"/>
                    </a:cubicBezTo>
                    <a:cubicBezTo>
                      <a:pt x="66" y="62"/>
                      <a:pt x="66" y="62"/>
                      <a:pt x="66" y="62"/>
                    </a:cubicBezTo>
                    <a:cubicBezTo>
                      <a:pt x="66" y="62"/>
                      <a:pt x="66" y="62"/>
                      <a:pt x="66" y="62"/>
                    </a:cubicBezTo>
                    <a:cubicBezTo>
                      <a:pt x="66" y="62"/>
                      <a:pt x="66" y="62"/>
                      <a:pt x="66" y="62"/>
                    </a:cubicBezTo>
                    <a:cubicBezTo>
                      <a:pt x="66" y="62"/>
                      <a:pt x="66" y="62"/>
                      <a:pt x="66" y="62"/>
                    </a:cubicBezTo>
                    <a:cubicBezTo>
                      <a:pt x="66" y="62"/>
                      <a:pt x="66" y="62"/>
                      <a:pt x="66" y="62"/>
                    </a:cubicBezTo>
                    <a:cubicBezTo>
                      <a:pt x="66" y="62"/>
                      <a:pt x="66" y="62"/>
                      <a:pt x="66" y="62"/>
                    </a:cubicBezTo>
                    <a:cubicBezTo>
                      <a:pt x="66" y="62"/>
                      <a:pt x="66" y="62"/>
                      <a:pt x="66" y="62"/>
                    </a:cubicBezTo>
                    <a:cubicBezTo>
                      <a:pt x="66" y="62"/>
                      <a:pt x="66" y="62"/>
                      <a:pt x="66" y="62"/>
                    </a:cubicBezTo>
                    <a:cubicBezTo>
                      <a:pt x="67" y="62"/>
                      <a:pt x="67" y="62"/>
                      <a:pt x="67" y="62"/>
                    </a:cubicBezTo>
                    <a:cubicBezTo>
                      <a:pt x="67" y="62"/>
                      <a:pt x="67" y="62"/>
                      <a:pt x="67" y="62"/>
                    </a:cubicBezTo>
                    <a:cubicBezTo>
                      <a:pt x="67" y="62"/>
                      <a:pt x="67" y="62"/>
                      <a:pt x="67" y="62"/>
                    </a:cubicBezTo>
                    <a:cubicBezTo>
                      <a:pt x="67" y="62"/>
                      <a:pt x="67" y="62"/>
                      <a:pt x="67" y="62"/>
                    </a:cubicBezTo>
                    <a:cubicBezTo>
                      <a:pt x="67" y="62"/>
                      <a:pt x="67" y="62"/>
                      <a:pt x="67" y="62"/>
                    </a:cubicBezTo>
                    <a:cubicBezTo>
                      <a:pt x="67" y="62"/>
                      <a:pt x="67" y="62"/>
                      <a:pt x="67" y="62"/>
                    </a:cubicBezTo>
                    <a:cubicBezTo>
                      <a:pt x="67" y="62"/>
                      <a:pt x="67" y="62"/>
                      <a:pt x="67" y="62"/>
                    </a:cubicBezTo>
                    <a:cubicBezTo>
                      <a:pt x="67" y="62"/>
                      <a:pt x="67" y="62"/>
                      <a:pt x="67" y="62"/>
                    </a:cubicBezTo>
                    <a:cubicBezTo>
                      <a:pt x="67" y="62"/>
                      <a:pt x="67" y="62"/>
                      <a:pt x="67" y="62"/>
                    </a:cubicBezTo>
                    <a:cubicBezTo>
                      <a:pt x="67" y="62"/>
                      <a:pt x="67" y="62"/>
                      <a:pt x="67" y="62"/>
                    </a:cubicBezTo>
                    <a:cubicBezTo>
                      <a:pt x="67" y="62"/>
                      <a:pt x="67" y="62"/>
                      <a:pt x="67" y="62"/>
                    </a:cubicBezTo>
                    <a:cubicBezTo>
                      <a:pt x="67" y="62"/>
                      <a:pt x="67" y="62"/>
                      <a:pt x="67" y="62"/>
                    </a:cubicBezTo>
                    <a:cubicBezTo>
                      <a:pt x="68" y="62"/>
                      <a:pt x="68" y="62"/>
                      <a:pt x="68" y="62"/>
                    </a:cubicBezTo>
                    <a:cubicBezTo>
                      <a:pt x="68" y="62"/>
                      <a:pt x="68" y="62"/>
                      <a:pt x="68" y="62"/>
                    </a:cubicBezTo>
                    <a:cubicBezTo>
                      <a:pt x="68" y="62"/>
                      <a:pt x="68" y="62"/>
                      <a:pt x="68" y="62"/>
                    </a:cubicBezTo>
                    <a:cubicBezTo>
                      <a:pt x="68" y="62"/>
                      <a:pt x="68" y="62"/>
                      <a:pt x="68" y="62"/>
                    </a:cubicBezTo>
                    <a:cubicBezTo>
                      <a:pt x="68" y="62"/>
                      <a:pt x="68" y="62"/>
                      <a:pt x="68" y="62"/>
                    </a:cubicBezTo>
                    <a:cubicBezTo>
                      <a:pt x="68" y="62"/>
                      <a:pt x="68" y="62"/>
                      <a:pt x="68" y="62"/>
                    </a:cubicBezTo>
                    <a:cubicBezTo>
                      <a:pt x="68" y="62"/>
                      <a:pt x="68" y="62"/>
                      <a:pt x="68" y="62"/>
                    </a:cubicBezTo>
                    <a:cubicBezTo>
                      <a:pt x="68" y="62"/>
                      <a:pt x="68" y="62"/>
                      <a:pt x="68" y="62"/>
                    </a:cubicBezTo>
                    <a:cubicBezTo>
                      <a:pt x="68" y="62"/>
                      <a:pt x="68" y="62"/>
                      <a:pt x="68" y="62"/>
                    </a:cubicBezTo>
                    <a:cubicBezTo>
                      <a:pt x="68" y="62"/>
                      <a:pt x="68" y="62"/>
                      <a:pt x="68" y="62"/>
                    </a:cubicBezTo>
                    <a:cubicBezTo>
                      <a:pt x="68" y="62"/>
                      <a:pt x="68" y="62"/>
                      <a:pt x="68" y="62"/>
                    </a:cubicBezTo>
                    <a:cubicBezTo>
                      <a:pt x="68" y="62"/>
                      <a:pt x="68" y="62"/>
                      <a:pt x="68" y="62"/>
                    </a:cubicBezTo>
                    <a:cubicBezTo>
                      <a:pt x="68" y="62"/>
                      <a:pt x="68" y="62"/>
                      <a:pt x="68" y="62"/>
                    </a:cubicBezTo>
                    <a:cubicBezTo>
                      <a:pt x="68" y="62"/>
                      <a:pt x="68" y="62"/>
                      <a:pt x="68" y="62"/>
                    </a:cubicBezTo>
                    <a:cubicBezTo>
                      <a:pt x="69" y="62"/>
                      <a:pt x="69" y="62"/>
                      <a:pt x="69" y="62"/>
                    </a:cubicBezTo>
                    <a:cubicBezTo>
                      <a:pt x="69" y="62"/>
                      <a:pt x="69" y="62"/>
                      <a:pt x="69" y="62"/>
                    </a:cubicBezTo>
                    <a:cubicBezTo>
                      <a:pt x="69" y="62"/>
                      <a:pt x="69" y="62"/>
                      <a:pt x="69" y="62"/>
                    </a:cubicBezTo>
                    <a:cubicBezTo>
                      <a:pt x="69" y="62"/>
                      <a:pt x="69" y="62"/>
                      <a:pt x="69" y="62"/>
                    </a:cubicBezTo>
                    <a:cubicBezTo>
                      <a:pt x="69" y="62"/>
                      <a:pt x="69" y="62"/>
                      <a:pt x="69" y="62"/>
                    </a:cubicBezTo>
                    <a:cubicBezTo>
                      <a:pt x="69" y="62"/>
                      <a:pt x="69" y="62"/>
                      <a:pt x="69" y="62"/>
                    </a:cubicBezTo>
                    <a:cubicBezTo>
                      <a:pt x="69" y="62"/>
                      <a:pt x="69" y="62"/>
                      <a:pt x="69" y="62"/>
                    </a:cubicBezTo>
                    <a:cubicBezTo>
                      <a:pt x="69" y="62"/>
                      <a:pt x="69" y="62"/>
                      <a:pt x="69" y="62"/>
                    </a:cubicBezTo>
                    <a:cubicBezTo>
                      <a:pt x="69" y="62"/>
                      <a:pt x="69" y="62"/>
                      <a:pt x="69" y="62"/>
                    </a:cubicBezTo>
                    <a:cubicBezTo>
                      <a:pt x="69" y="62"/>
                      <a:pt x="69" y="62"/>
                      <a:pt x="69" y="62"/>
                    </a:cubicBezTo>
                    <a:cubicBezTo>
                      <a:pt x="69" y="62"/>
                      <a:pt x="69" y="62"/>
                      <a:pt x="69" y="62"/>
                    </a:cubicBezTo>
                    <a:cubicBezTo>
                      <a:pt x="69" y="62"/>
                      <a:pt x="69" y="62"/>
                      <a:pt x="69" y="62"/>
                    </a:cubicBezTo>
                    <a:cubicBezTo>
                      <a:pt x="69" y="62"/>
                      <a:pt x="69" y="62"/>
                      <a:pt x="69" y="62"/>
                    </a:cubicBezTo>
                    <a:cubicBezTo>
                      <a:pt x="69" y="62"/>
                      <a:pt x="69" y="62"/>
                      <a:pt x="69" y="62"/>
                    </a:cubicBezTo>
                    <a:cubicBezTo>
                      <a:pt x="70" y="62"/>
                      <a:pt x="70" y="62"/>
                      <a:pt x="70" y="62"/>
                    </a:cubicBezTo>
                    <a:cubicBezTo>
                      <a:pt x="70" y="62"/>
                      <a:pt x="70" y="62"/>
                      <a:pt x="70" y="62"/>
                    </a:cubicBezTo>
                    <a:cubicBezTo>
                      <a:pt x="70" y="62"/>
                      <a:pt x="70" y="62"/>
                      <a:pt x="70" y="62"/>
                    </a:cubicBezTo>
                    <a:cubicBezTo>
                      <a:pt x="70" y="63"/>
                      <a:pt x="70" y="63"/>
                      <a:pt x="70" y="63"/>
                    </a:cubicBezTo>
                    <a:cubicBezTo>
                      <a:pt x="70" y="63"/>
                      <a:pt x="70" y="63"/>
                      <a:pt x="70" y="63"/>
                    </a:cubicBezTo>
                    <a:cubicBezTo>
                      <a:pt x="70" y="63"/>
                      <a:pt x="70" y="63"/>
                      <a:pt x="70" y="63"/>
                    </a:cubicBezTo>
                    <a:cubicBezTo>
                      <a:pt x="70" y="63"/>
                      <a:pt x="70" y="63"/>
                      <a:pt x="70" y="63"/>
                    </a:cubicBezTo>
                    <a:cubicBezTo>
                      <a:pt x="70" y="63"/>
                      <a:pt x="70" y="63"/>
                      <a:pt x="70" y="63"/>
                    </a:cubicBezTo>
                    <a:cubicBezTo>
                      <a:pt x="70" y="63"/>
                      <a:pt x="70" y="63"/>
                      <a:pt x="70" y="63"/>
                    </a:cubicBezTo>
                    <a:cubicBezTo>
                      <a:pt x="70" y="63"/>
                      <a:pt x="70" y="63"/>
                      <a:pt x="70" y="63"/>
                    </a:cubicBezTo>
                    <a:cubicBezTo>
                      <a:pt x="70" y="63"/>
                      <a:pt x="70" y="63"/>
                      <a:pt x="70" y="63"/>
                    </a:cubicBezTo>
                    <a:cubicBezTo>
                      <a:pt x="70" y="63"/>
                      <a:pt x="70" y="63"/>
                      <a:pt x="70" y="63"/>
                    </a:cubicBezTo>
                    <a:cubicBezTo>
                      <a:pt x="70" y="63"/>
                      <a:pt x="70" y="63"/>
                      <a:pt x="70" y="63"/>
                    </a:cubicBezTo>
                    <a:cubicBezTo>
                      <a:pt x="71" y="63"/>
                      <a:pt x="71" y="63"/>
                      <a:pt x="71" y="63"/>
                    </a:cubicBezTo>
                    <a:cubicBezTo>
                      <a:pt x="71" y="63"/>
                      <a:pt x="71" y="63"/>
                      <a:pt x="71" y="63"/>
                    </a:cubicBezTo>
                    <a:cubicBezTo>
                      <a:pt x="71" y="63"/>
                      <a:pt x="71" y="63"/>
                      <a:pt x="71" y="63"/>
                    </a:cubicBezTo>
                    <a:cubicBezTo>
                      <a:pt x="71" y="63"/>
                      <a:pt x="71" y="63"/>
                      <a:pt x="71" y="63"/>
                    </a:cubicBezTo>
                    <a:cubicBezTo>
                      <a:pt x="71" y="63"/>
                      <a:pt x="71" y="63"/>
                      <a:pt x="71" y="63"/>
                    </a:cubicBezTo>
                    <a:cubicBezTo>
                      <a:pt x="71" y="63"/>
                      <a:pt x="71" y="63"/>
                      <a:pt x="71" y="63"/>
                    </a:cubicBezTo>
                    <a:cubicBezTo>
                      <a:pt x="71" y="63"/>
                      <a:pt x="71" y="63"/>
                      <a:pt x="71" y="63"/>
                    </a:cubicBezTo>
                    <a:cubicBezTo>
                      <a:pt x="71" y="63"/>
                      <a:pt x="71" y="63"/>
                      <a:pt x="71" y="63"/>
                    </a:cubicBezTo>
                    <a:cubicBezTo>
                      <a:pt x="71" y="63"/>
                      <a:pt x="71" y="63"/>
                      <a:pt x="71" y="63"/>
                    </a:cubicBezTo>
                    <a:cubicBezTo>
                      <a:pt x="71" y="63"/>
                      <a:pt x="71" y="63"/>
                      <a:pt x="71" y="63"/>
                    </a:cubicBezTo>
                    <a:cubicBezTo>
                      <a:pt x="71" y="63"/>
                      <a:pt x="71" y="63"/>
                      <a:pt x="71" y="63"/>
                    </a:cubicBezTo>
                    <a:cubicBezTo>
                      <a:pt x="71" y="63"/>
                      <a:pt x="71" y="63"/>
                      <a:pt x="71" y="63"/>
                    </a:cubicBezTo>
                    <a:cubicBezTo>
                      <a:pt x="71" y="63"/>
                      <a:pt x="71" y="63"/>
                      <a:pt x="71" y="63"/>
                    </a:cubicBezTo>
                    <a:cubicBezTo>
                      <a:pt x="71" y="63"/>
                      <a:pt x="71" y="63"/>
                      <a:pt x="71" y="63"/>
                    </a:cubicBezTo>
                    <a:cubicBezTo>
                      <a:pt x="72" y="63"/>
                      <a:pt x="72" y="63"/>
                      <a:pt x="72" y="63"/>
                    </a:cubicBezTo>
                    <a:cubicBezTo>
                      <a:pt x="72" y="63"/>
                      <a:pt x="72" y="63"/>
                      <a:pt x="72" y="63"/>
                    </a:cubicBezTo>
                    <a:cubicBezTo>
                      <a:pt x="72" y="63"/>
                      <a:pt x="72" y="63"/>
                      <a:pt x="72" y="63"/>
                    </a:cubicBezTo>
                    <a:cubicBezTo>
                      <a:pt x="72" y="63"/>
                      <a:pt x="72" y="63"/>
                      <a:pt x="72" y="63"/>
                    </a:cubicBezTo>
                    <a:cubicBezTo>
                      <a:pt x="72" y="63"/>
                      <a:pt x="72" y="63"/>
                      <a:pt x="72" y="63"/>
                    </a:cubicBezTo>
                    <a:cubicBezTo>
                      <a:pt x="72" y="63"/>
                      <a:pt x="72" y="63"/>
                      <a:pt x="72" y="63"/>
                    </a:cubicBezTo>
                    <a:cubicBezTo>
                      <a:pt x="72" y="63"/>
                      <a:pt x="72" y="63"/>
                      <a:pt x="72" y="63"/>
                    </a:cubicBezTo>
                    <a:cubicBezTo>
                      <a:pt x="72" y="63"/>
                      <a:pt x="72" y="63"/>
                      <a:pt x="72" y="63"/>
                    </a:cubicBezTo>
                    <a:cubicBezTo>
                      <a:pt x="72" y="63"/>
                      <a:pt x="72" y="63"/>
                      <a:pt x="72" y="63"/>
                    </a:cubicBezTo>
                    <a:cubicBezTo>
                      <a:pt x="72" y="63"/>
                      <a:pt x="72" y="63"/>
                      <a:pt x="72" y="63"/>
                    </a:cubicBezTo>
                    <a:cubicBezTo>
                      <a:pt x="72" y="63"/>
                      <a:pt x="72" y="63"/>
                      <a:pt x="72" y="63"/>
                    </a:cubicBezTo>
                    <a:cubicBezTo>
                      <a:pt x="72" y="63"/>
                      <a:pt x="72" y="63"/>
                      <a:pt x="72" y="63"/>
                    </a:cubicBezTo>
                    <a:cubicBezTo>
                      <a:pt x="72" y="63"/>
                      <a:pt x="72" y="63"/>
                      <a:pt x="72" y="63"/>
                    </a:cubicBezTo>
                    <a:cubicBezTo>
                      <a:pt x="72" y="63"/>
                      <a:pt x="72" y="63"/>
                      <a:pt x="72" y="63"/>
                    </a:cubicBezTo>
                    <a:cubicBezTo>
                      <a:pt x="73" y="63"/>
                      <a:pt x="73" y="63"/>
                      <a:pt x="73" y="63"/>
                    </a:cubicBezTo>
                    <a:cubicBezTo>
                      <a:pt x="73" y="63"/>
                      <a:pt x="73" y="63"/>
                      <a:pt x="73" y="63"/>
                    </a:cubicBezTo>
                    <a:cubicBezTo>
                      <a:pt x="73" y="63"/>
                      <a:pt x="73" y="63"/>
                      <a:pt x="73" y="63"/>
                    </a:cubicBezTo>
                    <a:cubicBezTo>
                      <a:pt x="73" y="63"/>
                      <a:pt x="73" y="63"/>
                      <a:pt x="73" y="63"/>
                    </a:cubicBezTo>
                    <a:cubicBezTo>
                      <a:pt x="73" y="63"/>
                      <a:pt x="73" y="63"/>
                      <a:pt x="73" y="63"/>
                    </a:cubicBezTo>
                    <a:cubicBezTo>
                      <a:pt x="73" y="63"/>
                      <a:pt x="73" y="63"/>
                      <a:pt x="73" y="63"/>
                    </a:cubicBezTo>
                    <a:cubicBezTo>
                      <a:pt x="73" y="63"/>
                      <a:pt x="73" y="63"/>
                      <a:pt x="73" y="63"/>
                    </a:cubicBezTo>
                    <a:cubicBezTo>
                      <a:pt x="73" y="63"/>
                      <a:pt x="73" y="63"/>
                      <a:pt x="73" y="63"/>
                    </a:cubicBezTo>
                    <a:cubicBezTo>
                      <a:pt x="73" y="63"/>
                      <a:pt x="73" y="63"/>
                      <a:pt x="73" y="63"/>
                    </a:cubicBezTo>
                    <a:cubicBezTo>
                      <a:pt x="73" y="63"/>
                      <a:pt x="73" y="63"/>
                      <a:pt x="73" y="63"/>
                    </a:cubicBezTo>
                    <a:cubicBezTo>
                      <a:pt x="73" y="63"/>
                      <a:pt x="73" y="63"/>
                      <a:pt x="73" y="63"/>
                    </a:cubicBezTo>
                    <a:cubicBezTo>
                      <a:pt x="73" y="63"/>
                      <a:pt x="73" y="63"/>
                      <a:pt x="73" y="63"/>
                    </a:cubicBezTo>
                    <a:cubicBezTo>
                      <a:pt x="73" y="63"/>
                      <a:pt x="73" y="63"/>
                      <a:pt x="73" y="63"/>
                    </a:cubicBezTo>
                    <a:cubicBezTo>
                      <a:pt x="73" y="63"/>
                      <a:pt x="73" y="63"/>
                      <a:pt x="73" y="63"/>
                    </a:cubicBezTo>
                    <a:cubicBezTo>
                      <a:pt x="74" y="63"/>
                      <a:pt x="74" y="63"/>
                      <a:pt x="74" y="63"/>
                    </a:cubicBezTo>
                    <a:cubicBezTo>
                      <a:pt x="74" y="63"/>
                      <a:pt x="74" y="63"/>
                      <a:pt x="74" y="63"/>
                    </a:cubicBezTo>
                    <a:cubicBezTo>
                      <a:pt x="74" y="63"/>
                      <a:pt x="74" y="63"/>
                      <a:pt x="74" y="63"/>
                    </a:cubicBezTo>
                    <a:cubicBezTo>
                      <a:pt x="74" y="63"/>
                      <a:pt x="74" y="63"/>
                      <a:pt x="74" y="63"/>
                    </a:cubicBezTo>
                    <a:cubicBezTo>
                      <a:pt x="74" y="63"/>
                      <a:pt x="74" y="63"/>
                      <a:pt x="74" y="63"/>
                    </a:cubicBezTo>
                    <a:cubicBezTo>
                      <a:pt x="74" y="63"/>
                      <a:pt x="74" y="63"/>
                      <a:pt x="74" y="63"/>
                    </a:cubicBezTo>
                    <a:cubicBezTo>
                      <a:pt x="74" y="63"/>
                      <a:pt x="74" y="63"/>
                      <a:pt x="74" y="63"/>
                    </a:cubicBezTo>
                    <a:cubicBezTo>
                      <a:pt x="74" y="63"/>
                      <a:pt x="74" y="63"/>
                      <a:pt x="74" y="63"/>
                    </a:cubicBezTo>
                    <a:cubicBezTo>
                      <a:pt x="74" y="63"/>
                      <a:pt x="74" y="63"/>
                      <a:pt x="74" y="63"/>
                    </a:cubicBezTo>
                    <a:cubicBezTo>
                      <a:pt x="74" y="63"/>
                      <a:pt x="74" y="63"/>
                      <a:pt x="74" y="63"/>
                    </a:cubicBezTo>
                    <a:cubicBezTo>
                      <a:pt x="74" y="63"/>
                      <a:pt x="74" y="63"/>
                      <a:pt x="74" y="63"/>
                    </a:cubicBezTo>
                    <a:cubicBezTo>
                      <a:pt x="74" y="63"/>
                      <a:pt x="74" y="63"/>
                      <a:pt x="74" y="63"/>
                    </a:cubicBezTo>
                    <a:cubicBezTo>
                      <a:pt x="74" y="63"/>
                      <a:pt x="74" y="63"/>
                      <a:pt x="74" y="63"/>
                    </a:cubicBezTo>
                    <a:cubicBezTo>
                      <a:pt x="75" y="63"/>
                      <a:pt x="75" y="63"/>
                      <a:pt x="75" y="63"/>
                    </a:cubicBezTo>
                    <a:cubicBezTo>
                      <a:pt x="75" y="63"/>
                      <a:pt x="75" y="63"/>
                      <a:pt x="75" y="63"/>
                    </a:cubicBezTo>
                    <a:cubicBezTo>
                      <a:pt x="75" y="63"/>
                      <a:pt x="75" y="63"/>
                      <a:pt x="75" y="63"/>
                    </a:cubicBezTo>
                    <a:cubicBezTo>
                      <a:pt x="75" y="63"/>
                      <a:pt x="75" y="63"/>
                      <a:pt x="75" y="63"/>
                    </a:cubicBezTo>
                    <a:cubicBezTo>
                      <a:pt x="75" y="63"/>
                      <a:pt x="75" y="63"/>
                      <a:pt x="75" y="63"/>
                    </a:cubicBezTo>
                    <a:cubicBezTo>
                      <a:pt x="77" y="63"/>
                      <a:pt x="78" y="64"/>
                      <a:pt x="79" y="64"/>
                    </a:cubicBezTo>
                    <a:cubicBezTo>
                      <a:pt x="84" y="22"/>
                      <a:pt x="84" y="22"/>
                      <a:pt x="84" y="22"/>
                    </a:cubicBezTo>
                    <a:cubicBezTo>
                      <a:pt x="62" y="19"/>
                      <a:pt x="41" y="12"/>
                      <a:pt x="23" y="0"/>
                    </a:cubicBezTo>
                    <a:lnTo>
                      <a:pt x="0" y="3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2" name="Google Shape;1712;p22"/>
              <p:cNvSpPr/>
              <p:nvPr/>
            </p:nvSpPr>
            <p:spPr>
              <a:xfrm>
                <a:off x="8001000" y="2646363"/>
                <a:ext cx="776287" cy="776288"/>
              </a:xfrm>
              <a:custGeom>
                <a:avLst/>
                <a:gdLst/>
                <a:ahLst/>
                <a:cxnLst/>
                <a:rect l="l" t="t" r="r" b="b"/>
                <a:pathLst>
                  <a:path w="260" h="260" extrusionOk="0">
                    <a:moveTo>
                      <a:pt x="260" y="130"/>
                    </a:moveTo>
                    <a:cubicBezTo>
                      <a:pt x="260" y="86"/>
                      <a:pt x="239" y="47"/>
                      <a:pt x="206" y="24"/>
                    </a:cubicBezTo>
                    <a:cubicBezTo>
                      <a:pt x="200" y="32"/>
                      <a:pt x="200" y="32"/>
                      <a:pt x="200" y="32"/>
                    </a:cubicBezTo>
                    <a:cubicBezTo>
                      <a:pt x="180" y="18"/>
                      <a:pt x="156" y="9"/>
                      <a:pt x="130" y="9"/>
                    </a:cubicBezTo>
                    <a:cubicBezTo>
                      <a:pt x="130" y="0"/>
                      <a:pt x="130" y="0"/>
                      <a:pt x="130" y="0"/>
                    </a:cubicBezTo>
                    <a:cubicBezTo>
                      <a:pt x="89" y="0"/>
                      <a:pt x="53" y="18"/>
                      <a:pt x="29" y="48"/>
                    </a:cubicBezTo>
                    <a:cubicBezTo>
                      <a:pt x="36" y="54"/>
                      <a:pt x="36" y="54"/>
                      <a:pt x="36" y="54"/>
                    </a:cubicBezTo>
                    <a:cubicBezTo>
                      <a:pt x="19" y="74"/>
                      <a:pt x="9" y="101"/>
                      <a:pt x="9" y="130"/>
                    </a:cubicBezTo>
                    <a:cubicBezTo>
                      <a:pt x="0" y="130"/>
                      <a:pt x="0" y="130"/>
                      <a:pt x="0" y="130"/>
                    </a:cubicBezTo>
                    <a:cubicBezTo>
                      <a:pt x="0" y="172"/>
                      <a:pt x="19" y="209"/>
                      <a:pt x="49" y="232"/>
                    </a:cubicBezTo>
                    <a:cubicBezTo>
                      <a:pt x="55" y="225"/>
                      <a:pt x="55" y="225"/>
                      <a:pt x="55" y="225"/>
                    </a:cubicBezTo>
                    <a:cubicBezTo>
                      <a:pt x="76" y="241"/>
                      <a:pt x="102" y="251"/>
                      <a:pt x="130" y="251"/>
                    </a:cubicBezTo>
                    <a:cubicBezTo>
                      <a:pt x="130" y="260"/>
                      <a:pt x="130" y="260"/>
                      <a:pt x="130" y="260"/>
                    </a:cubicBezTo>
                    <a:cubicBezTo>
                      <a:pt x="168" y="260"/>
                      <a:pt x="202" y="244"/>
                      <a:pt x="226" y="218"/>
                    </a:cubicBezTo>
                    <a:cubicBezTo>
                      <a:pt x="219" y="212"/>
                      <a:pt x="219" y="212"/>
                      <a:pt x="219" y="212"/>
                    </a:cubicBezTo>
                    <a:cubicBezTo>
                      <a:pt x="239" y="190"/>
                      <a:pt x="251" y="162"/>
                      <a:pt x="251" y="130"/>
                    </a:cubicBezTo>
                    <a:lnTo>
                      <a:pt x="260" y="130"/>
                    </a:lnTo>
                    <a:close/>
                    <a:moveTo>
                      <a:pt x="216" y="210"/>
                    </a:moveTo>
                    <a:cubicBezTo>
                      <a:pt x="209" y="203"/>
                      <a:pt x="209" y="203"/>
                      <a:pt x="209" y="203"/>
                    </a:cubicBezTo>
                    <a:cubicBezTo>
                      <a:pt x="190" y="225"/>
                      <a:pt x="161" y="238"/>
                      <a:pt x="130" y="238"/>
                    </a:cubicBezTo>
                    <a:cubicBezTo>
                      <a:pt x="130" y="248"/>
                      <a:pt x="130" y="248"/>
                      <a:pt x="130" y="248"/>
                    </a:cubicBezTo>
                    <a:cubicBezTo>
                      <a:pt x="102" y="248"/>
                      <a:pt x="77" y="238"/>
                      <a:pt x="57" y="222"/>
                    </a:cubicBezTo>
                    <a:cubicBezTo>
                      <a:pt x="63" y="215"/>
                      <a:pt x="63" y="215"/>
                      <a:pt x="63" y="215"/>
                    </a:cubicBezTo>
                    <a:cubicBezTo>
                      <a:pt x="38" y="195"/>
                      <a:pt x="22" y="164"/>
                      <a:pt x="22" y="130"/>
                    </a:cubicBezTo>
                    <a:cubicBezTo>
                      <a:pt x="12" y="130"/>
                      <a:pt x="12" y="130"/>
                      <a:pt x="12" y="130"/>
                    </a:cubicBezTo>
                    <a:cubicBezTo>
                      <a:pt x="12" y="102"/>
                      <a:pt x="22" y="76"/>
                      <a:pt x="39" y="56"/>
                    </a:cubicBezTo>
                    <a:cubicBezTo>
                      <a:pt x="46" y="62"/>
                      <a:pt x="46" y="62"/>
                      <a:pt x="46" y="62"/>
                    </a:cubicBezTo>
                    <a:cubicBezTo>
                      <a:pt x="66" y="37"/>
                      <a:pt x="96" y="22"/>
                      <a:pt x="130" y="22"/>
                    </a:cubicBezTo>
                    <a:cubicBezTo>
                      <a:pt x="130" y="12"/>
                      <a:pt x="130" y="12"/>
                      <a:pt x="130" y="12"/>
                    </a:cubicBezTo>
                    <a:cubicBezTo>
                      <a:pt x="155" y="12"/>
                      <a:pt x="179" y="21"/>
                      <a:pt x="198" y="34"/>
                    </a:cubicBezTo>
                    <a:cubicBezTo>
                      <a:pt x="193" y="42"/>
                      <a:pt x="193" y="42"/>
                      <a:pt x="193" y="42"/>
                    </a:cubicBezTo>
                    <a:cubicBezTo>
                      <a:pt x="220" y="62"/>
                      <a:pt x="238" y="94"/>
                      <a:pt x="238" y="130"/>
                    </a:cubicBezTo>
                    <a:cubicBezTo>
                      <a:pt x="247" y="130"/>
                      <a:pt x="247" y="130"/>
                      <a:pt x="247" y="130"/>
                    </a:cubicBezTo>
                    <a:cubicBezTo>
                      <a:pt x="247" y="161"/>
                      <a:pt x="236" y="189"/>
                      <a:pt x="216" y="21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3" name="Google Shape;1713;p22"/>
              <p:cNvSpPr/>
              <p:nvPr/>
            </p:nvSpPr>
            <p:spPr>
              <a:xfrm>
                <a:off x="8107363" y="2752725"/>
                <a:ext cx="561975" cy="561975"/>
              </a:xfrm>
              <a:custGeom>
                <a:avLst/>
                <a:gdLst/>
                <a:ahLst/>
                <a:cxnLst/>
                <a:rect l="l" t="t" r="r" b="b"/>
                <a:pathLst>
                  <a:path w="188" h="188" extrusionOk="0">
                    <a:moveTo>
                      <a:pt x="94" y="0"/>
                    </a:moveTo>
                    <a:cubicBezTo>
                      <a:pt x="42" y="0"/>
                      <a:pt x="0" y="42"/>
                      <a:pt x="0" y="94"/>
                    </a:cubicBezTo>
                    <a:cubicBezTo>
                      <a:pt x="0" y="146"/>
                      <a:pt x="42" y="188"/>
                      <a:pt x="94" y="188"/>
                    </a:cubicBezTo>
                    <a:cubicBezTo>
                      <a:pt x="146" y="188"/>
                      <a:pt x="188" y="146"/>
                      <a:pt x="188" y="94"/>
                    </a:cubicBezTo>
                    <a:cubicBezTo>
                      <a:pt x="188" y="42"/>
                      <a:pt x="146" y="0"/>
                      <a:pt x="94" y="0"/>
                    </a:cubicBezTo>
                    <a:close/>
                    <a:moveTo>
                      <a:pt x="94" y="148"/>
                    </a:moveTo>
                    <a:cubicBezTo>
                      <a:pt x="64" y="148"/>
                      <a:pt x="40" y="124"/>
                      <a:pt x="40" y="94"/>
                    </a:cubicBezTo>
                    <a:cubicBezTo>
                      <a:pt x="40" y="64"/>
                      <a:pt x="64" y="40"/>
                      <a:pt x="94" y="40"/>
                    </a:cubicBezTo>
                    <a:cubicBezTo>
                      <a:pt x="124" y="40"/>
                      <a:pt x="148" y="64"/>
                      <a:pt x="148" y="94"/>
                    </a:cubicBezTo>
                    <a:cubicBezTo>
                      <a:pt x="148" y="124"/>
                      <a:pt x="124" y="148"/>
                      <a:pt x="94" y="148"/>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Exo"/>
              <a:buNone/>
              <a:defRPr sz="3000" b="1">
                <a:solidFill>
                  <a:schemeClr val="dk1"/>
                </a:solidFill>
                <a:latin typeface="Exo"/>
                <a:ea typeface="Exo"/>
                <a:cs typeface="Exo"/>
                <a:sym typeface="Exo"/>
              </a:defRPr>
            </a:lvl1pPr>
            <a:lvl2pPr lvl="1" algn="ctr" rtl="0">
              <a:spcBef>
                <a:spcPts val="0"/>
              </a:spcBef>
              <a:spcAft>
                <a:spcPts val="0"/>
              </a:spcAft>
              <a:buClr>
                <a:schemeClr val="dk1"/>
              </a:buClr>
              <a:buSzPts val="3000"/>
              <a:buFont typeface="Exo"/>
              <a:buNone/>
              <a:defRPr sz="3000" b="1">
                <a:solidFill>
                  <a:schemeClr val="dk1"/>
                </a:solidFill>
                <a:latin typeface="Exo"/>
                <a:ea typeface="Exo"/>
                <a:cs typeface="Exo"/>
                <a:sym typeface="Exo"/>
              </a:defRPr>
            </a:lvl2pPr>
            <a:lvl3pPr lvl="2" algn="ctr" rtl="0">
              <a:spcBef>
                <a:spcPts val="0"/>
              </a:spcBef>
              <a:spcAft>
                <a:spcPts val="0"/>
              </a:spcAft>
              <a:buClr>
                <a:schemeClr val="dk1"/>
              </a:buClr>
              <a:buSzPts val="3000"/>
              <a:buFont typeface="Exo"/>
              <a:buNone/>
              <a:defRPr sz="3000" b="1">
                <a:solidFill>
                  <a:schemeClr val="dk1"/>
                </a:solidFill>
                <a:latin typeface="Exo"/>
                <a:ea typeface="Exo"/>
                <a:cs typeface="Exo"/>
                <a:sym typeface="Exo"/>
              </a:defRPr>
            </a:lvl3pPr>
            <a:lvl4pPr lvl="3" algn="ctr" rtl="0">
              <a:spcBef>
                <a:spcPts val="0"/>
              </a:spcBef>
              <a:spcAft>
                <a:spcPts val="0"/>
              </a:spcAft>
              <a:buClr>
                <a:schemeClr val="dk1"/>
              </a:buClr>
              <a:buSzPts val="3000"/>
              <a:buFont typeface="Exo"/>
              <a:buNone/>
              <a:defRPr sz="3000" b="1">
                <a:solidFill>
                  <a:schemeClr val="dk1"/>
                </a:solidFill>
                <a:latin typeface="Exo"/>
                <a:ea typeface="Exo"/>
                <a:cs typeface="Exo"/>
                <a:sym typeface="Exo"/>
              </a:defRPr>
            </a:lvl4pPr>
            <a:lvl5pPr lvl="4" algn="ctr" rtl="0">
              <a:spcBef>
                <a:spcPts val="0"/>
              </a:spcBef>
              <a:spcAft>
                <a:spcPts val="0"/>
              </a:spcAft>
              <a:buClr>
                <a:schemeClr val="dk1"/>
              </a:buClr>
              <a:buSzPts val="3000"/>
              <a:buFont typeface="Exo"/>
              <a:buNone/>
              <a:defRPr sz="3000" b="1">
                <a:solidFill>
                  <a:schemeClr val="dk1"/>
                </a:solidFill>
                <a:latin typeface="Exo"/>
                <a:ea typeface="Exo"/>
                <a:cs typeface="Exo"/>
                <a:sym typeface="Exo"/>
              </a:defRPr>
            </a:lvl5pPr>
            <a:lvl6pPr lvl="5" algn="ctr" rtl="0">
              <a:spcBef>
                <a:spcPts val="0"/>
              </a:spcBef>
              <a:spcAft>
                <a:spcPts val="0"/>
              </a:spcAft>
              <a:buClr>
                <a:schemeClr val="dk1"/>
              </a:buClr>
              <a:buSzPts val="3000"/>
              <a:buFont typeface="Exo"/>
              <a:buNone/>
              <a:defRPr sz="3000" b="1">
                <a:solidFill>
                  <a:schemeClr val="dk1"/>
                </a:solidFill>
                <a:latin typeface="Exo"/>
                <a:ea typeface="Exo"/>
                <a:cs typeface="Exo"/>
                <a:sym typeface="Exo"/>
              </a:defRPr>
            </a:lvl6pPr>
            <a:lvl7pPr lvl="6" algn="ctr" rtl="0">
              <a:spcBef>
                <a:spcPts val="0"/>
              </a:spcBef>
              <a:spcAft>
                <a:spcPts val="0"/>
              </a:spcAft>
              <a:buClr>
                <a:schemeClr val="dk1"/>
              </a:buClr>
              <a:buSzPts val="3000"/>
              <a:buFont typeface="Exo"/>
              <a:buNone/>
              <a:defRPr sz="3000" b="1">
                <a:solidFill>
                  <a:schemeClr val="dk1"/>
                </a:solidFill>
                <a:latin typeface="Exo"/>
                <a:ea typeface="Exo"/>
                <a:cs typeface="Exo"/>
                <a:sym typeface="Exo"/>
              </a:defRPr>
            </a:lvl7pPr>
            <a:lvl8pPr lvl="7" algn="ctr" rtl="0">
              <a:spcBef>
                <a:spcPts val="0"/>
              </a:spcBef>
              <a:spcAft>
                <a:spcPts val="0"/>
              </a:spcAft>
              <a:buClr>
                <a:schemeClr val="dk1"/>
              </a:buClr>
              <a:buSzPts val="3000"/>
              <a:buFont typeface="Exo"/>
              <a:buNone/>
              <a:defRPr sz="3000" b="1">
                <a:solidFill>
                  <a:schemeClr val="dk1"/>
                </a:solidFill>
                <a:latin typeface="Exo"/>
                <a:ea typeface="Exo"/>
                <a:cs typeface="Exo"/>
                <a:sym typeface="Exo"/>
              </a:defRPr>
            </a:lvl8pPr>
            <a:lvl9pPr lvl="8" algn="ctr" rtl="0">
              <a:spcBef>
                <a:spcPts val="0"/>
              </a:spcBef>
              <a:spcAft>
                <a:spcPts val="0"/>
              </a:spcAft>
              <a:buClr>
                <a:schemeClr val="dk1"/>
              </a:buClr>
              <a:buSzPts val="3000"/>
              <a:buFont typeface="Exo"/>
              <a:buNone/>
              <a:defRPr sz="3000" b="1">
                <a:solidFill>
                  <a:schemeClr val="dk1"/>
                </a:solidFill>
                <a:latin typeface="Exo"/>
                <a:ea typeface="Exo"/>
                <a:cs typeface="Exo"/>
                <a:sym typeface="Exo"/>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1pPr>
            <a:lvl2pPr marL="914400" lvl="1"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2pPr>
            <a:lvl3pPr marL="1371600" lvl="2"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3pPr>
            <a:lvl4pPr marL="1828800" lvl="3"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4pPr>
            <a:lvl5pPr marL="2286000" lvl="4"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5pPr>
            <a:lvl6pPr marL="2743200" lvl="5"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6pPr>
            <a:lvl7pPr marL="3200400" lvl="6"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7pPr>
            <a:lvl8pPr marL="3657600" lvl="7"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8pPr>
            <a:lvl9pPr marL="4114800" lvl="8"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7" r:id="rId3"/>
    <p:sldLayoutId id="2147483658" r:id="rId4"/>
    <p:sldLayoutId id="2147483659" r:id="rId5"/>
    <p:sldLayoutId id="2147483665" r:id="rId6"/>
    <p:sldLayoutId id="2147483667" r:id="rId7"/>
    <p:sldLayoutId id="2147483668"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23"/>
        <p:cNvGrpSpPr/>
        <p:nvPr/>
      </p:nvGrpSpPr>
      <p:grpSpPr>
        <a:xfrm>
          <a:off x="0" y="0"/>
          <a:ext cx="0" cy="0"/>
          <a:chOff x="0" y="0"/>
          <a:chExt cx="0" cy="0"/>
        </a:xfrm>
      </p:grpSpPr>
      <p:sp>
        <p:nvSpPr>
          <p:cNvPr id="1724" name="Google Shape;1724;p26"/>
          <p:cNvSpPr txBox="1">
            <a:spLocks noGrp="1"/>
          </p:cNvSpPr>
          <p:nvPr>
            <p:ph type="ctrTitle"/>
          </p:nvPr>
        </p:nvSpPr>
        <p:spPr>
          <a:xfrm>
            <a:off x="1155450" y="1485450"/>
            <a:ext cx="6833100" cy="1648200"/>
          </a:xfrm>
          <a:prstGeom prst="rect">
            <a:avLst/>
          </a:prstGeom>
        </p:spPr>
        <p:txBody>
          <a:bodyPr spcFirstLastPara="1" wrap="square" lIns="91425" tIns="91425" rIns="91425" bIns="91425" anchor="t" anchorCtr="0">
            <a:noAutofit/>
          </a:bodyPr>
          <a:lstStyle/>
          <a:p>
            <a:r>
              <a:rPr lang="vi-VN" sz="2800" i="1" dirty="0">
                <a:latin typeface="+mn-lt"/>
              </a:rPr>
              <a:t>Nghiên cứu </a:t>
            </a:r>
            <a:r>
              <a:rPr lang="vi-VN" sz="2800" i="1" dirty="0" smtClean="0">
                <a:latin typeface="+mn-lt"/>
              </a:rPr>
              <a:t>Node</a:t>
            </a:r>
            <a:r>
              <a:rPr lang="en-US" sz="2800" i="1" dirty="0" smtClean="0">
                <a:latin typeface="+mn-lt"/>
              </a:rPr>
              <a:t> </a:t>
            </a:r>
            <a:r>
              <a:rPr lang="vi-VN" sz="2800" i="1" dirty="0" smtClean="0">
                <a:latin typeface="+mn-lt"/>
              </a:rPr>
              <a:t>js </a:t>
            </a:r>
            <a:r>
              <a:rPr lang="vi-VN" sz="2800" i="1" dirty="0">
                <a:latin typeface="+mn-lt"/>
              </a:rPr>
              <a:t>và xây dựng ứng dụng đăng ký đồ án của sinh viên công nghệ thông tin</a:t>
            </a:r>
            <a:r>
              <a:rPr lang="en-US" sz="2800" dirty="0"/>
              <a:t/>
            </a:r>
            <a:br>
              <a:rPr lang="en-US" sz="2800" dirty="0"/>
            </a:br>
            <a:endParaRPr sz="2800" dirty="0"/>
          </a:p>
        </p:txBody>
      </p:sp>
      <p:sp>
        <p:nvSpPr>
          <p:cNvPr id="1725" name="Google Shape;1725;p26"/>
          <p:cNvSpPr txBox="1">
            <a:spLocks noGrp="1"/>
          </p:cNvSpPr>
          <p:nvPr>
            <p:ph type="subTitle" idx="1"/>
          </p:nvPr>
        </p:nvSpPr>
        <p:spPr>
          <a:xfrm>
            <a:off x="1155450" y="3248538"/>
            <a:ext cx="2390183" cy="40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GVHV: </a:t>
            </a:r>
            <a:r>
              <a:rPr lang="en-US" dirty="0" err="1" smtClean="0"/>
              <a:t>Nguyễn</a:t>
            </a:r>
            <a:r>
              <a:rPr lang="en-US" dirty="0" smtClean="0"/>
              <a:t> </a:t>
            </a:r>
            <a:r>
              <a:rPr lang="en-US" dirty="0" err="1" smtClean="0"/>
              <a:t>Bảo</a:t>
            </a:r>
            <a:r>
              <a:rPr lang="en-US" dirty="0" smtClean="0"/>
              <a:t> </a:t>
            </a:r>
            <a:r>
              <a:rPr lang="en-US" dirty="0" err="1" smtClean="0"/>
              <a:t>Ân</a:t>
            </a:r>
            <a:endParaRPr dirty="0"/>
          </a:p>
        </p:txBody>
      </p:sp>
      <p:grpSp>
        <p:nvGrpSpPr>
          <p:cNvPr id="1726" name="Google Shape;1726;p26"/>
          <p:cNvGrpSpPr/>
          <p:nvPr/>
        </p:nvGrpSpPr>
        <p:grpSpPr>
          <a:xfrm>
            <a:off x="353495" y="3833650"/>
            <a:ext cx="1165225" cy="1195388"/>
            <a:chOff x="4767263" y="2460638"/>
            <a:chExt cx="1165225" cy="1195388"/>
          </a:xfrm>
        </p:grpSpPr>
        <p:sp>
          <p:nvSpPr>
            <p:cNvPr id="1727" name="Google Shape;1727;p26"/>
            <p:cNvSpPr/>
            <p:nvPr/>
          </p:nvSpPr>
          <p:spPr>
            <a:xfrm>
              <a:off x="4767263" y="2460638"/>
              <a:ext cx="1165225" cy="1195388"/>
            </a:xfrm>
            <a:custGeom>
              <a:avLst/>
              <a:gdLst/>
              <a:ahLst/>
              <a:cxnLst/>
              <a:rect l="l" t="t" r="r" b="b"/>
              <a:pathLst>
                <a:path w="390" h="401" extrusionOk="0">
                  <a:moveTo>
                    <a:pt x="390" y="143"/>
                  </a:moveTo>
                  <a:cubicBezTo>
                    <a:pt x="376" y="102"/>
                    <a:pt x="350" y="66"/>
                    <a:pt x="316" y="41"/>
                  </a:cubicBezTo>
                  <a:cubicBezTo>
                    <a:pt x="281" y="15"/>
                    <a:pt x="239" y="0"/>
                    <a:pt x="193" y="0"/>
                  </a:cubicBezTo>
                  <a:cubicBezTo>
                    <a:pt x="193" y="14"/>
                    <a:pt x="193" y="14"/>
                    <a:pt x="193" y="14"/>
                  </a:cubicBezTo>
                  <a:cubicBezTo>
                    <a:pt x="86" y="14"/>
                    <a:pt x="0" y="100"/>
                    <a:pt x="0" y="207"/>
                  </a:cubicBezTo>
                  <a:cubicBezTo>
                    <a:pt x="0" y="314"/>
                    <a:pt x="86" y="401"/>
                    <a:pt x="193" y="401"/>
                  </a:cubicBezTo>
                  <a:cubicBezTo>
                    <a:pt x="300" y="401"/>
                    <a:pt x="386" y="314"/>
                    <a:pt x="386" y="207"/>
                  </a:cubicBezTo>
                  <a:cubicBezTo>
                    <a:pt x="386" y="186"/>
                    <a:pt x="383" y="166"/>
                    <a:pt x="377" y="147"/>
                  </a:cubicBezTo>
                  <a:lnTo>
                    <a:pt x="390" y="143"/>
                  </a:lnTo>
                  <a:close/>
                  <a:moveTo>
                    <a:pt x="384" y="207"/>
                  </a:moveTo>
                  <a:cubicBezTo>
                    <a:pt x="384" y="260"/>
                    <a:pt x="363" y="308"/>
                    <a:pt x="328" y="342"/>
                  </a:cubicBezTo>
                  <a:cubicBezTo>
                    <a:pt x="294" y="377"/>
                    <a:pt x="246" y="398"/>
                    <a:pt x="193" y="398"/>
                  </a:cubicBezTo>
                  <a:cubicBezTo>
                    <a:pt x="140" y="398"/>
                    <a:pt x="92" y="377"/>
                    <a:pt x="58" y="342"/>
                  </a:cubicBezTo>
                  <a:cubicBezTo>
                    <a:pt x="23" y="308"/>
                    <a:pt x="2" y="260"/>
                    <a:pt x="2" y="207"/>
                  </a:cubicBezTo>
                  <a:cubicBezTo>
                    <a:pt x="2" y="154"/>
                    <a:pt x="23" y="107"/>
                    <a:pt x="58" y="72"/>
                  </a:cubicBezTo>
                  <a:cubicBezTo>
                    <a:pt x="92" y="37"/>
                    <a:pt x="140" y="16"/>
                    <a:pt x="193" y="16"/>
                  </a:cubicBezTo>
                  <a:cubicBezTo>
                    <a:pt x="193" y="30"/>
                    <a:pt x="193" y="30"/>
                    <a:pt x="193" y="30"/>
                  </a:cubicBezTo>
                  <a:cubicBezTo>
                    <a:pt x="232" y="30"/>
                    <a:pt x="269" y="43"/>
                    <a:pt x="298" y="64"/>
                  </a:cubicBezTo>
                  <a:cubicBezTo>
                    <a:pt x="328" y="86"/>
                    <a:pt x="350" y="117"/>
                    <a:pt x="362" y="152"/>
                  </a:cubicBezTo>
                  <a:cubicBezTo>
                    <a:pt x="375" y="148"/>
                    <a:pt x="375" y="148"/>
                    <a:pt x="375" y="148"/>
                  </a:cubicBezTo>
                  <a:cubicBezTo>
                    <a:pt x="381" y="167"/>
                    <a:pt x="384" y="187"/>
                    <a:pt x="384" y="20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8" name="Google Shape;1728;p26"/>
            <p:cNvSpPr/>
            <p:nvPr/>
          </p:nvSpPr>
          <p:spPr>
            <a:xfrm>
              <a:off x="4851400" y="3232163"/>
              <a:ext cx="111125" cy="53975"/>
            </a:xfrm>
            <a:custGeom>
              <a:avLst/>
              <a:gdLst/>
              <a:ahLst/>
              <a:cxnLst/>
              <a:rect l="l" t="t" r="r" b="b"/>
              <a:pathLst>
                <a:path w="37" h="18" extrusionOk="0">
                  <a:moveTo>
                    <a:pt x="36" y="0"/>
                  </a:moveTo>
                  <a:cubicBezTo>
                    <a:pt x="0" y="14"/>
                    <a:pt x="0" y="14"/>
                    <a:pt x="0" y="14"/>
                  </a:cubicBezTo>
                  <a:cubicBezTo>
                    <a:pt x="0" y="15"/>
                    <a:pt x="1" y="17"/>
                    <a:pt x="1" y="18"/>
                  </a:cubicBezTo>
                  <a:cubicBezTo>
                    <a:pt x="37" y="3"/>
                    <a:pt x="37" y="3"/>
                    <a:pt x="37" y="3"/>
                  </a:cubicBezTo>
                  <a:cubicBezTo>
                    <a:pt x="37" y="2"/>
                    <a:pt x="36" y="1"/>
                    <a:pt x="36"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9" name="Google Shape;1729;p26"/>
            <p:cNvSpPr/>
            <p:nvPr/>
          </p:nvSpPr>
          <p:spPr>
            <a:xfrm>
              <a:off x="4840288" y="3206763"/>
              <a:ext cx="112712" cy="47625"/>
            </a:xfrm>
            <a:custGeom>
              <a:avLst/>
              <a:gdLst/>
              <a:ahLst/>
              <a:cxnLst/>
              <a:rect l="l" t="t" r="r" b="b"/>
              <a:pathLst>
                <a:path w="38" h="16" extrusionOk="0">
                  <a:moveTo>
                    <a:pt x="37" y="0"/>
                  </a:moveTo>
                  <a:cubicBezTo>
                    <a:pt x="0" y="12"/>
                    <a:pt x="0" y="12"/>
                    <a:pt x="0" y="12"/>
                  </a:cubicBezTo>
                  <a:cubicBezTo>
                    <a:pt x="0" y="14"/>
                    <a:pt x="1" y="15"/>
                    <a:pt x="1" y="16"/>
                  </a:cubicBezTo>
                  <a:cubicBezTo>
                    <a:pt x="38" y="4"/>
                    <a:pt x="38" y="4"/>
                    <a:pt x="38" y="4"/>
                  </a:cubicBezTo>
                  <a:cubicBezTo>
                    <a:pt x="37" y="2"/>
                    <a:pt x="37" y="1"/>
                    <a:pt x="3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0" name="Google Shape;1730;p26"/>
            <p:cNvSpPr/>
            <p:nvPr/>
          </p:nvSpPr>
          <p:spPr>
            <a:xfrm>
              <a:off x="4864100" y="3257563"/>
              <a:ext cx="109537" cy="61913"/>
            </a:xfrm>
            <a:custGeom>
              <a:avLst/>
              <a:gdLst/>
              <a:ahLst/>
              <a:cxnLst/>
              <a:rect l="l" t="t" r="r" b="b"/>
              <a:pathLst>
                <a:path w="37" h="21" extrusionOk="0">
                  <a:moveTo>
                    <a:pt x="35" y="0"/>
                  </a:moveTo>
                  <a:cubicBezTo>
                    <a:pt x="0" y="17"/>
                    <a:pt x="0" y="17"/>
                    <a:pt x="0" y="17"/>
                  </a:cubicBezTo>
                  <a:cubicBezTo>
                    <a:pt x="1" y="18"/>
                    <a:pt x="2" y="19"/>
                    <a:pt x="2" y="21"/>
                  </a:cubicBezTo>
                  <a:cubicBezTo>
                    <a:pt x="37" y="3"/>
                    <a:pt x="37" y="3"/>
                    <a:pt x="37" y="3"/>
                  </a:cubicBezTo>
                  <a:cubicBezTo>
                    <a:pt x="36" y="2"/>
                    <a:pt x="36" y="1"/>
                    <a:pt x="35"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1" name="Google Shape;1731;p26"/>
            <p:cNvSpPr/>
            <p:nvPr/>
          </p:nvSpPr>
          <p:spPr>
            <a:xfrm>
              <a:off x="4881563" y="3281375"/>
              <a:ext cx="104775" cy="68263"/>
            </a:xfrm>
            <a:custGeom>
              <a:avLst/>
              <a:gdLst/>
              <a:ahLst/>
              <a:cxnLst/>
              <a:rect l="l" t="t" r="r" b="b"/>
              <a:pathLst>
                <a:path w="35" h="23" extrusionOk="0">
                  <a:moveTo>
                    <a:pt x="33" y="0"/>
                  </a:moveTo>
                  <a:cubicBezTo>
                    <a:pt x="0" y="19"/>
                    <a:pt x="0" y="19"/>
                    <a:pt x="0" y="19"/>
                  </a:cubicBezTo>
                  <a:cubicBezTo>
                    <a:pt x="0" y="20"/>
                    <a:pt x="1" y="22"/>
                    <a:pt x="2" y="23"/>
                  </a:cubicBezTo>
                  <a:cubicBezTo>
                    <a:pt x="35" y="3"/>
                    <a:pt x="35" y="3"/>
                    <a:pt x="35" y="3"/>
                  </a:cubicBezTo>
                  <a:cubicBezTo>
                    <a:pt x="35" y="2"/>
                    <a:pt x="34" y="1"/>
                    <a:pt x="33"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2" name="Google Shape;1732;p26"/>
            <p:cNvSpPr/>
            <p:nvPr/>
          </p:nvSpPr>
          <p:spPr>
            <a:xfrm>
              <a:off x="4814888" y="3125800"/>
              <a:ext cx="117475" cy="26988"/>
            </a:xfrm>
            <a:custGeom>
              <a:avLst/>
              <a:gdLst/>
              <a:ahLst/>
              <a:cxnLst/>
              <a:rect l="l" t="t" r="r" b="b"/>
              <a:pathLst>
                <a:path w="39" h="9" extrusionOk="0">
                  <a:moveTo>
                    <a:pt x="39" y="0"/>
                  </a:moveTo>
                  <a:cubicBezTo>
                    <a:pt x="0" y="5"/>
                    <a:pt x="0" y="5"/>
                    <a:pt x="0" y="5"/>
                  </a:cubicBezTo>
                  <a:cubicBezTo>
                    <a:pt x="1" y="6"/>
                    <a:pt x="1" y="8"/>
                    <a:pt x="1" y="9"/>
                  </a:cubicBezTo>
                  <a:cubicBezTo>
                    <a:pt x="39" y="4"/>
                    <a:pt x="39" y="4"/>
                    <a:pt x="39" y="4"/>
                  </a:cubicBezTo>
                  <a:cubicBezTo>
                    <a:pt x="39" y="3"/>
                    <a:pt x="39" y="2"/>
                    <a:pt x="39"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3" name="Google Shape;1733;p26"/>
            <p:cNvSpPr/>
            <p:nvPr/>
          </p:nvSpPr>
          <p:spPr>
            <a:xfrm>
              <a:off x="4813300" y="3098813"/>
              <a:ext cx="115887" cy="20638"/>
            </a:xfrm>
            <a:custGeom>
              <a:avLst/>
              <a:gdLst/>
              <a:ahLst/>
              <a:cxnLst/>
              <a:rect l="l" t="t" r="r" b="b"/>
              <a:pathLst>
                <a:path w="39" h="7" extrusionOk="0">
                  <a:moveTo>
                    <a:pt x="39" y="0"/>
                  </a:moveTo>
                  <a:cubicBezTo>
                    <a:pt x="0" y="2"/>
                    <a:pt x="0" y="2"/>
                    <a:pt x="0" y="2"/>
                  </a:cubicBezTo>
                  <a:cubicBezTo>
                    <a:pt x="0" y="4"/>
                    <a:pt x="1" y="5"/>
                    <a:pt x="1" y="7"/>
                  </a:cubicBezTo>
                  <a:cubicBezTo>
                    <a:pt x="39" y="4"/>
                    <a:pt x="39" y="4"/>
                    <a:pt x="39" y="4"/>
                  </a:cubicBezTo>
                  <a:cubicBezTo>
                    <a:pt x="39" y="3"/>
                    <a:pt x="39" y="2"/>
                    <a:pt x="39"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4" name="Google Shape;1734;p26"/>
            <p:cNvSpPr/>
            <p:nvPr/>
          </p:nvSpPr>
          <p:spPr>
            <a:xfrm>
              <a:off x="4916488" y="3325825"/>
              <a:ext cx="101600" cy="80963"/>
            </a:xfrm>
            <a:custGeom>
              <a:avLst/>
              <a:gdLst/>
              <a:ahLst/>
              <a:cxnLst/>
              <a:rect l="l" t="t" r="r" b="b"/>
              <a:pathLst>
                <a:path w="34" h="27" extrusionOk="0">
                  <a:moveTo>
                    <a:pt x="31" y="0"/>
                  </a:moveTo>
                  <a:cubicBezTo>
                    <a:pt x="0" y="24"/>
                    <a:pt x="0" y="24"/>
                    <a:pt x="0" y="24"/>
                  </a:cubicBezTo>
                  <a:cubicBezTo>
                    <a:pt x="1" y="25"/>
                    <a:pt x="2" y="26"/>
                    <a:pt x="3" y="27"/>
                  </a:cubicBezTo>
                  <a:cubicBezTo>
                    <a:pt x="34" y="3"/>
                    <a:pt x="34" y="3"/>
                    <a:pt x="34" y="3"/>
                  </a:cubicBezTo>
                  <a:cubicBezTo>
                    <a:pt x="33" y="2"/>
                    <a:pt x="32" y="1"/>
                    <a:pt x="31"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5" name="Google Shape;1735;p26"/>
            <p:cNvSpPr/>
            <p:nvPr/>
          </p:nvSpPr>
          <p:spPr>
            <a:xfrm>
              <a:off x="4821238" y="3155963"/>
              <a:ext cx="117475" cy="31750"/>
            </a:xfrm>
            <a:custGeom>
              <a:avLst/>
              <a:gdLst/>
              <a:ahLst/>
              <a:cxnLst/>
              <a:rect l="l" t="t" r="r" b="b"/>
              <a:pathLst>
                <a:path w="39" h="11" extrusionOk="0">
                  <a:moveTo>
                    <a:pt x="38" y="0"/>
                  </a:moveTo>
                  <a:cubicBezTo>
                    <a:pt x="0" y="6"/>
                    <a:pt x="0" y="6"/>
                    <a:pt x="0" y="6"/>
                  </a:cubicBezTo>
                  <a:cubicBezTo>
                    <a:pt x="0" y="8"/>
                    <a:pt x="1" y="9"/>
                    <a:pt x="1" y="11"/>
                  </a:cubicBezTo>
                  <a:cubicBezTo>
                    <a:pt x="39" y="3"/>
                    <a:pt x="39" y="3"/>
                    <a:pt x="39" y="3"/>
                  </a:cubicBezTo>
                  <a:cubicBezTo>
                    <a:pt x="39" y="2"/>
                    <a:pt x="38" y="1"/>
                    <a:pt x="38"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6" name="Google Shape;1736;p26"/>
            <p:cNvSpPr/>
            <p:nvPr/>
          </p:nvSpPr>
          <p:spPr>
            <a:xfrm>
              <a:off x="4830763" y="3179775"/>
              <a:ext cx="112712" cy="41275"/>
            </a:xfrm>
            <a:custGeom>
              <a:avLst/>
              <a:gdLst/>
              <a:ahLst/>
              <a:cxnLst/>
              <a:rect l="l" t="t" r="r" b="b"/>
              <a:pathLst>
                <a:path w="38" h="14" extrusionOk="0">
                  <a:moveTo>
                    <a:pt x="37" y="0"/>
                  </a:moveTo>
                  <a:cubicBezTo>
                    <a:pt x="0" y="10"/>
                    <a:pt x="0" y="10"/>
                    <a:pt x="0" y="10"/>
                  </a:cubicBezTo>
                  <a:cubicBezTo>
                    <a:pt x="0" y="11"/>
                    <a:pt x="0" y="13"/>
                    <a:pt x="1" y="14"/>
                  </a:cubicBezTo>
                  <a:cubicBezTo>
                    <a:pt x="38" y="4"/>
                    <a:pt x="38" y="4"/>
                    <a:pt x="38" y="4"/>
                  </a:cubicBezTo>
                  <a:cubicBezTo>
                    <a:pt x="38" y="3"/>
                    <a:pt x="37" y="2"/>
                    <a:pt x="3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7" name="Google Shape;1737;p26"/>
            <p:cNvSpPr/>
            <p:nvPr/>
          </p:nvSpPr>
          <p:spPr>
            <a:xfrm>
              <a:off x="4899025" y="3305188"/>
              <a:ext cx="101600" cy="74613"/>
            </a:xfrm>
            <a:custGeom>
              <a:avLst/>
              <a:gdLst/>
              <a:ahLst/>
              <a:cxnLst/>
              <a:rect l="l" t="t" r="r" b="b"/>
              <a:pathLst>
                <a:path w="34" h="25" extrusionOk="0">
                  <a:moveTo>
                    <a:pt x="32" y="0"/>
                  </a:moveTo>
                  <a:cubicBezTo>
                    <a:pt x="0" y="21"/>
                    <a:pt x="0" y="21"/>
                    <a:pt x="0" y="21"/>
                  </a:cubicBezTo>
                  <a:cubicBezTo>
                    <a:pt x="1" y="22"/>
                    <a:pt x="1" y="24"/>
                    <a:pt x="2" y="25"/>
                  </a:cubicBezTo>
                  <a:cubicBezTo>
                    <a:pt x="34" y="3"/>
                    <a:pt x="34" y="3"/>
                    <a:pt x="34" y="3"/>
                  </a:cubicBezTo>
                  <a:cubicBezTo>
                    <a:pt x="34" y="2"/>
                    <a:pt x="33" y="1"/>
                    <a:pt x="32"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8" name="Google Shape;1738;p26"/>
            <p:cNvSpPr/>
            <p:nvPr/>
          </p:nvSpPr>
          <p:spPr>
            <a:xfrm>
              <a:off x="5135563" y="3459175"/>
              <a:ext cx="52387" cy="111125"/>
            </a:xfrm>
            <a:custGeom>
              <a:avLst/>
              <a:gdLst/>
              <a:ahLst/>
              <a:cxnLst/>
              <a:rect l="l" t="t" r="r" b="b"/>
              <a:pathLst>
                <a:path w="18" h="37" extrusionOk="0">
                  <a:moveTo>
                    <a:pt x="15" y="0"/>
                  </a:moveTo>
                  <a:cubicBezTo>
                    <a:pt x="0" y="36"/>
                    <a:pt x="0" y="36"/>
                    <a:pt x="0" y="36"/>
                  </a:cubicBezTo>
                  <a:cubicBezTo>
                    <a:pt x="1" y="36"/>
                    <a:pt x="3" y="37"/>
                    <a:pt x="4" y="37"/>
                  </a:cubicBezTo>
                  <a:cubicBezTo>
                    <a:pt x="18" y="1"/>
                    <a:pt x="18" y="1"/>
                    <a:pt x="18" y="1"/>
                  </a:cubicBezTo>
                  <a:cubicBezTo>
                    <a:pt x="17" y="1"/>
                    <a:pt x="16" y="1"/>
                    <a:pt x="15"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9" name="Google Shape;1739;p26"/>
            <p:cNvSpPr/>
            <p:nvPr/>
          </p:nvSpPr>
          <p:spPr>
            <a:xfrm>
              <a:off x="5102225" y="3448063"/>
              <a:ext cx="61912" cy="109538"/>
            </a:xfrm>
            <a:custGeom>
              <a:avLst/>
              <a:gdLst/>
              <a:ahLst/>
              <a:cxnLst/>
              <a:rect l="l" t="t" r="r" b="b"/>
              <a:pathLst>
                <a:path w="21" h="37" extrusionOk="0">
                  <a:moveTo>
                    <a:pt x="18" y="0"/>
                  </a:moveTo>
                  <a:cubicBezTo>
                    <a:pt x="0" y="35"/>
                    <a:pt x="0" y="35"/>
                    <a:pt x="0" y="35"/>
                  </a:cubicBezTo>
                  <a:cubicBezTo>
                    <a:pt x="2" y="35"/>
                    <a:pt x="3" y="36"/>
                    <a:pt x="4" y="37"/>
                  </a:cubicBezTo>
                  <a:cubicBezTo>
                    <a:pt x="21" y="2"/>
                    <a:pt x="21" y="2"/>
                    <a:pt x="21" y="2"/>
                  </a:cubicBezTo>
                  <a:cubicBezTo>
                    <a:pt x="20" y="1"/>
                    <a:pt x="19" y="1"/>
                    <a:pt x="18"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0" name="Google Shape;1740;p26"/>
            <p:cNvSpPr/>
            <p:nvPr/>
          </p:nvSpPr>
          <p:spPr>
            <a:xfrm>
              <a:off x="5072063" y="3435363"/>
              <a:ext cx="68262" cy="104775"/>
            </a:xfrm>
            <a:custGeom>
              <a:avLst/>
              <a:gdLst/>
              <a:ahLst/>
              <a:cxnLst/>
              <a:rect l="l" t="t" r="r" b="b"/>
              <a:pathLst>
                <a:path w="23" h="35" extrusionOk="0">
                  <a:moveTo>
                    <a:pt x="20" y="0"/>
                  </a:moveTo>
                  <a:cubicBezTo>
                    <a:pt x="0" y="33"/>
                    <a:pt x="0" y="33"/>
                    <a:pt x="0" y="33"/>
                  </a:cubicBezTo>
                  <a:cubicBezTo>
                    <a:pt x="1" y="34"/>
                    <a:pt x="3" y="35"/>
                    <a:pt x="4" y="35"/>
                  </a:cubicBezTo>
                  <a:cubicBezTo>
                    <a:pt x="23" y="2"/>
                    <a:pt x="23" y="2"/>
                    <a:pt x="23" y="2"/>
                  </a:cubicBezTo>
                  <a:cubicBezTo>
                    <a:pt x="22" y="1"/>
                    <a:pt x="21" y="0"/>
                    <a:pt x="20"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1" name="Google Shape;1741;p26"/>
            <p:cNvSpPr/>
            <p:nvPr/>
          </p:nvSpPr>
          <p:spPr>
            <a:xfrm>
              <a:off x="4940300" y="3349638"/>
              <a:ext cx="93662" cy="82550"/>
            </a:xfrm>
            <a:custGeom>
              <a:avLst/>
              <a:gdLst/>
              <a:ahLst/>
              <a:cxnLst/>
              <a:rect l="l" t="t" r="r" b="b"/>
              <a:pathLst>
                <a:path w="31" h="28" extrusionOk="0">
                  <a:moveTo>
                    <a:pt x="29" y="0"/>
                  </a:moveTo>
                  <a:cubicBezTo>
                    <a:pt x="0" y="25"/>
                    <a:pt x="0" y="25"/>
                    <a:pt x="0" y="25"/>
                  </a:cubicBezTo>
                  <a:cubicBezTo>
                    <a:pt x="1" y="26"/>
                    <a:pt x="2" y="27"/>
                    <a:pt x="3" y="28"/>
                  </a:cubicBezTo>
                  <a:cubicBezTo>
                    <a:pt x="31" y="2"/>
                    <a:pt x="31" y="2"/>
                    <a:pt x="31" y="2"/>
                  </a:cubicBezTo>
                  <a:cubicBezTo>
                    <a:pt x="31" y="1"/>
                    <a:pt x="30" y="0"/>
                    <a:pt x="29"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2" name="Google Shape;1742;p26"/>
            <p:cNvSpPr/>
            <p:nvPr/>
          </p:nvSpPr>
          <p:spPr>
            <a:xfrm>
              <a:off x="5167313" y="3468700"/>
              <a:ext cx="47625" cy="112713"/>
            </a:xfrm>
            <a:custGeom>
              <a:avLst/>
              <a:gdLst/>
              <a:ahLst/>
              <a:cxnLst/>
              <a:rect l="l" t="t" r="r" b="b"/>
              <a:pathLst>
                <a:path w="16" h="38" extrusionOk="0">
                  <a:moveTo>
                    <a:pt x="13" y="0"/>
                  </a:moveTo>
                  <a:cubicBezTo>
                    <a:pt x="0" y="37"/>
                    <a:pt x="0" y="37"/>
                    <a:pt x="0" y="37"/>
                  </a:cubicBezTo>
                  <a:cubicBezTo>
                    <a:pt x="1" y="37"/>
                    <a:pt x="3" y="38"/>
                    <a:pt x="4" y="38"/>
                  </a:cubicBezTo>
                  <a:cubicBezTo>
                    <a:pt x="16" y="2"/>
                    <a:pt x="16" y="2"/>
                    <a:pt x="16" y="2"/>
                  </a:cubicBezTo>
                  <a:cubicBezTo>
                    <a:pt x="15" y="1"/>
                    <a:pt x="14" y="1"/>
                    <a:pt x="13"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3" name="Google Shape;1743;p26"/>
            <p:cNvSpPr/>
            <p:nvPr/>
          </p:nvSpPr>
          <p:spPr>
            <a:xfrm>
              <a:off x="5041900" y="3421075"/>
              <a:ext cx="74612" cy="101600"/>
            </a:xfrm>
            <a:custGeom>
              <a:avLst/>
              <a:gdLst/>
              <a:ahLst/>
              <a:cxnLst/>
              <a:rect l="l" t="t" r="r" b="b"/>
              <a:pathLst>
                <a:path w="25" h="34" extrusionOk="0">
                  <a:moveTo>
                    <a:pt x="22" y="0"/>
                  </a:moveTo>
                  <a:cubicBezTo>
                    <a:pt x="0" y="32"/>
                    <a:pt x="0" y="32"/>
                    <a:pt x="0" y="32"/>
                  </a:cubicBezTo>
                  <a:cubicBezTo>
                    <a:pt x="1" y="33"/>
                    <a:pt x="3" y="33"/>
                    <a:pt x="4" y="34"/>
                  </a:cubicBezTo>
                  <a:cubicBezTo>
                    <a:pt x="25" y="2"/>
                    <a:pt x="25" y="2"/>
                    <a:pt x="25" y="2"/>
                  </a:cubicBezTo>
                  <a:cubicBezTo>
                    <a:pt x="24" y="1"/>
                    <a:pt x="23" y="1"/>
                    <a:pt x="22"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4" name="Google Shape;1744;p26"/>
            <p:cNvSpPr/>
            <p:nvPr/>
          </p:nvSpPr>
          <p:spPr>
            <a:xfrm>
              <a:off x="4964113" y="3367100"/>
              <a:ext cx="90487" cy="88900"/>
            </a:xfrm>
            <a:custGeom>
              <a:avLst/>
              <a:gdLst/>
              <a:ahLst/>
              <a:cxnLst/>
              <a:rect l="l" t="t" r="r" b="b"/>
              <a:pathLst>
                <a:path w="30" h="30" extrusionOk="0">
                  <a:moveTo>
                    <a:pt x="27" y="0"/>
                  </a:moveTo>
                  <a:cubicBezTo>
                    <a:pt x="0" y="27"/>
                    <a:pt x="0" y="27"/>
                    <a:pt x="0" y="27"/>
                  </a:cubicBezTo>
                  <a:cubicBezTo>
                    <a:pt x="1" y="28"/>
                    <a:pt x="2" y="29"/>
                    <a:pt x="3" y="30"/>
                  </a:cubicBezTo>
                  <a:cubicBezTo>
                    <a:pt x="30" y="3"/>
                    <a:pt x="30" y="3"/>
                    <a:pt x="30" y="3"/>
                  </a:cubicBezTo>
                  <a:cubicBezTo>
                    <a:pt x="29" y="2"/>
                    <a:pt x="28" y="1"/>
                    <a:pt x="2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5" name="Google Shape;1745;p26"/>
            <p:cNvSpPr/>
            <p:nvPr/>
          </p:nvSpPr>
          <p:spPr>
            <a:xfrm>
              <a:off x="4989513" y="3387738"/>
              <a:ext cx="85725" cy="93663"/>
            </a:xfrm>
            <a:custGeom>
              <a:avLst/>
              <a:gdLst/>
              <a:ahLst/>
              <a:cxnLst/>
              <a:rect l="l" t="t" r="r" b="b"/>
              <a:pathLst>
                <a:path w="29" h="31" extrusionOk="0">
                  <a:moveTo>
                    <a:pt x="26" y="0"/>
                  </a:moveTo>
                  <a:cubicBezTo>
                    <a:pt x="0" y="28"/>
                    <a:pt x="0" y="28"/>
                    <a:pt x="0" y="28"/>
                  </a:cubicBezTo>
                  <a:cubicBezTo>
                    <a:pt x="1" y="29"/>
                    <a:pt x="2" y="30"/>
                    <a:pt x="3" y="31"/>
                  </a:cubicBezTo>
                  <a:cubicBezTo>
                    <a:pt x="29" y="2"/>
                    <a:pt x="29" y="2"/>
                    <a:pt x="29" y="2"/>
                  </a:cubicBezTo>
                  <a:cubicBezTo>
                    <a:pt x="28" y="1"/>
                    <a:pt x="27" y="0"/>
                    <a:pt x="26"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6" name="Google Shape;1746;p26"/>
            <p:cNvSpPr/>
            <p:nvPr/>
          </p:nvSpPr>
          <p:spPr>
            <a:xfrm>
              <a:off x="5014913" y="3403613"/>
              <a:ext cx="80962" cy="101600"/>
            </a:xfrm>
            <a:custGeom>
              <a:avLst/>
              <a:gdLst/>
              <a:ahLst/>
              <a:cxnLst/>
              <a:rect l="l" t="t" r="r" b="b"/>
              <a:pathLst>
                <a:path w="27" h="34" extrusionOk="0">
                  <a:moveTo>
                    <a:pt x="24" y="0"/>
                  </a:moveTo>
                  <a:cubicBezTo>
                    <a:pt x="0" y="31"/>
                    <a:pt x="0" y="31"/>
                    <a:pt x="0" y="31"/>
                  </a:cubicBezTo>
                  <a:cubicBezTo>
                    <a:pt x="1" y="32"/>
                    <a:pt x="2" y="33"/>
                    <a:pt x="3" y="34"/>
                  </a:cubicBezTo>
                  <a:cubicBezTo>
                    <a:pt x="27" y="3"/>
                    <a:pt x="27" y="3"/>
                    <a:pt x="27" y="3"/>
                  </a:cubicBezTo>
                  <a:cubicBezTo>
                    <a:pt x="26" y="2"/>
                    <a:pt x="25" y="1"/>
                    <a:pt x="24"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7" name="Google Shape;1747;p26"/>
            <p:cNvSpPr/>
            <p:nvPr/>
          </p:nvSpPr>
          <p:spPr>
            <a:xfrm>
              <a:off x="4813300" y="2579700"/>
              <a:ext cx="1028700" cy="996950"/>
            </a:xfrm>
            <a:custGeom>
              <a:avLst/>
              <a:gdLst/>
              <a:ahLst/>
              <a:cxnLst/>
              <a:rect l="l" t="t" r="r" b="b"/>
              <a:pathLst>
                <a:path w="345" h="334" extrusionOk="0">
                  <a:moveTo>
                    <a:pt x="178" y="0"/>
                  </a:moveTo>
                  <a:cubicBezTo>
                    <a:pt x="86" y="0"/>
                    <a:pt x="11" y="75"/>
                    <a:pt x="11" y="167"/>
                  </a:cubicBezTo>
                  <a:cubicBezTo>
                    <a:pt x="0" y="167"/>
                    <a:pt x="0" y="167"/>
                    <a:pt x="0" y="167"/>
                  </a:cubicBezTo>
                  <a:cubicBezTo>
                    <a:pt x="0" y="168"/>
                    <a:pt x="0" y="169"/>
                    <a:pt x="0" y="169"/>
                  </a:cubicBezTo>
                  <a:cubicBezTo>
                    <a:pt x="39" y="169"/>
                    <a:pt x="39" y="169"/>
                    <a:pt x="39" y="169"/>
                  </a:cubicBezTo>
                  <a:cubicBezTo>
                    <a:pt x="39" y="168"/>
                    <a:pt x="39" y="168"/>
                    <a:pt x="39" y="167"/>
                  </a:cubicBezTo>
                  <a:cubicBezTo>
                    <a:pt x="28" y="167"/>
                    <a:pt x="28" y="167"/>
                    <a:pt x="28" y="167"/>
                  </a:cubicBezTo>
                  <a:cubicBezTo>
                    <a:pt x="28" y="126"/>
                    <a:pt x="45" y="88"/>
                    <a:pt x="72" y="61"/>
                  </a:cubicBezTo>
                  <a:cubicBezTo>
                    <a:pt x="99" y="34"/>
                    <a:pt x="137" y="17"/>
                    <a:pt x="178" y="17"/>
                  </a:cubicBezTo>
                  <a:cubicBezTo>
                    <a:pt x="219" y="17"/>
                    <a:pt x="257" y="34"/>
                    <a:pt x="284" y="61"/>
                  </a:cubicBezTo>
                  <a:cubicBezTo>
                    <a:pt x="311" y="88"/>
                    <a:pt x="328" y="126"/>
                    <a:pt x="328" y="167"/>
                  </a:cubicBezTo>
                  <a:cubicBezTo>
                    <a:pt x="328" y="209"/>
                    <a:pt x="311" y="246"/>
                    <a:pt x="284" y="273"/>
                  </a:cubicBezTo>
                  <a:cubicBezTo>
                    <a:pt x="257" y="301"/>
                    <a:pt x="219" y="317"/>
                    <a:pt x="178" y="317"/>
                  </a:cubicBezTo>
                  <a:cubicBezTo>
                    <a:pt x="162" y="317"/>
                    <a:pt x="146" y="315"/>
                    <a:pt x="132" y="310"/>
                  </a:cubicBezTo>
                  <a:cubicBezTo>
                    <a:pt x="126" y="326"/>
                    <a:pt x="126" y="326"/>
                    <a:pt x="126" y="326"/>
                  </a:cubicBezTo>
                  <a:cubicBezTo>
                    <a:pt x="143" y="331"/>
                    <a:pt x="160" y="334"/>
                    <a:pt x="178" y="334"/>
                  </a:cubicBezTo>
                  <a:cubicBezTo>
                    <a:pt x="270" y="334"/>
                    <a:pt x="345" y="259"/>
                    <a:pt x="345" y="167"/>
                  </a:cubicBezTo>
                  <a:cubicBezTo>
                    <a:pt x="345" y="75"/>
                    <a:pt x="270" y="0"/>
                    <a:pt x="178"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8" name="Google Shape;1748;p26"/>
            <p:cNvSpPr/>
            <p:nvPr/>
          </p:nvSpPr>
          <p:spPr>
            <a:xfrm>
              <a:off x="4967288" y="2701938"/>
              <a:ext cx="752475" cy="752475"/>
            </a:xfrm>
            <a:custGeom>
              <a:avLst/>
              <a:gdLst/>
              <a:ahLst/>
              <a:cxnLst/>
              <a:rect l="l" t="t" r="r" b="b"/>
              <a:pathLst>
                <a:path w="252" h="252" extrusionOk="0">
                  <a:moveTo>
                    <a:pt x="126" y="0"/>
                  </a:moveTo>
                  <a:cubicBezTo>
                    <a:pt x="56" y="0"/>
                    <a:pt x="0" y="57"/>
                    <a:pt x="0" y="126"/>
                  </a:cubicBezTo>
                  <a:cubicBezTo>
                    <a:pt x="0" y="196"/>
                    <a:pt x="56" y="252"/>
                    <a:pt x="126" y="252"/>
                  </a:cubicBezTo>
                  <a:cubicBezTo>
                    <a:pt x="195" y="252"/>
                    <a:pt x="252" y="196"/>
                    <a:pt x="252" y="126"/>
                  </a:cubicBezTo>
                  <a:cubicBezTo>
                    <a:pt x="252" y="57"/>
                    <a:pt x="195" y="0"/>
                    <a:pt x="126" y="0"/>
                  </a:cubicBezTo>
                  <a:close/>
                  <a:moveTo>
                    <a:pt x="198" y="198"/>
                  </a:moveTo>
                  <a:cubicBezTo>
                    <a:pt x="179" y="216"/>
                    <a:pt x="154" y="227"/>
                    <a:pt x="126" y="227"/>
                  </a:cubicBezTo>
                  <a:cubicBezTo>
                    <a:pt x="126" y="244"/>
                    <a:pt x="126" y="244"/>
                    <a:pt x="126" y="244"/>
                  </a:cubicBezTo>
                  <a:cubicBezTo>
                    <a:pt x="61" y="244"/>
                    <a:pt x="9" y="191"/>
                    <a:pt x="9" y="126"/>
                  </a:cubicBezTo>
                  <a:cubicBezTo>
                    <a:pt x="25" y="126"/>
                    <a:pt x="25" y="126"/>
                    <a:pt x="25" y="126"/>
                  </a:cubicBezTo>
                  <a:cubicBezTo>
                    <a:pt x="25" y="98"/>
                    <a:pt x="36" y="73"/>
                    <a:pt x="54" y="55"/>
                  </a:cubicBezTo>
                  <a:cubicBezTo>
                    <a:pt x="73" y="36"/>
                    <a:pt x="98" y="25"/>
                    <a:pt x="126" y="25"/>
                  </a:cubicBezTo>
                  <a:cubicBezTo>
                    <a:pt x="126" y="9"/>
                    <a:pt x="126" y="9"/>
                    <a:pt x="126" y="9"/>
                  </a:cubicBezTo>
                  <a:cubicBezTo>
                    <a:pt x="191" y="9"/>
                    <a:pt x="243" y="61"/>
                    <a:pt x="243" y="126"/>
                  </a:cubicBezTo>
                  <a:cubicBezTo>
                    <a:pt x="227" y="126"/>
                    <a:pt x="227" y="126"/>
                    <a:pt x="227" y="126"/>
                  </a:cubicBezTo>
                  <a:cubicBezTo>
                    <a:pt x="227" y="154"/>
                    <a:pt x="216" y="179"/>
                    <a:pt x="198" y="19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9" name="Google Shape;1749;p26"/>
            <p:cNvSpPr/>
            <p:nvPr/>
          </p:nvSpPr>
          <p:spPr>
            <a:xfrm>
              <a:off x="5138738" y="2871800"/>
              <a:ext cx="411300" cy="4143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50" name="Google Shape;1750;p26"/>
          <p:cNvGrpSpPr/>
          <p:nvPr/>
        </p:nvGrpSpPr>
        <p:grpSpPr>
          <a:xfrm>
            <a:off x="486785" y="422198"/>
            <a:ext cx="737103" cy="481417"/>
            <a:chOff x="5716588" y="460375"/>
            <a:chExt cx="1093787" cy="714375"/>
          </a:xfrm>
        </p:grpSpPr>
        <p:sp>
          <p:nvSpPr>
            <p:cNvPr id="1751" name="Google Shape;1751;p26"/>
            <p:cNvSpPr/>
            <p:nvPr/>
          </p:nvSpPr>
          <p:spPr>
            <a:xfrm>
              <a:off x="5716588" y="460375"/>
              <a:ext cx="427037" cy="714375"/>
            </a:xfrm>
            <a:custGeom>
              <a:avLst/>
              <a:gdLst/>
              <a:ahLst/>
              <a:cxnLst/>
              <a:rect l="l" t="t" r="r" b="b"/>
              <a:pathLst>
                <a:path w="269" h="450" extrusionOk="0">
                  <a:moveTo>
                    <a:pt x="266" y="55"/>
                  </a:moveTo>
                  <a:lnTo>
                    <a:pt x="262" y="53"/>
                  </a:lnTo>
                  <a:lnTo>
                    <a:pt x="98" y="226"/>
                  </a:lnTo>
                  <a:lnTo>
                    <a:pt x="260" y="395"/>
                  </a:lnTo>
                  <a:lnTo>
                    <a:pt x="213" y="439"/>
                  </a:lnTo>
                  <a:lnTo>
                    <a:pt x="12" y="226"/>
                  </a:lnTo>
                  <a:lnTo>
                    <a:pt x="213" y="12"/>
                  </a:lnTo>
                  <a:lnTo>
                    <a:pt x="262" y="59"/>
                  </a:lnTo>
                  <a:lnTo>
                    <a:pt x="266" y="55"/>
                  </a:lnTo>
                  <a:lnTo>
                    <a:pt x="262" y="53"/>
                  </a:lnTo>
                  <a:lnTo>
                    <a:pt x="266" y="55"/>
                  </a:lnTo>
                  <a:lnTo>
                    <a:pt x="267" y="53"/>
                  </a:lnTo>
                  <a:lnTo>
                    <a:pt x="213" y="0"/>
                  </a:lnTo>
                  <a:lnTo>
                    <a:pt x="0" y="226"/>
                  </a:lnTo>
                  <a:lnTo>
                    <a:pt x="213" y="450"/>
                  </a:lnTo>
                  <a:lnTo>
                    <a:pt x="269" y="395"/>
                  </a:lnTo>
                  <a:lnTo>
                    <a:pt x="110" y="226"/>
                  </a:lnTo>
                  <a:lnTo>
                    <a:pt x="269" y="55"/>
                  </a:lnTo>
                  <a:lnTo>
                    <a:pt x="267" y="53"/>
                  </a:lnTo>
                  <a:lnTo>
                    <a:pt x="266" y="5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2" name="Google Shape;1752;p26"/>
            <p:cNvSpPr/>
            <p:nvPr/>
          </p:nvSpPr>
          <p:spPr>
            <a:xfrm>
              <a:off x="6048375" y="460375"/>
              <a:ext cx="430212" cy="714375"/>
            </a:xfrm>
            <a:custGeom>
              <a:avLst/>
              <a:gdLst/>
              <a:ahLst/>
              <a:cxnLst/>
              <a:rect l="l" t="t" r="r" b="b"/>
              <a:pathLst>
                <a:path w="271" h="450" extrusionOk="0">
                  <a:moveTo>
                    <a:pt x="265" y="55"/>
                  </a:moveTo>
                  <a:lnTo>
                    <a:pt x="261" y="53"/>
                  </a:lnTo>
                  <a:lnTo>
                    <a:pt x="98" y="226"/>
                  </a:lnTo>
                  <a:lnTo>
                    <a:pt x="260" y="395"/>
                  </a:lnTo>
                  <a:lnTo>
                    <a:pt x="213" y="439"/>
                  </a:lnTo>
                  <a:lnTo>
                    <a:pt x="11" y="226"/>
                  </a:lnTo>
                  <a:lnTo>
                    <a:pt x="213" y="12"/>
                  </a:lnTo>
                  <a:lnTo>
                    <a:pt x="261" y="59"/>
                  </a:lnTo>
                  <a:lnTo>
                    <a:pt x="265" y="55"/>
                  </a:lnTo>
                  <a:lnTo>
                    <a:pt x="261" y="53"/>
                  </a:lnTo>
                  <a:lnTo>
                    <a:pt x="265" y="55"/>
                  </a:lnTo>
                  <a:lnTo>
                    <a:pt x="267" y="53"/>
                  </a:lnTo>
                  <a:lnTo>
                    <a:pt x="213" y="0"/>
                  </a:lnTo>
                  <a:lnTo>
                    <a:pt x="0" y="226"/>
                  </a:lnTo>
                  <a:lnTo>
                    <a:pt x="213" y="450"/>
                  </a:lnTo>
                  <a:lnTo>
                    <a:pt x="271" y="395"/>
                  </a:lnTo>
                  <a:lnTo>
                    <a:pt x="109" y="226"/>
                  </a:lnTo>
                  <a:lnTo>
                    <a:pt x="271" y="55"/>
                  </a:lnTo>
                  <a:lnTo>
                    <a:pt x="267" y="53"/>
                  </a:lnTo>
                  <a:lnTo>
                    <a:pt x="265" y="5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3" name="Google Shape;1753;p26"/>
            <p:cNvSpPr/>
            <p:nvPr/>
          </p:nvSpPr>
          <p:spPr>
            <a:xfrm>
              <a:off x="6383338" y="460375"/>
              <a:ext cx="427037" cy="714375"/>
            </a:xfrm>
            <a:custGeom>
              <a:avLst/>
              <a:gdLst/>
              <a:ahLst/>
              <a:cxnLst/>
              <a:rect l="l" t="t" r="r" b="b"/>
              <a:pathLst>
                <a:path w="269" h="450" extrusionOk="0">
                  <a:moveTo>
                    <a:pt x="263" y="55"/>
                  </a:moveTo>
                  <a:lnTo>
                    <a:pt x="259" y="53"/>
                  </a:lnTo>
                  <a:lnTo>
                    <a:pt x="97" y="226"/>
                  </a:lnTo>
                  <a:lnTo>
                    <a:pt x="257" y="395"/>
                  </a:lnTo>
                  <a:lnTo>
                    <a:pt x="212" y="439"/>
                  </a:lnTo>
                  <a:lnTo>
                    <a:pt x="9" y="226"/>
                  </a:lnTo>
                  <a:lnTo>
                    <a:pt x="212" y="12"/>
                  </a:lnTo>
                  <a:lnTo>
                    <a:pt x="259" y="59"/>
                  </a:lnTo>
                  <a:lnTo>
                    <a:pt x="263" y="55"/>
                  </a:lnTo>
                  <a:lnTo>
                    <a:pt x="259" y="53"/>
                  </a:lnTo>
                  <a:lnTo>
                    <a:pt x="263" y="55"/>
                  </a:lnTo>
                  <a:lnTo>
                    <a:pt x="265" y="53"/>
                  </a:lnTo>
                  <a:lnTo>
                    <a:pt x="210" y="0"/>
                  </a:lnTo>
                  <a:lnTo>
                    <a:pt x="0" y="226"/>
                  </a:lnTo>
                  <a:lnTo>
                    <a:pt x="210" y="450"/>
                  </a:lnTo>
                  <a:lnTo>
                    <a:pt x="269" y="395"/>
                  </a:lnTo>
                  <a:lnTo>
                    <a:pt x="107" y="226"/>
                  </a:lnTo>
                  <a:lnTo>
                    <a:pt x="269" y="55"/>
                  </a:lnTo>
                  <a:lnTo>
                    <a:pt x="265" y="53"/>
                  </a:lnTo>
                  <a:lnTo>
                    <a:pt x="263" y="5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 name="TextBox 1"/>
          <p:cNvSpPr txBox="1"/>
          <p:nvPr/>
        </p:nvSpPr>
        <p:spPr>
          <a:xfrm>
            <a:off x="6064897" y="3299399"/>
            <a:ext cx="2177143" cy="307777"/>
          </a:xfrm>
          <a:prstGeom prst="rect">
            <a:avLst/>
          </a:prstGeom>
          <a:noFill/>
        </p:spPr>
        <p:txBody>
          <a:bodyPr wrap="square" rtlCol="0">
            <a:spAutoFit/>
          </a:bodyPr>
          <a:lstStyle/>
          <a:p>
            <a:r>
              <a:rPr lang="en-US" dirty="0" smtClean="0">
                <a:solidFill>
                  <a:schemeClr val="tx1"/>
                </a:solidFill>
              </a:rPr>
              <a:t>SVTH: </a:t>
            </a:r>
            <a:r>
              <a:rPr lang="en-US" dirty="0" err="1" smtClean="0">
                <a:solidFill>
                  <a:schemeClr val="tx1"/>
                </a:solidFill>
              </a:rPr>
              <a:t>Nguyễn</a:t>
            </a:r>
            <a:r>
              <a:rPr lang="en-US" dirty="0" smtClean="0">
                <a:solidFill>
                  <a:schemeClr val="tx1"/>
                </a:solidFill>
              </a:rPr>
              <a:t> </a:t>
            </a:r>
            <a:r>
              <a:rPr lang="en-US" dirty="0" err="1" smtClean="0">
                <a:solidFill>
                  <a:schemeClr val="tx1"/>
                </a:solidFill>
              </a:rPr>
              <a:t>Thanh</a:t>
            </a:r>
            <a:r>
              <a:rPr lang="en-US" dirty="0" smtClean="0">
                <a:solidFill>
                  <a:schemeClr val="tx1"/>
                </a:solidFill>
              </a:rPr>
              <a:t> </a:t>
            </a:r>
            <a:r>
              <a:rPr lang="en-US" dirty="0" err="1" smtClean="0">
                <a:solidFill>
                  <a:schemeClr val="tx1"/>
                </a:solidFill>
              </a:rPr>
              <a:t>Lý</a:t>
            </a:r>
            <a:endParaRPr lang="en-US" dirty="0">
              <a:solidFill>
                <a:schemeClr val="tx1"/>
              </a:solidFill>
            </a:endParaRPr>
          </a:p>
        </p:txBody>
      </p:sp>
    </p:spTree>
    <p:extLst>
      <p:ext uri="{BB962C8B-B14F-4D97-AF65-F5344CB8AC3E}">
        <p14:creationId xmlns:p14="http://schemas.microsoft.com/office/powerpoint/2010/main" val="26850960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94" name="Google Shape;1894;p34"/>
          <p:cNvSpPr txBox="1">
            <a:spLocks noGrp="1"/>
          </p:cNvSpPr>
          <p:nvPr>
            <p:ph type="title"/>
          </p:nvPr>
        </p:nvSpPr>
        <p:spPr>
          <a:xfrm>
            <a:off x="939889" y="305889"/>
            <a:ext cx="7704000" cy="404963"/>
          </a:xfrm>
          <a:prstGeom prst="rect">
            <a:avLst/>
          </a:prstGeom>
        </p:spPr>
        <p:txBody>
          <a:bodyPr spcFirstLastPara="1" wrap="square" lIns="91425" tIns="91425" rIns="91425" bIns="91425" anchor="t" anchorCtr="0">
            <a:noAutofit/>
          </a:bodyPr>
          <a:lstStyle/>
          <a:p>
            <a:r>
              <a:rPr lang="vi-VN" sz="2400" dirty="0">
                <a:latin typeface="+mn-lt"/>
              </a:rPr>
              <a:t>CHƯƠNG 3: THỰC HIỆN HÓA NGHIÊN CỨU</a:t>
            </a:r>
            <a:endParaRPr lang="en-US" sz="2400" dirty="0">
              <a:latin typeface="+mn-lt"/>
              <a:cs typeface="Times New Roman" panose="02020603050405020304" pitchFamily="18" charset="0"/>
            </a:endParaRPr>
          </a:p>
        </p:txBody>
      </p:sp>
      <p:sp>
        <p:nvSpPr>
          <p:cNvPr id="2" name="Rectangle 1"/>
          <p:cNvSpPr/>
          <p:nvPr/>
        </p:nvSpPr>
        <p:spPr>
          <a:xfrm>
            <a:off x="274647" y="1214705"/>
            <a:ext cx="3198311" cy="456535"/>
          </a:xfrm>
          <a:prstGeom prst="rect">
            <a:avLst/>
          </a:prstGeom>
        </p:spPr>
        <p:txBody>
          <a:bodyPr wrap="none">
            <a:spAutoFit/>
          </a:bodyPr>
          <a:lstStyle/>
          <a:p>
            <a:pPr algn="just">
              <a:lnSpc>
                <a:spcPct val="150000"/>
              </a:lnSpc>
            </a:pPr>
            <a:r>
              <a:rPr lang="en-US" sz="1800" b="1" kern="100" dirty="0" err="1">
                <a:solidFill>
                  <a:schemeClr val="tx1"/>
                </a:solidFill>
                <a:latin typeface="+mn-lt"/>
                <a:ea typeface="Calibri" panose="020F0502020204030204" pitchFamily="34" charset="0"/>
                <a:cs typeface="Times New Roman" panose="02020603050405020304" pitchFamily="18" charset="0"/>
              </a:rPr>
              <a:t>Mã</a:t>
            </a:r>
            <a:r>
              <a:rPr lang="en-US" sz="1800" b="1" kern="100" dirty="0">
                <a:solidFill>
                  <a:schemeClr val="tx1"/>
                </a:solidFill>
                <a:latin typeface="+mn-lt"/>
                <a:ea typeface="Calibri" panose="020F0502020204030204" pitchFamily="34" charset="0"/>
                <a:cs typeface="Times New Roman" panose="02020603050405020304" pitchFamily="18" charset="0"/>
              </a:rPr>
              <a:t> </a:t>
            </a:r>
            <a:r>
              <a:rPr lang="en-US" sz="1800" b="1" kern="100" dirty="0" err="1">
                <a:solidFill>
                  <a:schemeClr val="tx1"/>
                </a:solidFill>
                <a:latin typeface="+mn-lt"/>
                <a:ea typeface="Calibri" panose="020F0502020204030204" pitchFamily="34" charset="0"/>
                <a:cs typeface="Times New Roman" panose="02020603050405020304" pitchFamily="18" charset="0"/>
              </a:rPr>
              <a:t>nguồn</a:t>
            </a:r>
            <a:r>
              <a:rPr lang="en-US" sz="1800" b="1" kern="100" dirty="0">
                <a:solidFill>
                  <a:schemeClr val="tx1"/>
                </a:solidFill>
                <a:latin typeface="+mn-lt"/>
                <a:ea typeface="Calibri" panose="020F0502020204030204" pitchFamily="34" charset="0"/>
                <a:cs typeface="Times New Roman" panose="02020603050405020304" pitchFamily="18" charset="0"/>
              </a:rPr>
              <a:t> </a:t>
            </a:r>
            <a:r>
              <a:rPr lang="en-US" sz="1800" b="1" kern="100" dirty="0" err="1">
                <a:solidFill>
                  <a:schemeClr val="tx1"/>
                </a:solidFill>
                <a:latin typeface="+mn-lt"/>
                <a:ea typeface="Calibri" panose="020F0502020204030204" pitchFamily="34" charset="0"/>
                <a:cs typeface="Times New Roman" panose="02020603050405020304" pitchFamily="18" charset="0"/>
              </a:rPr>
              <a:t>kết</a:t>
            </a:r>
            <a:r>
              <a:rPr lang="en-US" sz="1800" b="1" kern="100" dirty="0">
                <a:solidFill>
                  <a:schemeClr val="tx1"/>
                </a:solidFill>
                <a:latin typeface="+mn-lt"/>
                <a:ea typeface="Calibri" panose="020F0502020204030204" pitchFamily="34" charset="0"/>
                <a:cs typeface="Times New Roman" panose="02020603050405020304" pitchFamily="18" charset="0"/>
              </a:rPr>
              <a:t> </a:t>
            </a:r>
            <a:r>
              <a:rPr lang="en-US" sz="1800" b="1" kern="100" dirty="0" err="1">
                <a:solidFill>
                  <a:schemeClr val="tx1"/>
                </a:solidFill>
                <a:latin typeface="+mn-lt"/>
                <a:ea typeface="Calibri" panose="020F0502020204030204" pitchFamily="34" charset="0"/>
                <a:cs typeface="Times New Roman" panose="02020603050405020304" pitchFamily="18" charset="0"/>
              </a:rPr>
              <a:t>nối</a:t>
            </a:r>
            <a:r>
              <a:rPr lang="en-US" sz="1800" b="1" kern="100" dirty="0">
                <a:solidFill>
                  <a:schemeClr val="tx1"/>
                </a:solidFill>
                <a:latin typeface="+mn-lt"/>
                <a:ea typeface="Calibri" panose="020F0502020204030204" pitchFamily="34" charset="0"/>
                <a:cs typeface="Times New Roman" panose="02020603050405020304" pitchFamily="18" charset="0"/>
              </a:rPr>
              <a:t> </a:t>
            </a:r>
            <a:r>
              <a:rPr lang="en-US" sz="1800" b="1" kern="100" dirty="0" err="1">
                <a:solidFill>
                  <a:schemeClr val="tx1"/>
                </a:solidFill>
                <a:latin typeface="+mn-lt"/>
                <a:ea typeface="Calibri" panose="020F0502020204030204" pitchFamily="34" charset="0"/>
                <a:cs typeface="Times New Roman" panose="02020603050405020304" pitchFamily="18" charset="0"/>
              </a:rPr>
              <a:t>mongodb</a:t>
            </a:r>
            <a:endParaRPr lang="en-US" sz="1800" kern="100" dirty="0">
              <a:solidFill>
                <a:schemeClr val="tx1"/>
              </a:solidFill>
              <a:latin typeface="+mn-lt"/>
              <a:ea typeface="Calibri" panose="020F0502020204030204" pitchFamily="34" charset="0"/>
              <a:cs typeface="Times New Roman" panose="02020603050405020304" pitchFamily="18" charset="0"/>
            </a:endParaRPr>
          </a:p>
        </p:txBody>
      </p:sp>
      <p:pic>
        <p:nvPicPr>
          <p:cNvPr id="7" name="Picture 6" descr="A screenshot of a computer program&#10;&#10;Description automatically generated"/>
          <p:cNvPicPr/>
          <p:nvPr/>
        </p:nvPicPr>
        <p:blipFill>
          <a:blip r:embed="rId3"/>
          <a:stretch>
            <a:fillRect/>
          </a:stretch>
        </p:blipFill>
        <p:spPr>
          <a:xfrm>
            <a:off x="3908387" y="877077"/>
            <a:ext cx="4445622" cy="4018385"/>
          </a:xfrm>
          <a:prstGeom prst="rect">
            <a:avLst/>
          </a:prstGeom>
        </p:spPr>
      </p:pic>
      <p:sp>
        <p:nvSpPr>
          <p:cNvPr id="3" name="Rectangle 2"/>
          <p:cNvSpPr/>
          <p:nvPr/>
        </p:nvSpPr>
        <p:spPr>
          <a:xfrm>
            <a:off x="274648" y="1885177"/>
            <a:ext cx="3302088" cy="1200329"/>
          </a:xfrm>
          <a:prstGeom prst="rect">
            <a:avLst/>
          </a:prstGeom>
        </p:spPr>
        <p:txBody>
          <a:bodyPr wrap="square">
            <a:spAutoFit/>
          </a:bodyPr>
          <a:lstStyle/>
          <a:p>
            <a:pPr algn="just"/>
            <a:r>
              <a:rPr lang="en-US" sz="1800" kern="100" dirty="0" err="1">
                <a:solidFill>
                  <a:schemeClr val="tx1"/>
                </a:solidFill>
                <a:latin typeface="+mn-lt"/>
                <a:ea typeface="Calibri" panose="020F0502020204030204" pitchFamily="34" charset="0"/>
                <a:cs typeface="Times New Roman" panose="02020603050405020304" pitchFamily="18" charset="0"/>
              </a:rPr>
              <a:t>Mã</a:t>
            </a:r>
            <a:r>
              <a:rPr lang="en-US" sz="1800" kern="100" dirty="0">
                <a:solidFill>
                  <a:schemeClr val="tx1"/>
                </a:solidFill>
                <a:latin typeface="+mn-lt"/>
                <a:ea typeface="Calibri" panose="020F0502020204030204" pitchFamily="34" charset="0"/>
                <a:cs typeface="Times New Roman" panose="02020603050405020304" pitchFamily="18" charset="0"/>
              </a:rPr>
              <a:t> </a:t>
            </a:r>
            <a:r>
              <a:rPr lang="en-US" sz="1800" kern="100" dirty="0" err="1">
                <a:solidFill>
                  <a:schemeClr val="tx1"/>
                </a:solidFill>
                <a:latin typeface="+mn-lt"/>
                <a:ea typeface="Calibri" panose="020F0502020204030204" pitchFamily="34" charset="0"/>
                <a:cs typeface="Times New Roman" panose="02020603050405020304" pitchFamily="18" charset="0"/>
              </a:rPr>
              <a:t>nguồn</a:t>
            </a:r>
            <a:r>
              <a:rPr lang="en-US" sz="1800" kern="100" dirty="0">
                <a:solidFill>
                  <a:schemeClr val="tx1"/>
                </a:solidFill>
                <a:latin typeface="+mn-lt"/>
                <a:ea typeface="Calibri" panose="020F0502020204030204" pitchFamily="34" charset="0"/>
                <a:cs typeface="Times New Roman" panose="02020603050405020304" pitchFamily="18" charset="0"/>
              </a:rPr>
              <a:t> </a:t>
            </a:r>
            <a:r>
              <a:rPr lang="en-US" sz="1800" kern="100" dirty="0" err="1">
                <a:solidFill>
                  <a:schemeClr val="tx1"/>
                </a:solidFill>
                <a:latin typeface="+mn-lt"/>
                <a:ea typeface="Calibri" panose="020F0502020204030204" pitchFamily="34" charset="0"/>
                <a:cs typeface="Times New Roman" panose="02020603050405020304" pitchFamily="18" charset="0"/>
              </a:rPr>
              <a:t>này</a:t>
            </a:r>
            <a:r>
              <a:rPr lang="en-US" sz="1800" kern="100" dirty="0">
                <a:solidFill>
                  <a:schemeClr val="tx1"/>
                </a:solidFill>
                <a:latin typeface="+mn-lt"/>
                <a:ea typeface="Calibri" panose="020F0502020204030204" pitchFamily="34" charset="0"/>
                <a:cs typeface="Times New Roman" panose="02020603050405020304" pitchFamily="18" charset="0"/>
              </a:rPr>
              <a:t> </a:t>
            </a:r>
            <a:r>
              <a:rPr lang="en-US" sz="1800" kern="100" dirty="0" err="1">
                <a:solidFill>
                  <a:schemeClr val="tx1"/>
                </a:solidFill>
                <a:latin typeface="+mn-lt"/>
                <a:ea typeface="Calibri" panose="020F0502020204030204" pitchFamily="34" charset="0"/>
                <a:cs typeface="Times New Roman" panose="02020603050405020304" pitchFamily="18" charset="0"/>
              </a:rPr>
              <a:t>khi</a:t>
            </a:r>
            <a:r>
              <a:rPr lang="en-US" sz="1800" kern="100" dirty="0">
                <a:solidFill>
                  <a:schemeClr val="tx1"/>
                </a:solidFill>
                <a:latin typeface="+mn-lt"/>
                <a:ea typeface="Calibri" panose="020F0502020204030204" pitchFamily="34" charset="0"/>
                <a:cs typeface="Times New Roman" panose="02020603050405020304" pitchFamily="18" charset="0"/>
              </a:rPr>
              <a:t> </a:t>
            </a:r>
            <a:r>
              <a:rPr lang="en-US" sz="1800" kern="100" dirty="0" err="1">
                <a:solidFill>
                  <a:schemeClr val="tx1"/>
                </a:solidFill>
                <a:latin typeface="+mn-lt"/>
                <a:ea typeface="Calibri" panose="020F0502020204030204" pitchFamily="34" charset="0"/>
                <a:cs typeface="Times New Roman" panose="02020603050405020304" pitchFamily="18" charset="0"/>
              </a:rPr>
              <a:t>kết</a:t>
            </a:r>
            <a:r>
              <a:rPr lang="en-US" sz="1800" kern="100" dirty="0">
                <a:solidFill>
                  <a:schemeClr val="tx1"/>
                </a:solidFill>
                <a:latin typeface="+mn-lt"/>
                <a:ea typeface="Calibri" panose="020F0502020204030204" pitchFamily="34" charset="0"/>
                <a:cs typeface="Times New Roman" panose="02020603050405020304" pitchFamily="18" charset="0"/>
              </a:rPr>
              <a:t> </a:t>
            </a:r>
            <a:r>
              <a:rPr lang="en-US" sz="1800" kern="100" dirty="0" err="1">
                <a:solidFill>
                  <a:schemeClr val="tx1"/>
                </a:solidFill>
                <a:latin typeface="+mn-lt"/>
                <a:ea typeface="Calibri" panose="020F0502020204030204" pitchFamily="34" charset="0"/>
                <a:cs typeface="Times New Roman" panose="02020603050405020304" pitchFamily="18" charset="0"/>
              </a:rPr>
              <a:t>nối</a:t>
            </a:r>
            <a:r>
              <a:rPr lang="en-US" sz="1800" kern="100" dirty="0">
                <a:solidFill>
                  <a:schemeClr val="tx1"/>
                </a:solidFill>
                <a:latin typeface="+mn-lt"/>
                <a:ea typeface="Calibri" panose="020F0502020204030204" pitchFamily="34" charset="0"/>
                <a:cs typeface="Times New Roman" panose="02020603050405020304" pitchFamily="18" charset="0"/>
              </a:rPr>
              <a:t> </a:t>
            </a:r>
            <a:r>
              <a:rPr lang="en-US" sz="1800" kern="100" dirty="0" err="1">
                <a:solidFill>
                  <a:schemeClr val="tx1"/>
                </a:solidFill>
                <a:latin typeface="+mn-lt"/>
                <a:ea typeface="Calibri" panose="020F0502020204030204" pitchFamily="34" charset="0"/>
                <a:cs typeface="Times New Roman" panose="02020603050405020304" pitchFamily="18" charset="0"/>
              </a:rPr>
              <a:t>với</a:t>
            </a:r>
            <a:r>
              <a:rPr lang="en-US" sz="1800" kern="100" dirty="0">
                <a:solidFill>
                  <a:schemeClr val="tx1"/>
                </a:solidFill>
                <a:latin typeface="+mn-lt"/>
                <a:ea typeface="Calibri" panose="020F0502020204030204" pitchFamily="34" charset="0"/>
                <a:cs typeface="Times New Roman" panose="02020603050405020304" pitchFamily="18" charset="0"/>
              </a:rPr>
              <a:t> </a:t>
            </a:r>
            <a:r>
              <a:rPr lang="en-US" sz="1800" kern="100" dirty="0" err="1">
                <a:solidFill>
                  <a:schemeClr val="tx1"/>
                </a:solidFill>
                <a:latin typeface="+mn-lt"/>
                <a:ea typeface="Calibri" panose="020F0502020204030204" pitchFamily="34" charset="0"/>
                <a:cs typeface="Times New Roman" panose="02020603050405020304" pitchFamily="18" charset="0"/>
              </a:rPr>
              <a:t>mongodb</a:t>
            </a:r>
            <a:r>
              <a:rPr lang="en-US" sz="1800" kern="100" dirty="0">
                <a:solidFill>
                  <a:schemeClr val="tx1"/>
                </a:solidFill>
                <a:latin typeface="+mn-lt"/>
                <a:ea typeface="Calibri" panose="020F0502020204030204" pitchFamily="34" charset="0"/>
                <a:cs typeface="Times New Roman" panose="02020603050405020304" pitchFamily="18" charset="0"/>
              </a:rPr>
              <a:t> </a:t>
            </a:r>
            <a:r>
              <a:rPr lang="en-US" sz="1800" kern="100" dirty="0" err="1">
                <a:solidFill>
                  <a:schemeClr val="tx1"/>
                </a:solidFill>
                <a:latin typeface="+mn-lt"/>
                <a:ea typeface="Calibri" panose="020F0502020204030204" pitchFamily="34" charset="0"/>
                <a:cs typeface="Times New Roman" panose="02020603050405020304" pitchFamily="18" charset="0"/>
              </a:rPr>
              <a:t>và</a:t>
            </a:r>
            <a:r>
              <a:rPr lang="en-US" sz="1800" kern="100" dirty="0">
                <a:solidFill>
                  <a:schemeClr val="tx1"/>
                </a:solidFill>
                <a:latin typeface="+mn-lt"/>
                <a:ea typeface="Calibri" panose="020F0502020204030204" pitchFamily="34" charset="0"/>
                <a:cs typeface="Times New Roman" panose="02020603050405020304" pitchFamily="18" charset="0"/>
              </a:rPr>
              <a:t> </a:t>
            </a:r>
            <a:r>
              <a:rPr lang="en-US" sz="1800" kern="100" dirty="0" err="1">
                <a:solidFill>
                  <a:schemeClr val="tx1"/>
                </a:solidFill>
                <a:latin typeface="+mn-lt"/>
                <a:ea typeface="Calibri" panose="020F0502020204030204" pitchFamily="34" charset="0"/>
                <a:cs typeface="Times New Roman" panose="02020603050405020304" pitchFamily="18" charset="0"/>
              </a:rPr>
              <a:t>khởi</a:t>
            </a:r>
            <a:r>
              <a:rPr lang="en-US" sz="1800" kern="100" dirty="0">
                <a:solidFill>
                  <a:schemeClr val="tx1"/>
                </a:solidFill>
                <a:latin typeface="+mn-lt"/>
                <a:ea typeface="Calibri" panose="020F0502020204030204" pitchFamily="34" charset="0"/>
                <a:cs typeface="Times New Roman" panose="02020603050405020304" pitchFamily="18" charset="0"/>
              </a:rPr>
              <a:t> </a:t>
            </a:r>
            <a:r>
              <a:rPr lang="en-US" sz="1800" kern="100" dirty="0" err="1">
                <a:solidFill>
                  <a:schemeClr val="tx1"/>
                </a:solidFill>
                <a:latin typeface="+mn-lt"/>
                <a:ea typeface="Calibri" panose="020F0502020204030204" pitchFamily="34" charset="0"/>
                <a:cs typeface="Times New Roman" panose="02020603050405020304" pitchFamily="18" charset="0"/>
              </a:rPr>
              <a:t>động</a:t>
            </a:r>
            <a:r>
              <a:rPr lang="en-US" sz="1800" kern="100" dirty="0">
                <a:solidFill>
                  <a:schemeClr val="tx1"/>
                </a:solidFill>
                <a:latin typeface="+mn-lt"/>
                <a:ea typeface="Calibri" panose="020F0502020204030204" pitchFamily="34" charset="0"/>
                <a:cs typeface="Times New Roman" panose="02020603050405020304" pitchFamily="18" charset="0"/>
              </a:rPr>
              <a:t> </a:t>
            </a:r>
            <a:r>
              <a:rPr lang="en-US" sz="1800" kern="100" dirty="0" err="1">
                <a:solidFill>
                  <a:schemeClr val="tx1"/>
                </a:solidFill>
                <a:latin typeface="+mn-lt"/>
                <a:ea typeface="Calibri" panose="020F0502020204030204" pitchFamily="34" charset="0"/>
                <a:cs typeface="Times New Roman" panose="02020603050405020304" pitchFamily="18" charset="0"/>
              </a:rPr>
              <a:t>dự</a:t>
            </a:r>
            <a:r>
              <a:rPr lang="en-US" sz="1800" kern="100" dirty="0">
                <a:solidFill>
                  <a:schemeClr val="tx1"/>
                </a:solidFill>
                <a:latin typeface="+mn-lt"/>
                <a:ea typeface="Calibri" panose="020F0502020204030204" pitchFamily="34" charset="0"/>
                <a:cs typeface="Times New Roman" panose="02020603050405020304" pitchFamily="18" charset="0"/>
              </a:rPr>
              <a:t> </a:t>
            </a:r>
            <a:r>
              <a:rPr lang="en-US" sz="1800" kern="100" dirty="0" err="1">
                <a:solidFill>
                  <a:schemeClr val="tx1"/>
                </a:solidFill>
                <a:latin typeface="+mn-lt"/>
                <a:ea typeface="Calibri" panose="020F0502020204030204" pitchFamily="34" charset="0"/>
                <a:cs typeface="Times New Roman" panose="02020603050405020304" pitchFamily="18" charset="0"/>
              </a:rPr>
              <a:t>án</a:t>
            </a:r>
            <a:r>
              <a:rPr lang="en-US" sz="1800" kern="100" dirty="0">
                <a:solidFill>
                  <a:schemeClr val="tx1"/>
                </a:solidFill>
                <a:latin typeface="+mn-lt"/>
                <a:ea typeface="Calibri" panose="020F0502020204030204" pitchFamily="34" charset="0"/>
                <a:cs typeface="Times New Roman" panose="02020603050405020304" pitchFamily="18" charset="0"/>
              </a:rPr>
              <a:t> </a:t>
            </a:r>
            <a:r>
              <a:rPr lang="en-US" sz="1800" kern="100" dirty="0" err="1">
                <a:solidFill>
                  <a:schemeClr val="tx1"/>
                </a:solidFill>
                <a:latin typeface="+mn-lt"/>
                <a:ea typeface="Calibri" panose="020F0502020204030204" pitchFamily="34" charset="0"/>
                <a:cs typeface="Times New Roman" panose="02020603050405020304" pitchFamily="18" charset="0"/>
              </a:rPr>
              <a:t>hệ</a:t>
            </a:r>
            <a:r>
              <a:rPr lang="en-US" sz="1800" kern="100" dirty="0">
                <a:solidFill>
                  <a:schemeClr val="tx1"/>
                </a:solidFill>
                <a:latin typeface="+mn-lt"/>
                <a:ea typeface="Calibri" panose="020F0502020204030204" pitchFamily="34" charset="0"/>
                <a:cs typeface="Times New Roman" panose="02020603050405020304" pitchFamily="18" charset="0"/>
              </a:rPr>
              <a:t> </a:t>
            </a:r>
            <a:r>
              <a:rPr lang="en-US" sz="1800" kern="100" dirty="0" err="1">
                <a:solidFill>
                  <a:schemeClr val="tx1"/>
                </a:solidFill>
                <a:latin typeface="+mn-lt"/>
                <a:ea typeface="Calibri" panose="020F0502020204030204" pitchFamily="34" charset="0"/>
                <a:cs typeface="Times New Roman" panose="02020603050405020304" pitchFamily="18" charset="0"/>
              </a:rPr>
              <a:t>thống</a:t>
            </a:r>
            <a:r>
              <a:rPr lang="en-US" sz="1800" kern="100" dirty="0">
                <a:solidFill>
                  <a:schemeClr val="tx1"/>
                </a:solidFill>
                <a:latin typeface="+mn-lt"/>
                <a:ea typeface="Calibri" panose="020F0502020204030204" pitchFamily="34" charset="0"/>
                <a:cs typeface="Times New Roman" panose="02020603050405020304" pitchFamily="18" charset="0"/>
              </a:rPr>
              <a:t> </a:t>
            </a:r>
            <a:r>
              <a:rPr lang="en-US" sz="1800" kern="100" dirty="0" err="1">
                <a:solidFill>
                  <a:schemeClr val="tx1"/>
                </a:solidFill>
                <a:latin typeface="+mn-lt"/>
                <a:ea typeface="Calibri" panose="020F0502020204030204" pitchFamily="34" charset="0"/>
                <a:cs typeface="Times New Roman" panose="02020603050405020304" pitchFamily="18" charset="0"/>
              </a:rPr>
              <a:t>sẽ</a:t>
            </a:r>
            <a:r>
              <a:rPr lang="en-US" sz="1800" kern="100" dirty="0">
                <a:solidFill>
                  <a:schemeClr val="tx1"/>
                </a:solidFill>
                <a:latin typeface="+mn-lt"/>
                <a:ea typeface="Calibri" panose="020F0502020204030204" pitchFamily="34" charset="0"/>
                <a:cs typeface="Times New Roman" panose="02020603050405020304" pitchFamily="18" charset="0"/>
              </a:rPr>
              <a:t> </a:t>
            </a:r>
            <a:r>
              <a:rPr lang="en-US" sz="1800" kern="100" dirty="0" err="1">
                <a:solidFill>
                  <a:schemeClr val="tx1"/>
                </a:solidFill>
                <a:latin typeface="+mn-lt"/>
                <a:ea typeface="Calibri" panose="020F0502020204030204" pitchFamily="34" charset="0"/>
                <a:cs typeface="Times New Roman" panose="02020603050405020304" pitchFamily="18" charset="0"/>
              </a:rPr>
              <a:t>tự</a:t>
            </a:r>
            <a:r>
              <a:rPr lang="en-US" sz="1800" kern="100" dirty="0">
                <a:solidFill>
                  <a:schemeClr val="tx1"/>
                </a:solidFill>
                <a:latin typeface="+mn-lt"/>
                <a:ea typeface="Calibri" panose="020F0502020204030204" pitchFamily="34" charset="0"/>
                <a:cs typeface="Times New Roman" panose="02020603050405020304" pitchFamily="18" charset="0"/>
              </a:rPr>
              <a:t> </a:t>
            </a:r>
            <a:r>
              <a:rPr lang="en-US" sz="1800" kern="100" dirty="0" err="1">
                <a:solidFill>
                  <a:schemeClr val="tx1"/>
                </a:solidFill>
                <a:latin typeface="+mn-lt"/>
                <a:ea typeface="Calibri" panose="020F0502020204030204" pitchFamily="34" charset="0"/>
                <a:cs typeface="Times New Roman" panose="02020603050405020304" pitchFamily="18" charset="0"/>
              </a:rPr>
              <a:t>tạo</a:t>
            </a:r>
            <a:r>
              <a:rPr lang="en-US" sz="1800" kern="100" dirty="0">
                <a:solidFill>
                  <a:schemeClr val="tx1"/>
                </a:solidFill>
                <a:latin typeface="+mn-lt"/>
                <a:ea typeface="Calibri" panose="020F0502020204030204" pitchFamily="34" charset="0"/>
                <a:cs typeface="Times New Roman" panose="02020603050405020304" pitchFamily="18" charset="0"/>
              </a:rPr>
              <a:t> </a:t>
            </a:r>
            <a:r>
              <a:rPr lang="en-US" sz="1800" kern="100" dirty="0" err="1">
                <a:solidFill>
                  <a:schemeClr val="tx1"/>
                </a:solidFill>
                <a:latin typeface="+mn-lt"/>
                <a:ea typeface="Calibri" panose="020F0502020204030204" pitchFamily="34" charset="0"/>
                <a:cs typeface="Times New Roman" panose="02020603050405020304" pitchFamily="18" charset="0"/>
              </a:rPr>
              <a:t>ra</a:t>
            </a:r>
            <a:r>
              <a:rPr lang="en-US" sz="1800" kern="100" dirty="0">
                <a:solidFill>
                  <a:schemeClr val="tx1"/>
                </a:solidFill>
                <a:latin typeface="+mn-lt"/>
                <a:ea typeface="Calibri" panose="020F0502020204030204" pitchFamily="34" charset="0"/>
                <a:cs typeface="Times New Roman" panose="02020603050405020304" pitchFamily="18" charset="0"/>
              </a:rPr>
              <a:t> 2 </a:t>
            </a:r>
            <a:r>
              <a:rPr lang="en-US" sz="1800" kern="100" dirty="0" err="1">
                <a:solidFill>
                  <a:schemeClr val="tx1"/>
                </a:solidFill>
                <a:latin typeface="+mn-lt"/>
                <a:ea typeface="Calibri" panose="020F0502020204030204" pitchFamily="34" charset="0"/>
                <a:cs typeface="Times New Roman" panose="02020603050405020304" pitchFamily="18" charset="0"/>
              </a:rPr>
              <a:t>tài</a:t>
            </a:r>
            <a:r>
              <a:rPr lang="en-US" sz="1800" kern="100" dirty="0">
                <a:solidFill>
                  <a:schemeClr val="tx1"/>
                </a:solidFill>
                <a:latin typeface="+mn-lt"/>
                <a:ea typeface="Calibri" panose="020F0502020204030204" pitchFamily="34" charset="0"/>
                <a:cs typeface="Times New Roman" panose="02020603050405020304" pitchFamily="18" charset="0"/>
              </a:rPr>
              <a:t> </a:t>
            </a:r>
            <a:r>
              <a:rPr lang="en-US" sz="1800" kern="100" dirty="0" err="1">
                <a:solidFill>
                  <a:schemeClr val="tx1"/>
                </a:solidFill>
                <a:latin typeface="+mn-lt"/>
                <a:ea typeface="Calibri" panose="020F0502020204030204" pitchFamily="34" charset="0"/>
                <a:cs typeface="Times New Roman" panose="02020603050405020304" pitchFamily="18" charset="0"/>
              </a:rPr>
              <a:t>khoản</a:t>
            </a:r>
            <a:r>
              <a:rPr lang="en-US" sz="1800" kern="100" dirty="0">
                <a:solidFill>
                  <a:schemeClr val="tx1"/>
                </a:solidFill>
                <a:latin typeface="+mn-lt"/>
                <a:ea typeface="Calibri" panose="020F0502020204030204" pitchFamily="34" charset="0"/>
                <a:cs typeface="Times New Roman" panose="02020603050405020304" pitchFamily="18" charset="0"/>
              </a:rPr>
              <a:t> </a:t>
            </a:r>
            <a:r>
              <a:rPr lang="en-US" sz="1800" kern="100" dirty="0" err="1">
                <a:solidFill>
                  <a:schemeClr val="tx1"/>
                </a:solidFill>
                <a:latin typeface="+mn-lt"/>
                <a:ea typeface="Calibri" panose="020F0502020204030204" pitchFamily="34" charset="0"/>
                <a:cs typeface="Times New Roman" panose="02020603050405020304" pitchFamily="18" charset="0"/>
              </a:rPr>
              <a:t>dành</a:t>
            </a:r>
            <a:r>
              <a:rPr lang="en-US" sz="1800" kern="100" dirty="0">
                <a:solidFill>
                  <a:schemeClr val="tx1"/>
                </a:solidFill>
                <a:latin typeface="+mn-lt"/>
                <a:ea typeface="Calibri" panose="020F0502020204030204" pitchFamily="34" charset="0"/>
                <a:cs typeface="Times New Roman" panose="02020603050405020304" pitchFamily="18" charset="0"/>
              </a:rPr>
              <a:t> </a:t>
            </a:r>
            <a:r>
              <a:rPr lang="en-US" sz="1800" kern="100" dirty="0" err="1">
                <a:solidFill>
                  <a:schemeClr val="tx1"/>
                </a:solidFill>
                <a:latin typeface="+mn-lt"/>
                <a:ea typeface="Calibri" panose="020F0502020204030204" pitchFamily="34" charset="0"/>
                <a:cs typeface="Times New Roman" panose="02020603050405020304" pitchFamily="18" charset="0"/>
              </a:rPr>
              <a:t>cho</a:t>
            </a:r>
            <a:r>
              <a:rPr lang="en-US" sz="1800" kern="100" dirty="0">
                <a:solidFill>
                  <a:schemeClr val="tx1"/>
                </a:solidFill>
                <a:latin typeface="+mn-lt"/>
                <a:ea typeface="Calibri" panose="020F0502020204030204" pitchFamily="34" charset="0"/>
                <a:cs typeface="Times New Roman" panose="02020603050405020304" pitchFamily="18" charset="0"/>
              </a:rPr>
              <a:t> </a:t>
            </a:r>
            <a:r>
              <a:rPr lang="en-US" sz="1800" kern="100" dirty="0" err="1">
                <a:solidFill>
                  <a:schemeClr val="tx1"/>
                </a:solidFill>
                <a:latin typeface="+mn-lt"/>
                <a:ea typeface="Calibri" panose="020F0502020204030204" pitchFamily="34" charset="0"/>
                <a:cs typeface="Times New Roman" panose="02020603050405020304" pitchFamily="18" charset="0"/>
              </a:rPr>
              <a:t>giáo</a:t>
            </a:r>
            <a:r>
              <a:rPr lang="en-US" sz="1800" kern="100" dirty="0">
                <a:solidFill>
                  <a:schemeClr val="tx1"/>
                </a:solidFill>
                <a:latin typeface="+mn-lt"/>
                <a:ea typeface="Calibri" panose="020F0502020204030204" pitchFamily="34" charset="0"/>
                <a:cs typeface="Times New Roman" panose="02020603050405020304" pitchFamily="18" charset="0"/>
              </a:rPr>
              <a:t> </a:t>
            </a:r>
            <a:r>
              <a:rPr lang="en-US" sz="1800" kern="100" dirty="0" err="1">
                <a:solidFill>
                  <a:schemeClr val="tx1"/>
                </a:solidFill>
                <a:latin typeface="+mn-lt"/>
                <a:ea typeface="Calibri" panose="020F0502020204030204" pitchFamily="34" charset="0"/>
                <a:cs typeface="Times New Roman" panose="02020603050405020304" pitchFamily="18" charset="0"/>
              </a:rPr>
              <a:t>viên</a:t>
            </a:r>
            <a:r>
              <a:rPr lang="en-US" sz="1800" kern="100" dirty="0">
                <a:solidFill>
                  <a:schemeClr val="tx1"/>
                </a:solidFill>
                <a:latin typeface="+mn-lt"/>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8357087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94" name="Google Shape;1894;p34"/>
          <p:cNvSpPr txBox="1">
            <a:spLocks noGrp="1"/>
          </p:cNvSpPr>
          <p:nvPr>
            <p:ph type="title"/>
          </p:nvPr>
        </p:nvSpPr>
        <p:spPr>
          <a:xfrm>
            <a:off x="939889" y="305889"/>
            <a:ext cx="7704000" cy="404963"/>
          </a:xfrm>
          <a:prstGeom prst="rect">
            <a:avLst/>
          </a:prstGeom>
        </p:spPr>
        <p:txBody>
          <a:bodyPr spcFirstLastPara="1" wrap="square" lIns="91425" tIns="91425" rIns="91425" bIns="91425" anchor="t" anchorCtr="0">
            <a:noAutofit/>
          </a:bodyPr>
          <a:lstStyle/>
          <a:p>
            <a:r>
              <a:rPr lang="vi-VN" sz="2400" dirty="0">
                <a:latin typeface="+mn-lt"/>
              </a:rPr>
              <a:t>CHƯƠNG 3: THỰC HIỆN HÓA NGHIÊN CỨU</a:t>
            </a:r>
            <a:endParaRPr lang="en-US" sz="2400" dirty="0">
              <a:latin typeface="+mn-lt"/>
              <a:cs typeface="Times New Roman" panose="02020603050405020304" pitchFamily="18" charset="0"/>
            </a:endParaRPr>
          </a:p>
        </p:txBody>
      </p:sp>
      <p:sp>
        <p:nvSpPr>
          <p:cNvPr id="2" name="Rectangle 1"/>
          <p:cNvSpPr/>
          <p:nvPr/>
        </p:nvSpPr>
        <p:spPr>
          <a:xfrm>
            <a:off x="262206" y="2490704"/>
            <a:ext cx="3198311" cy="456535"/>
          </a:xfrm>
          <a:prstGeom prst="rect">
            <a:avLst/>
          </a:prstGeom>
        </p:spPr>
        <p:txBody>
          <a:bodyPr wrap="none">
            <a:spAutoFit/>
          </a:bodyPr>
          <a:lstStyle/>
          <a:p>
            <a:pPr algn="just">
              <a:lnSpc>
                <a:spcPct val="150000"/>
              </a:lnSpc>
            </a:pPr>
            <a:r>
              <a:rPr lang="en-US" sz="1800" b="1" kern="100" dirty="0" err="1">
                <a:solidFill>
                  <a:schemeClr val="tx1"/>
                </a:solidFill>
                <a:latin typeface="+mn-lt"/>
                <a:ea typeface="Calibri" panose="020F0502020204030204" pitchFamily="34" charset="0"/>
                <a:cs typeface="Times New Roman" panose="02020603050405020304" pitchFamily="18" charset="0"/>
              </a:rPr>
              <a:t>Mã</a:t>
            </a:r>
            <a:r>
              <a:rPr lang="en-US" sz="1800" b="1" kern="100" dirty="0">
                <a:solidFill>
                  <a:schemeClr val="tx1"/>
                </a:solidFill>
                <a:latin typeface="+mn-lt"/>
                <a:ea typeface="Calibri" panose="020F0502020204030204" pitchFamily="34" charset="0"/>
                <a:cs typeface="Times New Roman" panose="02020603050405020304" pitchFamily="18" charset="0"/>
              </a:rPr>
              <a:t> </a:t>
            </a:r>
            <a:r>
              <a:rPr lang="en-US" sz="1800" b="1" kern="100" dirty="0" err="1">
                <a:solidFill>
                  <a:schemeClr val="tx1"/>
                </a:solidFill>
                <a:latin typeface="+mn-lt"/>
                <a:ea typeface="Calibri" panose="020F0502020204030204" pitchFamily="34" charset="0"/>
                <a:cs typeface="Times New Roman" panose="02020603050405020304" pitchFamily="18" charset="0"/>
              </a:rPr>
              <a:t>nguồn</a:t>
            </a:r>
            <a:r>
              <a:rPr lang="en-US" sz="1800" b="1" kern="100" dirty="0">
                <a:solidFill>
                  <a:schemeClr val="tx1"/>
                </a:solidFill>
                <a:latin typeface="+mn-lt"/>
                <a:ea typeface="Calibri" panose="020F0502020204030204" pitchFamily="34" charset="0"/>
                <a:cs typeface="Times New Roman" panose="02020603050405020304" pitchFamily="18" charset="0"/>
              </a:rPr>
              <a:t> </a:t>
            </a:r>
            <a:r>
              <a:rPr lang="en-US" sz="1800" b="1" kern="100" dirty="0" err="1">
                <a:solidFill>
                  <a:schemeClr val="tx1"/>
                </a:solidFill>
                <a:latin typeface="+mn-lt"/>
                <a:ea typeface="Calibri" panose="020F0502020204030204" pitchFamily="34" charset="0"/>
                <a:cs typeface="Times New Roman" panose="02020603050405020304" pitchFamily="18" charset="0"/>
              </a:rPr>
              <a:t>kết</a:t>
            </a:r>
            <a:r>
              <a:rPr lang="en-US" sz="1800" b="1" kern="100" dirty="0">
                <a:solidFill>
                  <a:schemeClr val="tx1"/>
                </a:solidFill>
                <a:latin typeface="+mn-lt"/>
                <a:ea typeface="Calibri" panose="020F0502020204030204" pitchFamily="34" charset="0"/>
                <a:cs typeface="Times New Roman" panose="02020603050405020304" pitchFamily="18" charset="0"/>
              </a:rPr>
              <a:t> </a:t>
            </a:r>
            <a:r>
              <a:rPr lang="en-US" sz="1800" b="1" kern="100" dirty="0" err="1">
                <a:solidFill>
                  <a:schemeClr val="tx1"/>
                </a:solidFill>
                <a:latin typeface="+mn-lt"/>
                <a:ea typeface="Calibri" panose="020F0502020204030204" pitchFamily="34" charset="0"/>
                <a:cs typeface="Times New Roman" panose="02020603050405020304" pitchFamily="18" charset="0"/>
              </a:rPr>
              <a:t>nối</a:t>
            </a:r>
            <a:r>
              <a:rPr lang="en-US" sz="1800" b="1" kern="100" dirty="0">
                <a:solidFill>
                  <a:schemeClr val="tx1"/>
                </a:solidFill>
                <a:latin typeface="+mn-lt"/>
                <a:ea typeface="Calibri" panose="020F0502020204030204" pitchFamily="34" charset="0"/>
                <a:cs typeface="Times New Roman" panose="02020603050405020304" pitchFamily="18" charset="0"/>
              </a:rPr>
              <a:t> </a:t>
            </a:r>
            <a:r>
              <a:rPr lang="en-US" sz="1800" b="1" kern="100" dirty="0" err="1">
                <a:solidFill>
                  <a:schemeClr val="tx1"/>
                </a:solidFill>
                <a:latin typeface="+mn-lt"/>
                <a:ea typeface="Calibri" panose="020F0502020204030204" pitchFamily="34" charset="0"/>
                <a:cs typeface="Times New Roman" panose="02020603050405020304" pitchFamily="18" charset="0"/>
              </a:rPr>
              <a:t>mongodb</a:t>
            </a:r>
            <a:endParaRPr lang="en-US" sz="1800" kern="100" dirty="0">
              <a:solidFill>
                <a:schemeClr val="tx1"/>
              </a:solidFill>
              <a:latin typeface="+mn-lt"/>
              <a:ea typeface="Calibri" panose="020F0502020204030204" pitchFamily="34" charset="0"/>
              <a:cs typeface="Times New Roman" panose="02020603050405020304" pitchFamily="18" charset="0"/>
            </a:endParaRPr>
          </a:p>
        </p:txBody>
      </p:sp>
      <p:pic>
        <p:nvPicPr>
          <p:cNvPr id="6" name="Picture 5" descr="A screenshot of a computer program&#10;&#10;Description automatically generated"/>
          <p:cNvPicPr/>
          <p:nvPr/>
        </p:nvPicPr>
        <p:blipFill>
          <a:blip r:embed="rId3"/>
          <a:stretch>
            <a:fillRect/>
          </a:stretch>
        </p:blipFill>
        <p:spPr>
          <a:xfrm>
            <a:off x="3757127" y="800742"/>
            <a:ext cx="4948966" cy="4292995"/>
          </a:xfrm>
          <a:prstGeom prst="rect">
            <a:avLst/>
          </a:prstGeom>
        </p:spPr>
      </p:pic>
    </p:spTree>
    <p:extLst>
      <p:ext uri="{BB962C8B-B14F-4D97-AF65-F5344CB8AC3E}">
        <p14:creationId xmlns:p14="http://schemas.microsoft.com/office/powerpoint/2010/main" val="27664376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94" name="Google Shape;1894;p34"/>
          <p:cNvSpPr txBox="1">
            <a:spLocks noGrp="1"/>
          </p:cNvSpPr>
          <p:nvPr>
            <p:ph type="title"/>
          </p:nvPr>
        </p:nvSpPr>
        <p:spPr>
          <a:xfrm>
            <a:off x="939889" y="305889"/>
            <a:ext cx="7704000" cy="404963"/>
          </a:xfrm>
          <a:prstGeom prst="rect">
            <a:avLst/>
          </a:prstGeom>
        </p:spPr>
        <p:txBody>
          <a:bodyPr spcFirstLastPara="1" wrap="square" lIns="91425" tIns="91425" rIns="91425" bIns="91425" anchor="t" anchorCtr="0">
            <a:noAutofit/>
          </a:bodyPr>
          <a:lstStyle/>
          <a:p>
            <a:r>
              <a:rPr lang="vi-VN" sz="2400" dirty="0">
                <a:latin typeface="+mn-lt"/>
              </a:rPr>
              <a:t>CHƯƠNG 3: THỰC HIỆN HÓA NGHIÊN CỨU</a:t>
            </a:r>
            <a:endParaRPr lang="en-US" sz="2400" dirty="0">
              <a:latin typeface="+mn-lt"/>
              <a:cs typeface="Times New Roman" panose="02020603050405020304" pitchFamily="18" charset="0"/>
            </a:endParaRPr>
          </a:p>
        </p:txBody>
      </p:sp>
      <p:sp>
        <p:nvSpPr>
          <p:cNvPr id="2" name="Rectangle 1"/>
          <p:cNvSpPr/>
          <p:nvPr/>
        </p:nvSpPr>
        <p:spPr>
          <a:xfrm>
            <a:off x="262207" y="1862443"/>
            <a:ext cx="3625548" cy="923330"/>
          </a:xfrm>
          <a:prstGeom prst="rect">
            <a:avLst/>
          </a:prstGeom>
        </p:spPr>
        <p:txBody>
          <a:bodyPr wrap="square">
            <a:spAutoFit/>
          </a:bodyPr>
          <a:lstStyle/>
          <a:p>
            <a:pPr algn="just"/>
            <a:r>
              <a:rPr lang="en-US" sz="1800" b="1" dirty="0" err="1">
                <a:solidFill>
                  <a:schemeClr val="tx1"/>
                </a:solidFill>
              </a:rPr>
              <a:t>Mã</a:t>
            </a:r>
            <a:r>
              <a:rPr lang="en-US" sz="1800" b="1" dirty="0">
                <a:solidFill>
                  <a:schemeClr val="tx1"/>
                </a:solidFill>
              </a:rPr>
              <a:t> </a:t>
            </a:r>
            <a:r>
              <a:rPr lang="en-US" sz="1800" b="1" dirty="0" err="1">
                <a:solidFill>
                  <a:schemeClr val="tx1"/>
                </a:solidFill>
              </a:rPr>
              <a:t>nguồn</a:t>
            </a:r>
            <a:r>
              <a:rPr lang="en-US" sz="1800" b="1" dirty="0">
                <a:solidFill>
                  <a:schemeClr val="tx1"/>
                </a:solidFill>
              </a:rPr>
              <a:t> </a:t>
            </a:r>
            <a:r>
              <a:rPr lang="en-US" sz="1800" b="1" dirty="0" err="1">
                <a:solidFill>
                  <a:schemeClr val="tx1"/>
                </a:solidFill>
              </a:rPr>
              <a:t>sử</a:t>
            </a:r>
            <a:r>
              <a:rPr lang="en-US" sz="1800" b="1" dirty="0">
                <a:solidFill>
                  <a:schemeClr val="tx1"/>
                </a:solidFill>
              </a:rPr>
              <a:t> </a:t>
            </a:r>
            <a:r>
              <a:rPr lang="en-US" sz="1800" b="1" dirty="0" err="1">
                <a:solidFill>
                  <a:schemeClr val="tx1"/>
                </a:solidFill>
              </a:rPr>
              <a:t>lý</a:t>
            </a:r>
            <a:r>
              <a:rPr lang="en-US" sz="1800" b="1" dirty="0">
                <a:solidFill>
                  <a:schemeClr val="tx1"/>
                </a:solidFill>
              </a:rPr>
              <a:t> </a:t>
            </a:r>
            <a:r>
              <a:rPr lang="en-US" sz="1800" b="1" dirty="0" err="1">
                <a:solidFill>
                  <a:schemeClr val="tx1"/>
                </a:solidFill>
              </a:rPr>
              <a:t>trang</a:t>
            </a:r>
            <a:r>
              <a:rPr lang="en-US" sz="1800" b="1" dirty="0">
                <a:solidFill>
                  <a:schemeClr val="tx1"/>
                </a:solidFill>
              </a:rPr>
              <a:t> </a:t>
            </a:r>
            <a:r>
              <a:rPr lang="en-US" sz="1800" b="1" dirty="0" err="1">
                <a:solidFill>
                  <a:schemeClr val="tx1"/>
                </a:solidFill>
              </a:rPr>
              <a:t>đăng</a:t>
            </a:r>
            <a:r>
              <a:rPr lang="en-US" sz="1800" b="1" dirty="0">
                <a:solidFill>
                  <a:schemeClr val="tx1"/>
                </a:solidFill>
              </a:rPr>
              <a:t> </a:t>
            </a:r>
            <a:r>
              <a:rPr lang="en-US" sz="1800" b="1" dirty="0" err="1">
                <a:solidFill>
                  <a:schemeClr val="tx1"/>
                </a:solidFill>
              </a:rPr>
              <a:t>nhập</a:t>
            </a:r>
            <a:r>
              <a:rPr lang="en-US" sz="1800" b="1" dirty="0">
                <a:solidFill>
                  <a:schemeClr val="tx1"/>
                </a:solidFill>
              </a:rPr>
              <a:t> </a:t>
            </a:r>
            <a:r>
              <a:rPr lang="en-US" sz="1800" b="1" dirty="0" err="1">
                <a:solidFill>
                  <a:schemeClr val="tx1"/>
                </a:solidFill>
              </a:rPr>
              <a:t>và</a:t>
            </a:r>
            <a:r>
              <a:rPr lang="en-US" sz="1800" b="1" dirty="0">
                <a:solidFill>
                  <a:schemeClr val="tx1"/>
                </a:solidFill>
              </a:rPr>
              <a:t> </a:t>
            </a:r>
            <a:r>
              <a:rPr lang="en-US" sz="1800" b="1" dirty="0" err="1">
                <a:solidFill>
                  <a:schemeClr val="tx1"/>
                </a:solidFill>
              </a:rPr>
              <a:t>xử</a:t>
            </a:r>
            <a:r>
              <a:rPr lang="en-US" sz="1800" b="1" dirty="0">
                <a:solidFill>
                  <a:schemeClr val="tx1"/>
                </a:solidFill>
              </a:rPr>
              <a:t> </a:t>
            </a:r>
            <a:r>
              <a:rPr lang="en-US" sz="1800" b="1" dirty="0" err="1">
                <a:solidFill>
                  <a:schemeClr val="tx1"/>
                </a:solidFill>
              </a:rPr>
              <a:t>lý</a:t>
            </a:r>
            <a:r>
              <a:rPr lang="en-US" sz="1800" b="1" dirty="0">
                <a:solidFill>
                  <a:schemeClr val="tx1"/>
                </a:solidFill>
              </a:rPr>
              <a:t> </a:t>
            </a:r>
            <a:r>
              <a:rPr lang="en-US" sz="1800" b="1" dirty="0" err="1">
                <a:solidFill>
                  <a:schemeClr val="tx1"/>
                </a:solidFill>
              </a:rPr>
              <a:t>yêu</a:t>
            </a:r>
            <a:r>
              <a:rPr lang="en-US" sz="1800" b="1" dirty="0">
                <a:solidFill>
                  <a:schemeClr val="tx1"/>
                </a:solidFill>
              </a:rPr>
              <a:t> </a:t>
            </a:r>
            <a:r>
              <a:rPr lang="en-US" sz="1800" b="1" dirty="0" err="1">
                <a:solidFill>
                  <a:schemeClr val="tx1"/>
                </a:solidFill>
              </a:rPr>
              <a:t>cầu</a:t>
            </a:r>
            <a:r>
              <a:rPr lang="en-US" sz="1800" b="1" dirty="0">
                <a:solidFill>
                  <a:schemeClr val="tx1"/>
                </a:solidFill>
              </a:rPr>
              <a:t> </a:t>
            </a:r>
            <a:r>
              <a:rPr lang="en-US" sz="1800" b="1" dirty="0" err="1">
                <a:solidFill>
                  <a:schemeClr val="tx1"/>
                </a:solidFill>
              </a:rPr>
              <a:t>đăng</a:t>
            </a:r>
            <a:r>
              <a:rPr lang="en-US" sz="1800" b="1" dirty="0">
                <a:solidFill>
                  <a:schemeClr val="tx1"/>
                </a:solidFill>
              </a:rPr>
              <a:t> </a:t>
            </a:r>
            <a:r>
              <a:rPr lang="en-US" sz="1800" b="1" dirty="0" err="1">
                <a:solidFill>
                  <a:schemeClr val="tx1"/>
                </a:solidFill>
              </a:rPr>
              <a:t>ký</a:t>
            </a:r>
            <a:r>
              <a:rPr lang="en-US" sz="1800" b="1" dirty="0">
                <a:solidFill>
                  <a:schemeClr val="tx1"/>
                </a:solidFill>
              </a:rPr>
              <a:t> </a:t>
            </a:r>
            <a:r>
              <a:rPr lang="en-US" sz="1800" b="1" dirty="0" err="1">
                <a:solidFill>
                  <a:schemeClr val="tx1"/>
                </a:solidFill>
              </a:rPr>
              <a:t>giáo</a:t>
            </a:r>
            <a:r>
              <a:rPr lang="en-US" sz="1800" b="1" dirty="0">
                <a:solidFill>
                  <a:schemeClr val="tx1"/>
                </a:solidFill>
              </a:rPr>
              <a:t> </a:t>
            </a:r>
            <a:r>
              <a:rPr lang="en-US" sz="1800" b="1" dirty="0" err="1">
                <a:solidFill>
                  <a:schemeClr val="tx1"/>
                </a:solidFill>
              </a:rPr>
              <a:t>viên</a:t>
            </a:r>
            <a:r>
              <a:rPr lang="en-US" sz="1800" b="1" dirty="0">
                <a:solidFill>
                  <a:schemeClr val="tx1"/>
                </a:solidFill>
              </a:rPr>
              <a:t> </a:t>
            </a:r>
            <a:r>
              <a:rPr lang="en-US" sz="1800" b="1" dirty="0" err="1">
                <a:solidFill>
                  <a:schemeClr val="tx1"/>
                </a:solidFill>
              </a:rPr>
              <a:t>mới</a:t>
            </a:r>
            <a:r>
              <a:rPr lang="en-US" sz="1800" b="1" dirty="0">
                <a:solidFill>
                  <a:schemeClr val="tx1"/>
                </a:solidFill>
              </a:rPr>
              <a:t>.</a:t>
            </a:r>
            <a:endParaRPr lang="en-US" sz="1800" dirty="0">
              <a:solidFill>
                <a:schemeClr val="tx1"/>
              </a:solidFill>
            </a:endParaRPr>
          </a:p>
        </p:txBody>
      </p:sp>
      <p:pic>
        <p:nvPicPr>
          <p:cNvPr id="5" name="Picture 4" descr="A screenshot of a computer program&#10;&#10;Description automatically generated"/>
          <p:cNvPicPr/>
          <p:nvPr/>
        </p:nvPicPr>
        <p:blipFill>
          <a:blip r:embed="rId3"/>
          <a:stretch>
            <a:fillRect/>
          </a:stretch>
        </p:blipFill>
        <p:spPr>
          <a:xfrm>
            <a:off x="3946858" y="869153"/>
            <a:ext cx="4746793" cy="4150716"/>
          </a:xfrm>
          <a:prstGeom prst="rect">
            <a:avLst/>
          </a:prstGeom>
        </p:spPr>
      </p:pic>
    </p:spTree>
    <p:extLst>
      <p:ext uri="{BB962C8B-B14F-4D97-AF65-F5344CB8AC3E}">
        <p14:creationId xmlns:p14="http://schemas.microsoft.com/office/powerpoint/2010/main" val="32917888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94" name="Google Shape;1894;p34"/>
          <p:cNvSpPr txBox="1">
            <a:spLocks noGrp="1"/>
          </p:cNvSpPr>
          <p:nvPr>
            <p:ph type="title"/>
          </p:nvPr>
        </p:nvSpPr>
        <p:spPr>
          <a:xfrm>
            <a:off x="939889" y="305889"/>
            <a:ext cx="7704000" cy="404963"/>
          </a:xfrm>
          <a:prstGeom prst="rect">
            <a:avLst/>
          </a:prstGeom>
        </p:spPr>
        <p:txBody>
          <a:bodyPr spcFirstLastPara="1" wrap="square" lIns="91425" tIns="91425" rIns="91425" bIns="91425" anchor="t" anchorCtr="0">
            <a:noAutofit/>
          </a:bodyPr>
          <a:lstStyle/>
          <a:p>
            <a:r>
              <a:rPr lang="vi-VN" sz="2400" dirty="0">
                <a:latin typeface="+mn-lt"/>
              </a:rPr>
              <a:t>CHƯƠNG 3: THỰC HIỆN HÓA NGHIÊN CỨU</a:t>
            </a:r>
            <a:endParaRPr lang="en-US" sz="2400" dirty="0">
              <a:latin typeface="+mn-lt"/>
              <a:cs typeface="Times New Roman" panose="02020603050405020304" pitchFamily="18" charset="0"/>
            </a:endParaRPr>
          </a:p>
        </p:txBody>
      </p:sp>
      <p:sp>
        <p:nvSpPr>
          <p:cNvPr id="2" name="Rectangle 1"/>
          <p:cNvSpPr/>
          <p:nvPr/>
        </p:nvSpPr>
        <p:spPr>
          <a:xfrm>
            <a:off x="262207" y="1862443"/>
            <a:ext cx="3625548" cy="923330"/>
          </a:xfrm>
          <a:prstGeom prst="rect">
            <a:avLst/>
          </a:prstGeom>
        </p:spPr>
        <p:txBody>
          <a:bodyPr wrap="square">
            <a:spAutoFit/>
          </a:bodyPr>
          <a:lstStyle/>
          <a:p>
            <a:pPr algn="just"/>
            <a:r>
              <a:rPr lang="en-US" sz="1800" b="1" dirty="0" err="1">
                <a:solidFill>
                  <a:schemeClr val="tx1"/>
                </a:solidFill>
              </a:rPr>
              <a:t>Mã</a:t>
            </a:r>
            <a:r>
              <a:rPr lang="en-US" sz="1800" b="1" dirty="0">
                <a:solidFill>
                  <a:schemeClr val="tx1"/>
                </a:solidFill>
              </a:rPr>
              <a:t> </a:t>
            </a:r>
            <a:r>
              <a:rPr lang="en-US" sz="1800" b="1" dirty="0" err="1">
                <a:solidFill>
                  <a:schemeClr val="tx1"/>
                </a:solidFill>
              </a:rPr>
              <a:t>nguồn</a:t>
            </a:r>
            <a:r>
              <a:rPr lang="en-US" sz="1800" b="1" dirty="0">
                <a:solidFill>
                  <a:schemeClr val="tx1"/>
                </a:solidFill>
              </a:rPr>
              <a:t> </a:t>
            </a:r>
            <a:r>
              <a:rPr lang="en-US" sz="1800" b="1" dirty="0" err="1">
                <a:solidFill>
                  <a:schemeClr val="tx1"/>
                </a:solidFill>
              </a:rPr>
              <a:t>kiểm</a:t>
            </a:r>
            <a:r>
              <a:rPr lang="en-US" sz="1800" b="1" dirty="0">
                <a:solidFill>
                  <a:schemeClr val="tx1"/>
                </a:solidFill>
              </a:rPr>
              <a:t> </a:t>
            </a:r>
            <a:r>
              <a:rPr lang="en-US" sz="1800" b="1" dirty="0" err="1">
                <a:solidFill>
                  <a:schemeClr val="tx1"/>
                </a:solidFill>
              </a:rPr>
              <a:t>tra</a:t>
            </a:r>
            <a:r>
              <a:rPr lang="en-US" sz="1800" b="1" dirty="0">
                <a:solidFill>
                  <a:schemeClr val="tx1"/>
                </a:solidFill>
              </a:rPr>
              <a:t> </a:t>
            </a:r>
            <a:r>
              <a:rPr lang="en-US" sz="1800" b="1" dirty="0" err="1">
                <a:solidFill>
                  <a:schemeClr val="tx1"/>
                </a:solidFill>
              </a:rPr>
              <a:t>sinh</a:t>
            </a:r>
            <a:r>
              <a:rPr lang="en-US" sz="1800" b="1" dirty="0">
                <a:solidFill>
                  <a:schemeClr val="tx1"/>
                </a:solidFill>
              </a:rPr>
              <a:t> </a:t>
            </a:r>
            <a:r>
              <a:rPr lang="en-US" sz="1800" b="1" dirty="0" err="1">
                <a:solidFill>
                  <a:schemeClr val="tx1"/>
                </a:solidFill>
              </a:rPr>
              <a:t>viên</a:t>
            </a:r>
            <a:r>
              <a:rPr lang="en-US" sz="1800" b="1" dirty="0">
                <a:solidFill>
                  <a:schemeClr val="tx1"/>
                </a:solidFill>
              </a:rPr>
              <a:t> </a:t>
            </a:r>
            <a:r>
              <a:rPr lang="en-US" sz="1800" b="1" dirty="0" err="1">
                <a:solidFill>
                  <a:schemeClr val="tx1"/>
                </a:solidFill>
              </a:rPr>
              <a:t>đã</a:t>
            </a:r>
            <a:r>
              <a:rPr lang="en-US" sz="1800" b="1" dirty="0">
                <a:solidFill>
                  <a:schemeClr val="tx1"/>
                </a:solidFill>
              </a:rPr>
              <a:t> </a:t>
            </a:r>
            <a:r>
              <a:rPr lang="en-US" sz="1800" b="1" dirty="0" err="1">
                <a:solidFill>
                  <a:schemeClr val="tx1"/>
                </a:solidFill>
              </a:rPr>
              <a:t>đăng</a:t>
            </a:r>
            <a:r>
              <a:rPr lang="en-US" sz="1800" b="1" dirty="0">
                <a:solidFill>
                  <a:schemeClr val="tx1"/>
                </a:solidFill>
              </a:rPr>
              <a:t> </a:t>
            </a:r>
            <a:r>
              <a:rPr lang="en-US" sz="1800" b="1" dirty="0" err="1">
                <a:solidFill>
                  <a:schemeClr val="tx1"/>
                </a:solidFill>
              </a:rPr>
              <a:t>nhập</a:t>
            </a:r>
            <a:r>
              <a:rPr lang="en-US" sz="1800" b="1" dirty="0">
                <a:solidFill>
                  <a:schemeClr val="tx1"/>
                </a:solidFill>
              </a:rPr>
              <a:t> </a:t>
            </a:r>
            <a:r>
              <a:rPr lang="en-US" sz="1800" b="1" dirty="0" err="1">
                <a:solidFill>
                  <a:schemeClr val="tx1"/>
                </a:solidFill>
              </a:rPr>
              <a:t>chưa</a:t>
            </a:r>
            <a:r>
              <a:rPr lang="en-US" sz="1800" b="1" dirty="0">
                <a:solidFill>
                  <a:schemeClr val="tx1"/>
                </a:solidFill>
              </a:rPr>
              <a:t> </a:t>
            </a:r>
            <a:r>
              <a:rPr lang="en-US" sz="1800" b="1" dirty="0" err="1">
                <a:solidFill>
                  <a:schemeClr val="tx1"/>
                </a:solidFill>
              </a:rPr>
              <a:t>và</a:t>
            </a:r>
            <a:r>
              <a:rPr lang="en-US" sz="1800" b="1" dirty="0">
                <a:solidFill>
                  <a:schemeClr val="tx1"/>
                </a:solidFill>
              </a:rPr>
              <a:t> </a:t>
            </a:r>
            <a:r>
              <a:rPr lang="en-US" sz="1800" b="1" dirty="0" err="1">
                <a:solidFill>
                  <a:schemeClr val="tx1"/>
                </a:solidFill>
              </a:rPr>
              <a:t>hiển</a:t>
            </a:r>
            <a:r>
              <a:rPr lang="en-US" sz="1800" b="1" dirty="0">
                <a:solidFill>
                  <a:schemeClr val="tx1"/>
                </a:solidFill>
              </a:rPr>
              <a:t> </a:t>
            </a:r>
            <a:r>
              <a:rPr lang="en-US" sz="1800" b="1" dirty="0" err="1">
                <a:solidFill>
                  <a:schemeClr val="tx1"/>
                </a:solidFill>
              </a:rPr>
              <a:t>thị</a:t>
            </a:r>
            <a:r>
              <a:rPr lang="en-US" sz="1800" b="1" dirty="0">
                <a:solidFill>
                  <a:schemeClr val="tx1"/>
                </a:solidFill>
              </a:rPr>
              <a:t> </a:t>
            </a:r>
            <a:r>
              <a:rPr lang="en-US" sz="1800" b="1" dirty="0" err="1">
                <a:solidFill>
                  <a:schemeClr val="tx1"/>
                </a:solidFill>
              </a:rPr>
              <a:t>tông</a:t>
            </a:r>
            <a:r>
              <a:rPr lang="en-US" sz="1800" b="1" dirty="0">
                <a:solidFill>
                  <a:schemeClr val="tx1"/>
                </a:solidFill>
              </a:rPr>
              <a:t> tin </a:t>
            </a:r>
            <a:r>
              <a:rPr lang="en-US" sz="1800" b="1" dirty="0" err="1">
                <a:solidFill>
                  <a:schemeClr val="tx1"/>
                </a:solidFill>
              </a:rPr>
              <a:t>cá</a:t>
            </a:r>
            <a:r>
              <a:rPr lang="en-US" sz="1800" b="1" dirty="0">
                <a:solidFill>
                  <a:schemeClr val="tx1"/>
                </a:solidFill>
              </a:rPr>
              <a:t> </a:t>
            </a:r>
            <a:r>
              <a:rPr lang="en-US" sz="1800" b="1" dirty="0" err="1">
                <a:solidFill>
                  <a:schemeClr val="tx1"/>
                </a:solidFill>
              </a:rPr>
              <a:t>nhân</a:t>
            </a:r>
            <a:r>
              <a:rPr lang="en-US" sz="1800" b="1" dirty="0">
                <a:solidFill>
                  <a:schemeClr val="tx1"/>
                </a:solidFill>
              </a:rPr>
              <a:t> </a:t>
            </a:r>
            <a:r>
              <a:rPr lang="en-US" sz="1800" b="1" dirty="0" err="1">
                <a:solidFill>
                  <a:schemeClr val="tx1"/>
                </a:solidFill>
              </a:rPr>
              <a:t>của</a:t>
            </a:r>
            <a:r>
              <a:rPr lang="en-US" sz="1800" b="1" dirty="0">
                <a:solidFill>
                  <a:schemeClr val="tx1"/>
                </a:solidFill>
              </a:rPr>
              <a:t> </a:t>
            </a:r>
            <a:r>
              <a:rPr lang="en-US" sz="1800" b="1" dirty="0" err="1">
                <a:solidFill>
                  <a:schemeClr val="tx1"/>
                </a:solidFill>
              </a:rPr>
              <a:t>sinh</a:t>
            </a:r>
            <a:r>
              <a:rPr lang="en-US" sz="1800" b="1" dirty="0">
                <a:solidFill>
                  <a:schemeClr val="tx1"/>
                </a:solidFill>
              </a:rPr>
              <a:t> </a:t>
            </a:r>
            <a:r>
              <a:rPr lang="en-US" sz="1800" b="1" dirty="0" err="1">
                <a:solidFill>
                  <a:schemeClr val="tx1"/>
                </a:solidFill>
              </a:rPr>
              <a:t>viên</a:t>
            </a:r>
            <a:r>
              <a:rPr lang="en-US" sz="1800" b="1" dirty="0">
                <a:solidFill>
                  <a:schemeClr val="tx1"/>
                </a:solidFill>
              </a:rPr>
              <a:t>.</a:t>
            </a:r>
            <a:endParaRPr lang="en-US" sz="1800" dirty="0">
              <a:solidFill>
                <a:schemeClr val="tx1"/>
              </a:solidFill>
            </a:endParaRPr>
          </a:p>
        </p:txBody>
      </p:sp>
      <p:pic>
        <p:nvPicPr>
          <p:cNvPr id="6" name="Picture 5" descr="A computer screen shot of a program code&#10;&#10;Description automatically generated"/>
          <p:cNvPicPr/>
          <p:nvPr/>
        </p:nvPicPr>
        <p:blipFill>
          <a:blip r:embed="rId3"/>
          <a:stretch>
            <a:fillRect/>
          </a:stretch>
        </p:blipFill>
        <p:spPr>
          <a:xfrm>
            <a:off x="4115445" y="1453787"/>
            <a:ext cx="4584428" cy="2377984"/>
          </a:xfrm>
          <a:prstGeom prst="rect">
            <a:avLst/>
          </a:prstGeom>
        </p:spPr>
      </p:pic>
    </p:spTree>
    <p:extLst>
      <p:ext uri="{BB962C8B-B14F-4D97-AF65-F5344CB8AC3E}">
        <p14:creationId xmlns:p14="http://schemas.microsoft.com/office/powerpoint/2010/main" val="33692287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94" name="Google Shape;1894;p34"/>
          <p:cNvSpPr txBox="1">
            <a:spLocks noGrp="1"/>
          </p:cNvSpPr>
          <p:nvPr>
            <p:ph type="title"/>
          </p:nvPr>
        </p:nvSpPr>
        <p:spPr>
          <a:xfrm>
            <a:off x="939889" y="305889"/>
            <a:ext cx="7704000" cy="404963"/>
          </a:xfrm>
          <a:prstGeom prst="rect">
            <a:avLst/>
          </a:prstGeom>
        </p:spPr>
        <p:txBody>
          <a:bodyPr spcFirstLastPara="1" wrap="square" lIns="91425" tIns="91425" rIns="91425" bIns="91425" anchor="t" anchorCtr="0">
            <a:noAutofit/>
          </a:bodyPr>
          <a:lstStyle/>
          <a:p>
            <a:r>
              <a:rPr lang="vi-VN" sz="2400" dirty="0">
                <a:latin typeface="+mn-lt"/>
              </a:rPr>
              <a:t>CHƯƠNG 3: THỰC HIỆN HÓA NGHIÊN CỨU</a:t>
            </a:r>
            <a:endParaRPr lang="en-US" sz="2400" dirty="0">
              <a:latin typeface="+mn-lt"/>
              <a:cs typeface="Times New Roman" panose="02020603050405020304" pitchFamily="18" charset="0"/>
            </a:endParaRPr>
          </a:p>
        </p:txBody>
      </p:sp>
      <p:sp>
        <p:nvSpPr>
          <p:cNvPr id="2" name="Rectangle 1"/>
          <p:cNvSpPr/>
          <p:nvPr/>
        </p:nvSpPr>
        <p:spPr>
          <a:xfrm>
            <a:off x="1579984" y="935603"/>
            <a:ext cx="6338596" cy="369332"/>
          </a:xfrm>
          <a:prstGeom prst="rect">
            <a:avLst/>
          </a:prstGeom>
        </p:spPr>
        <p:txBody>
          <a:bodyPr wrap="square">
            <a:spAutoFit/>
          </a:bodyPr>
          <a:lstStyle/>
          <a:p>
            <a:r>
              <a:rPr lang="en-US" sz="1800" b="1" dirty="0" err="1">
                <a:solidFill>
                  <a:schemeClr val="tx1"/>
                </a:solidFill>
              </a:rPr>
              <a:t>Mã</a:t>
            </a:r>
            <a:r>
              <a:rPr lang="en-US" sz="1800" b="1" dirty="0">
                <a:solidFill>
                  <a:schemeClr val="tx1"/>
                </a:solidFill>
              </a:rPr>
              <a:t> </a:t>
            </a:r>
            <a:r>
              <a:rPr lang="en-US" sz="1800" b="1" dirty="0" err="1">
                <a:solidFill>
                  <a:schemeClr val="tx1"/>
                </a:solidFill>
              </a:rPr>
              <a:t>nguồn</a:t>
            </a:r>
            <a:r>
              <a:rPr lang="en-US" sz="1800" b="1" dirty="0">
                <a:solidFill>
                  <a:schemeClr val="tx1"/>
                </a:solidFill>
              </a:rPr>
              <a:t> </a:t>
            </a:r>
            <a:r>
              <a:rPr lang="en-US" sz="1800" b="1" dirty="0" err="1">
                <a:solidFill>
                  <a:schemeClr val="tx1"/>
                </a:solidFill>
              </a:rPr>
              <a:t>hiển</a:t>
            </a:r>
            <a:r>
              <a:rPr lang="en-US" sz="1800" b="1" dirty="0">
                <a:solidFill>
                  <a:schemeClr val="tx1"/>
                </a:solidFill>
              </a:rPr>
              <a:t> </a:t>
            </a:r>
            <a:r>
              <a:rPr lang="en-US" sz="1800" b="1" dirty="0" err="1">
                <a:solidFill>
                  <a:schemeClr val="tx1"/>
                </a:solidFill>
              </a:rPr>
              <a:t>thị</a:t>
            </a:r>
            <a:r>
              <a:rPr lang="en-US" sz="1800" b="1" dirty="0">
                <a:solidFill>
                  <a:schemeClr val="tx1"/>
                </a:solidFill>
              </a:rPr>
              <a:t> </a:t>
            </a:r>
            <a:r>
              <a:rPr lang="en-US" sz="1800" b="1" dirty="0" err="1">
                <a:solidFill>
                  <a:schemeClr val="tx1"/>
                </a:solidFill>
              </a:rPr>
              <a:t>trang</a:t>
            </a:r>
            <a:r>
              <a:rPr lang="en-US" sz="1800" b="1" dirty="0">
                <a:solidFill>
                  <a:schemeClr val="tx1"/>
                </a:solidFill>
              </a:rPr>
              <a:t> </a:t>
            </a:r>
            <a:r>
              <a:rPr lang="en-US" sz="1800" b="1" dirty="0" err="1">
                <a:solidFill>
                  <a:schemeClr val="tx1"/>
                </a:solidFill>
              </a:rPr>
              <a:t>để</a:t>
            </a:r>
            <a:r>
              <a:rPr lang="en-US" sz="1800" b="1" dirty="0">
                <a:solidFill>
                  <a:schemeClr val="tx1"/>
                </a:solidFill>
              </a:rPr>
              <a:t> </a:t>
            </a:r>
            <a:r>
              <a:rPr lang="en-US" sz="1800" b="1" dirty="0" err="1">
                <a:solidFill>
                  <a:schemeClr val="tx1"/>
                </a:solidFill>
              </a:rPr>
              <a:t>sinh</a:t>
            </a:r>
            <a:r>
              <a:rPr lang="en-US" sz="1800" b="1" dirty="0">
                <a:solidFill>
                  <a:schemeClr val="tx1"/>
                </a:solidFill>
              </a:rPr>
              <a:t> </a:t>
            </a:r>
            <a:r>
              <a:rPr lang="en-US" sz="1800" b="1" dirty="0" err="1">
                <a:solidFill>
                  <a:schemeClr val="tx1"/>
                </a:solidFill>
              </a:rPr>
              <a:t>viên</a:t>
            </a:r>
            <a:r>
              <a:rPr lang="en-US" sz="1800" b="1" dirty="0">
                <a:solidFill>
                  <a:schemeClr val="tx1"/>
                </a:solidFill>
              </a:rPr>
              <a:t> </a:t>
            </a:r>
            <a:r>
              <a:rPr lang="en-US" sz="1800" b="1" dirty="0" err="1">
                <a:solidFill>
                  <a:schemeClr val="tx1"/>
                </a:solidFill>
              </a:rPr>
              <a:t>đăng</a:t>
            </a:r>
            <a:r>
              <a:rPr lang="en-US" sz="1800" b="1" dirty="0">
                <a:solidFill>
                  <a:schemeClr val="tx1"/>
                </a:solidFill>
              </a:rPr>
              <a:t> </a:t>
            </a:r>
            <a:r>
              <a:rPr lang="en-US" sz="1800" b="1" dirty="0" err="1">
                <a:solidFill>
                  <a:schemeClr val="tx1"/>
                </a:solidFill>
              </a:rPr>
              <a:t>ký</a:t>
            </a:r>
            <a:r>
              <a:rPr lang="en-US" sz="1800" b="1" dirty="0">
                <a:solidFill>
                  <a:schemeClr val="tx1"/>
                </a:solidFill>
              </a:rPr>
              <a:t> </a:t>
            </a:r>
            <a:r>
              <a:rPr lang="en-US" sz="1800" b="1" dirty="0" err="1">
                <a:solidFill>
                  <a:schemeClr val="tx1"/>
                </a:solidFill>
              </a:rPr>
              <a:t>các</a:t>
            </a:r>
            <a:r>
              <a:rPr lang="en-US" sz="1800" b="1" dirty="0">
                <a:solidFill>
                  <a:schemeClr val="tx1"/>
                </a:solidFill>
              </a:rPr>
              <a:t> </a:t>
            </a:r>
            <a:r>
              <a:rPr lang="en-US" sz="1800" b="1" dirty="0" err="1">
                <a:solidFill>
                  <a:schemeClr val="tx1"/>
                </a:solidFill>
              </a:rPr>
              <a:t>dự</a:t>
            </a:r>
            <a:r>
              <a:rPr lang="en-US" sz="1800" b="1" dirty="0">
                <a:solidFill>
                  <a:schemeClr val="tx1"/>
                </a:solidFill>
              </a:rPr>
              <a:t> </a:t>
            </a:r>
            <a:r>
              <a:rPr lang="en-US" sz="1800" b="1" dirty="0" err="1" smtClean="0">
                <a:solidFill>
                  <a:schemeClr val="tx1"/>
                </a:solidFill>
              </a:rPr>
              <a:t>án</a:t>
            </a:r>
            <a:r>
              <a:rPr lang="en-US" sz="1800" b="1" dirty="0">
                <a:solidFill>
                  <a:schemeClr val="tx1"/>
                </a:solidFill>
              </a:rPr>
              <a:t>.</a:t>
            </a:r>
            <a:endParaRPr lang="en-US" sz="1800" dirty="0">
              <a:solidFill>
                <a:schemeClr val="tx1"/>
              </a:solidFill>
            </a:endParaRPr>
          </a:p>
        </p:txBody>
      </p:sp>
      <p:pic>
        <p:nvPicPr>
          <p:cNvPr id="5" name="Picture 4" descr="A screenshot of a computer program&#10;&#10;Description automatically generated"/>
          <p:cNvPicPr/>
          <p:nvPr/>
        </p:nvPicPr>
        <p:blipFill>
          <a:blip r:embed="rId3"/>
          <a:stretch>
            <a:fillRect/>
          </a:stretch>
        </p:blipFill>
        <p:spPr>
          <a:xfrm>
            <a:off x="895428" y="1708571"/>
            <a:ext cx="3477519" cy="3006499"/>
          </a:xfrm>
          <a:prstGeom prst="rect">
            <a:avLst/>
          </a:prstGeom>
        </p:spPr>
      </p:pic>
      <p:pic>
        <p:nvPicPr>
          <p:cNvPr id="7" name="Picture 6" descr="A screenshot of a computer code&#10;&#10;Description automatically generated"/>
          <p:cNvPicPr/>
          <p:nvPr/>
        </p:nvPicPr>
        <p:blipFill>
          <a:blip r:embed="rId4"/>
          <a:stretch>
            <a:fillRect/>
          </a:stretch>
        </p:blipFill>
        <p:spPr>
          <a:xfrm>
            <a:off x="4910962" y="1708570"/>
            <a:ext cx="3853593" cy="3006500"/>
          </a:xfrm>
          <a:prstGeom prst="rect">
            <a:avLst/>
          </a:prstGeom>
        </p:spPr>
      </p:pic>
    </p:spTree>
    <p:extLst>
      <p:ext uri="{BB962C8B-B14F-4D97-AF65-F5344CB8AC3E}">
        <p14:creationId xmlns:p14="http://schemas.microsoft.com/office/powerpoint/2010/main" val="35032811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94" name="Google Shape;1894;p34"/>
          <p:cNvSpPr txBox="1">
            <a:spLocks noGrp="1"/>
          </p:cNvSpPr>
          <p:nvPr>
            <p:ph type="title"/>
          </p:nvPr>
        </p:nvSpPr>
        <p:spPr>
          <a:xfrm>
            <a:off x="939889" y="305889"/>
            <a:ext cx="7704000" cy="404963"/>
          </a:xfrm>
          <a:prstGeom prst="rect">
            <a:avLst/>
          </a:prstGeom>
        </p:spPr>
        <p:txBody>
          <a:bodyPr spcFirstLastPara="1" wrap="square" lIns="91425" tIns="91425" rIns="91425" bIns="91425" anchor="t" anchorCtr="0">
            <a:noAutofit/>
          </a:bodyPr>
          <a:lstStyle/>
          <a:p>
            <a:r>
              <a:rPr lang="vi-VN" sz="2400" dirty="0">
                <a:latin typeface="+mn-lt"/>
              </a:rPr>
              <a:t>CHƯƠNG 3: THỰC HIỆN HÓA NGHIÊN CỨU</a:t>
            </a:r>
            <a:endParaRPr lang="en-US" sz="2400" dirty="0">
              <a:latin typeface="+mn-lt"/>
              <a:cs typeface="Times New Roman" panose="02020603050405020304" pitchFamily="18" charset="0"/>
            </a:endParaRPr>
          </a:p>
        </p:txBody>
      </p:sp>
      <p:sp>
        <p:nvSpPr>
          <p:cNvPr id="2" name="Rectangle 1"/>
          <p:cNvSpPr/>
          <p:nvPr/>
        </p:nvSpPr>
        <p:spPr>
          <a:xfrm>
            <a:off x="323461" y="2086437"/>
            <a:ext cx="3122645" cy="1200329"/>
          </a:xfrm>
          <a:prstGeom prst="rect">
            <a:avLst/>
          </a:prstGeom>
        </p:spPr>
        <p:txBody>
          <a:bodyPr wrap="square">
            <a:spAutoFit/>
          </a:bodyPr>
          <a:lstStyle/>
          <a:p>
            <a:pPr algn="just"/>
            <a:r>
              <a:rPr lang="en-US" sz="1800" b="1" dirty="0" err="1">
                <a:solidFill>
                  <a:schemeClr val="tx1"/>
                </a:solidFill>
              </a:rPr>
              <a:t>Mã</a:t>
            </a:r>
            <a:r>
              <a:rPr lang="en-US" sz="1800" b="1" dirty="0">
                <a:solidFill>
                  <a:schemeClr val="tx1"/>
                </a:solidFill>
              </a:rPr>
              <a:t> </a:t>
            </a:r>
            <a:r>
              <a:rPr lang="en-US" sz="1800" b="1" dirty="0" err="1">
                <a:solidFill>
                  <a:schemeClr val="tx1"/>
                </a:solidFill>
              </a:rPr>
              <a:t>nguồn</a:t>
            </a:r>
            <a:r>
              <a:rPr lang="en-US" sz="1800" b="1" dirty="0">
                <a:solidFill>
                  <a:schemeClr val="tx1"/>
                </a:solidFill>
              </a:rPr>
              <a:t> </a:t>
            </a:r>
            <a:r>
              <a:rPr lang="en-US" sz="1800" b="1" dirty="0" err="1">
                <a:solidFill>
                  <a:schemeClr val="tx1"/>
                </a:solidFill>
              </a:rPr>
              <a:t>xử</a:t>
            </a:r>
            <a:r>
              <a:rPr lang="en-US" sz="1800" b="1" dirty="0">
                <a:solidFill>
                  <a:schemeClr val="tx1"/>
                </a:solidFill>
              </a:rPr>
              <a:t> </a:t>
            </a:r>
            <a:r>
              <a:rPr lang="en-US" sz="1800" b="1" dirty="0" err="1">
                <a:solidFill>
                  <a:schemeClr val="tx1"/>
                </a:solidFill>
              </a:rPr>
              <a:t>lý</a:t>
            </a:r>
            <a:r>
              <a:rPr lang="en-US" sz="1800" b="1" dirty="0">
                <a:solidFill>
                  <a:schemeClr val="tx1"/>
                </a:solidFill>
              </a:rPr>
              <a:t> </a:t>
            </a:r>
            <a:r>
              <a:rPr lang="en-US" sz="1800" b="1" dirty="0" err="1">
                <a:solidFill>
                  <a:schemeClr val="tx1"/>
                </a:solidFill>
              </a:rPr>
              <a:t>việc</a:t>
            </a:r>
            <a:r>
              <a:rPr lang="en-US" sz="1800" b="1" dirty="0">
                <a:solidFill>
                  <a:schemeClr val="tx1"/>
                </a:solidFill>
              </a:rPr>
              <a:t> </a:t>
            </a:r>
            <a:r>
              <a:rPr lang="en-US" sz="1800" b="1" dirty="0" err="1">
                <a:solidFill>
                  <a:schemeClr val="tx1"/>
                </a:solidFill>
              </a:rPr>
              <a:t>đăng</a:t>
            </a:r>
            <a:r>
              <a:rPr lang="en-US" sz="1800" b="1" dirty="0">
                <a:solidFill>
                  <a:schemeClr val="tx1"/>
                </a:solidFill>
              </a:rPr>
              <a:t> </a:t>
            </a:r>
            <a:r>
              <a:rPr lang="en-US" sz="1800" b="1" dirty="0" err="1">
                <a:solidFill>
                  <a:schemeClr val="tx1"/>
                </a:solidFill>
              </a:rPr>
              <a:t>xuất</a:t>
            </a:r>
            <a:r>
              <a:rPr lang="en-US" sz="1800" b="1" dirty="0">
                <a:solidFill>
                  <a:schemeClr val="tx1"/>
                </a:solidFill>
              </a:rPr>
              <a:t> </a:t>
            </a:r>
            <a:r>
              <a:rPr lang="en-US" sz="1800" b="1" dirty="0" err="1">
                <a:solidFill>
                  <a:schemeClr val="tx1"/>
                </a:solidFill>
              </a:rPr>
              <a:t>của</a:t>
            </a:r>
            <a:r>
              <a:rPr lang="en-US" sz="1800" b="1" dirty="0">
                <a:solidFill>
                  <a:schemeClr val="tx1"/>
                </a:solidFill>
              </a:rPr>
              <a:t> </a:t>
            </a:r>
            <a:r>
              <a:rPr lang="en-US" sz="1800" b="1" dirty="0" err="1">
                <a:solidFill>
                  <a:schemeClr val="tx1"/>
                </a:solidFill>
              </a:rPr>
              <a:t>sinh</a:t>
            </a:r>
            <a:r>
              <a:rPr lang="en-US" sz="1800" b="1" dirty="0">
                <a:solidFill>
                  <a:schemeClr val="tx1"/>
                </a:solidFill>
              </a:rPr>
              <a:t> </a:t>
            </a:r>
            <a:r>
              <a:rPr lang="en-US" sz="1800" b="1" dirty="0" err="1">
                <a:solidFill>
                  <a:schemeClr val="tx1"/>
                </a:solidFill>
              </a:rPr>
              <a:t>viên</a:t>
            </a:r>
            <a:r>
              <a:rPr lang="en-US" sz="1800" b="1" dirty="0">
                <a:solidFill>
                  <a:schemeClr val="tx1"/>
                </a:solidFill>
              </a:rPr>
              <a:t> </a:t>
            </a:r>
            <a:r>
              <a:rPr lang="en-US" sz="1800" b="1" dirty="0" err="1">
                <a:solidFill>
                  <a:schemeClr val="tx1"/>
                </a:solidFill>
              </a:rPr>
              <a:t>và</a:t>
            </a:r>
            <a:r>
              <a:rPr lang="en-US" sz="1800" b="1" dirty="0">
                <a:solidFill>
                  <a:schemeClr val="tx1"/>
                </a:solidFill>
              </a:rPr>
              <a:t> </a:t>
            </a:r>
            <a:r>
              <a:rPr lang="en-US" sz="1800" b="1" dirty="0" err="1">
                <a:solidFill>
                  <a:schemeClr val="tx1"/>
                </a:solidFill>
              </a:rPr>
              <a:t>xử</a:t>
            </a:r>
            <a:r>
              <a:rPr lang="en-US" sz="1800" b="1" dirty="0">
                <a:solidFill>
                  <a:schemeClr val="tx1"/>
                </a:solidFill>
              </a:rPr>
              <a:t> </a:t>
            </a:r>
            <a:r>
              <a:rPr lang="en-US" sz="1800" b="1" dirty="0" err="1">
                <a:solidFill>
                  <a:schemeClr val="tx1"/>
                </a:solidFill>
              </a:rPr>
              <a:t>lý</a:t>
            </a:r>
            <a:r>
              <a:rPr lang="en-US" sz="1800" b="1" dirty="0">
                <a:solidFill>
                  <a:schemeClr val="tx1"/>
                </a:solidFill>
              </a:rPr>
              <a:t> </a:t>
            </a:r>
            <a:r>
              <a:rPr lang="en-US" sz="1800" b="1" dirty="0" err="1">
                <a:solidFill>
                  <a:schemeClr val="tx1"/>
                </a:solidFill>
              </a:rPr>
              <a:t>việc</a:t>
            </a:r>
            <a:r>
              <a:rPr lang="en-US" sz="1800" b="1" dirty="0">
                <a:solidFill>
                  <a:schemeClr val="tx1"/>
                </a:solidFill>
              </a:rPr>
              <a:t> </a:t>
            </a:r>
            <a:r>
              <a:rPr lang="en-US" sz="1800" b="1" dirty="0" err="1">
                <a:solidFill>
                  <a:schemeClr val="tx1"/>
                </a:solidFill>
              </a:rPr>
              <a:t>đăng</a:t>
            </a:r>
            <a:r>
              <a:rPr lang="en-US" sz="1800" b="1" dirty="0">
                <a:solidFill>
                  <a:schemeClr val="tx1"/>
                </a:solidFill>
              </a:rPr>
              <a:t> </a:t>
            </a:r>
            <a:r>
              <a:rPr lang="en-US" sz="1800" b="1" dirty="0" err="1">
                <a:solidFill>
                  <a:schemeClr val="tx1"/>
                </a:solidFill>
              </a:rPr>
              <a:t>ký</a:t>
            </a:r>
            <a:r>
              <a:rPr lang="en-US" sz="1800" b="1" dirty="0">
                <a:solidFill>
                  <a:schemeClr val="tx1"/>
                </a:solidFill>
              </a:rPr>
              <a:t> </a:t>
            </a:r>
            <a:r>
              <a:rPr lang="en-US" sz="1800" b="1" dirty="0" err="1">
                <a:solidFill>
                  <a:schemeClr val="tx1"/>
                </a:solidFill>
              </a:rPr>
              <a:t>dự</a:t>
            </a:r>
            <a:r>
              <a:rPr lang="en-US" sz="1800" b="1" dirty="0">
                <a:solidFill>
                  <a:schemeClr val="tx1"/>
                </a:solidFill>
              </a:rPr>
              <a:t> </a:t>
            </a:r>
            <a:r>
              <a:rPr lang="en-US" sz="1800" b="1" dirty="0" err="1">
                <a:solidFill>
                  <a:schemeClr val="tx1"/>
                </a:solidFill>
              </a:rPr>
              <a:t>án</a:t>
            </a:r>
            <a:r>
              <a:rPr lang="en-US" sz="1800" b="1" dirty="0">
                <a:solidFill>
                  <a:schemeClr val="tx1"/>
                </a:solidFill>
              </a:rPr>
              <a:t> </a:t>
            </a:r>
            <a:r>
              <a:rPr lang="en-US" sz="1800" b="1" dirty="0" err="1">
                <a:solidFill>
                  <a:schemeClr val="tx1"/>
                </a:solidFill>
              </a:rPr>
              <a:t>cho</a:t>
            </a:r>
            <a:r>
              <a:rPr lang="en-US" sz="1800" b="1" dirty="0">
                <a:solidFill>
                  <a:schemeClr val="tx1"/>
                </a:solidFill>
              </a:rPr>
              <a:t> </a:t>
            </a:r>
            <a:r>
              <a:rPr lang="en-US" sz="1800" b="1" dirty="0" err="1">
                <a:solidFill>
                  <a:schemeClr val="tx1"/>
                </a:solidFill>
              </a:rPr>
              <a:t>sinh</a:t>
            </a:r>
            <a:r>
              <a:rPr lang="en-US" sz="1800" b="1" dirty="0">
                <a:solidFill>
                  <a:schemeClr val="tx1"/>
                </a:solidFill>
              </a:rPr>
              <a:t> </a:t>
            </a:r>
            <a:r>
              <a:rPr lang="en-US" sz="1800" b="1" dirty="0" err="1">
                <a:solidFill>
                  <a:schemeClr val="tx1"/>
                </a:solidFill>
              </a:rPr>
              <a:t>viên</a:t>
            </a:r>
            <a:r>
              <a:rPr lang="en-US" sz="1800" b="1" dirty="0">
                <a:solidFill>
                  <a:schemeClr val="tx1"/>
                </a:solidFill>
              </a:rPr>
              <a:t>.</a:t>
            </a:r>
            <a:endParaRPr lang="en-US" sz="1800" dirty="0">
              <a:solidFill>
                <a:schemeClr val="tx1"/>
              </a:solidFill>
            </a:endParaRPr>
          </a:p>
        </p:txBody>
      </p:sp>
      <p:pic>
        <p:nvPicPr>
          <p:cNvPr id="6" name="Picture 5" descr="A screenshot of a computer program&#10;&#10;Description automatically generated"/>
          <p:cNvPicPr/>
          <p:nvPr/>
        </p:nvPicPr>
        <p:blipFill>
          <a:blip r:embed="rId3"/>
          <a:stretch>
            <a:fillRect/>
          </a:stretch>
        </p:blipFill>
        <p:spPr>
          <a:xfrm>
            <a:off x="3638939" y="1038808"/>
            <a:ext cx="5004950" cy="3813110"/>
          </a:xfrm>
          <a:prstGeom prst="rect">
            <a:avLst/>
          </a:prstGeom>
        </p:spPr>
      </p:pic>
    </p:spTree>
    <p:extLst>
      <p:ext uri="{BB962C8B-B14F-4D97-AF65-F5344CB8AC3E}">
        <p14:creationId xmlns:p14="http://schemas.microsoft.com/office/powerpoint/2010/main" val="36744254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94" name="Google Shape;1894;p34"/>
          <p:cNvSpPr txBox="1">
            <a:spLocks noGrp="1"/>
          </p:cNvSpPr>
          <p:nvPr>
            <p:ph type="title"/>
          </p:nvPr>
        </p:nvSpPr>
        <p:spPr>
          <a:xfrm>
            <a:off x="939889" y="305889"/>
            <a:ext cx="7704000" cy="404963"/>
          </a:xfrm>
          <a:prstGeom prst="rect">
            <a:avLst/>
          </a:prstGeom>
        </p:spPr>
        <p:txBody>
          <a:bodyPr spcFirstLastPara="1" wrap="square" lIns="91425" tIns="91425" rIns="91425" bIns="91425" anchor="t" anchorCtr="0">
            <a:noAutofit/>
          </a:bodyPr>
          <a:lstStyle/>
          <a:p>
            <a:r>
              <a:rPr lang="vi-VN" sz="2400" dirty="0">
                <a:latin typeface="+mn-lt"/>
              </a:rPr>
              <a:t>CHƯƠNG 3: THỰC HIỆN HÓA NGHIÊN CỨU</a:t>
            </a:r>
            <a:endParaRPr lang="en-US" sz="2400" dirty="0">
              <a:latin typeface="+mn-lt"/>
              <a:cs typeface="Times New Roman" panose="02020603050405020304" pitchFamily="18" charset="0"/>
            </a:endParaRPr>
          </a:p>
        </p:txBody>
      </p:sp>
      <p:sp>
        <p:nvSpPr>
          <p:cNvPr id="2" name="Rectangle 1"/>
          <p:cNvSpPr/>
          <p:nvPr/>
        </p:nvSpPr>
        <p:spPr>
          <a:xfrm>
            <a:off x="323461" y="2086437"/>
            <a:ext cx="3122645" cy="646331"/>
          </a:xfrm>
          <a:prstGeom prst="rect">
            <a:avLst/>
          </a:prstGeom>
        </p:spPr>
        <p:txBody>
          <a:bodyPr wrap="square">
            <a:spAutoFit/>
          </a:bodyPr>
          <a:lstStyle/>
          <a:p>
            <a:r>
              <a:rPr lang="en-US" sz="1800" b="1" dirty="0" err="1">
                <a:solidFill>
                  <a:schemeClr val="tx1"/>
                </a:solidFill>
              </a:rPr>
              <a:t>Mã</a:t>
            </a:r>
            <a:r>
              <a:rPr lang="en-US" sz="1800" b="1" dirty="0">
                <a:solidFill>
                  <a:schemeClr val="tx1"/>
                </a:solidFill>
              </a:rPr>
              <a:t> </a:t>
            </a:r>
            <a:r>
              <a:rPr lang="en-US" sz="1800" b="1" dirty="0" err="1">
                <a:solidFill>
                  <a:schemeClr val="tx1"/>
                </a:solidFill>
              </a:rPr>
              <a:t>nguồn</a:t>
            </a:r>
            <a:r>
              <a:rPr lang="en-US" sz="1800" b="1" dirty="0">
                <a:solidFill>
                  <a:schemeClr val="tx1"/>
                </a:solidFill>
              </a:rPr>
              <a:t> </a:t>
            </a:r>
            <a:r>
              <a:rPr lang="en-US" sz="1800" b="1" dirty="0" err="1">
                <a:solidFill>
                  <a:schemeClr val="tx1"/>
                </a:solidFill>
              </a:rPr>
              <a:t>hiển</a:t>
            </a:r>
            <a:r>
              <a:rPr lang="en-US" sz="1800" b="1" dirty="0">
                <a:solidFill>
                  <a:schemeClr val="tx1"/>
                </a:solidFill>
              </a:rPr>
              <a:t> </a:t>
            </a:r>
            <a:r>
              <a:rPr lang="en-US" sz="1800" b="1" dirty="0" err="1">
                <a:solidFill>
                  <a:schemeClr val="tx1"/>
                </a:solidFill>
              </a:rPr>
              <a:t>thị</a:t>
            </a:r>
            <a:r>
              <a:rPr lang="en-US" sz="1800" b="1" dirty="0">
                <a:solidFill>
                  <a:schemeClr val="tx1"/>
                </a:solidFill>
              </a:rPr>
              <a:t> </a:t>
            </a:r>
            <a:r>
              <a:rPr lang="en-US" sz="1800" b="1" dirty="0" err="1">
                <a:solidFill>
                  <a:schemeClr val="tx1"/>
                </a:solidFill>
              </a:rPr>
              <a:t>trang</a:t>
            </a:r>
            <a:r>
              <a:rPr lang="en-US" sz="1800" b="1" dirty="0">
                <a:solidFill>
                  <a:schemeClr val="tx1"/>
                </a:solidFill>
              </a:rPr>
              <a:t> </a:t>
            </a:r>
            <a:r>
              <a:rPr lang="en-US" sz="1800" b="1" dirty="0" err="1">
                <a:solidFill>
                  <a:schemeClr val="tx1"/>
                </a:solidFill>
              </a:rPr>
              <a:t>thay</a:t>
            </a:r>
            <a:r>
              <a:rPr lang="en-US" sz="1800" b="1" dirty="0">
                <a:solidFill>
                  <a:schemeClr val="tx1"/>
                </a:solidFill>
              </a:rPr>
              <a:t> </a:t>
            </a:r>
            <a:r>
              <a:rPr lang="en-US" sz="1800" b="1" dirty="0" err="1">
                <a:solidFill>
                  <a:schemeClr val="tx1"/>
                </a:solidFill>
              </a:rPr>
              <a:t>đổi</a:t>
            </a:r>
            <a:r>
              <a:rPr lang="en-US" sz="1800" b="1" dirty="0">
                <a:solidFill>
                  <a:schemeClr val="tx1"/>
                </a:solidFill>
              </a:rPr>
              <a:t> </a:t>
            </a:r>
            <a:r>
              <a:rPr lang="en-US" sz="1800" b="1" dirty="0" err="1">
                <a:solidFill>
                  <a:schemeClr val="tx1"/>
                </a:solidFill>
              </a:rPr>
              <a:t>mật</a:t>
            </a:r>
            <a:r>
              <a:rPr lang="en-US" sz="1800" b="1" dirty="0">
                <a:solidFill>
                  <a:schemeClr val="tx1"/>
                </a:solidFill>
              </a:rPr>
              <a:t> </a:t>
            </a:r>
            <a:r>
              <a:rPr lang="en-US" sz="1800" b="1" dirty="0" err="1" smtClean="0">
                <a:solidFill>
                  <a:schemeClr val="tx1"/>
                </a:solidFill>
              </a:rPr>
              <a:t>khẩu</a:t>
            </a:r>
            <a:r>
              <a:rPr lang="en-US" sz="1800" b="1" dirty="0">
                <a:solidFill>
                  <a:schemeClr val="tx1"/>
                </a:solidFill>
              </a:rPr>
              <a:t>.</a:t>
            </a:r>
            <a:endParaRPr lang="en-US" sz="1800" dirty="0">
              <a:solidFill>
                <a:schemeClr val="tx1"/>
              </a:solidFill>
            </a:endParaRPr>
          </a:p>
        </p:txBody>
      </p:sp>
      <p:pic>
        <p:nvPicPr>
          <p:cNvPr id="6" name="Picture 5" descr="A screenshot of a computer program&#10;&#10;Description automatically generated"/>
          <p:cNvPicPr/>
          <p:nvPr/>
        </p:nvPicPr>
        <p:blipFill>
          <a:blip r:embed="rId3"/>
          <a:stretch>
            <a:fillRect/>
          </a:stretch>
        </p:blipFill>
        <p:spPr>
          <a:xfrm>
            <a:off x="3638939" y="1038808"/>
            <a:ext cx="5004950" cy="3813110"/>
          </a:xfrm>
          <a:prstGeom prst="rect">
            <a:avLst/>
          </a:prstGeom>
        </p:spPr>
      </p:pic>
    </p:spTree>
    <p:extLst>
      <p:ext uri="{BB962C8B-B14F-4D97-AF65-F5344CB8AC3E}">
        <p14:creationId xmlns:p14="http://schemas.microsoft.com/office/powerpoint/2010/main" val="17192332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94" name="Google Shape;1894;p34"/>
          <p:cNvSpPr txBox="1">
            <a:spLocks noGrp="1"/>
          </p:cNvSpPr>
          <p:nvPr>
            <p:ph type="title"/>
          </p:nvPr>
        </p:nvSpPr>
        <p:spPr>
          <a:xfrm>
            <a:off x="939889" y="305889"/>
            <a:ext cx="7704000" cy="404963"/>
          </a:xfrm>
          <a:prstGeom prst="rect">
            <a:avLst/>
          </a:prstGeom>
        </p:spPr>
        <p:txBody>
          <a:bodyPr spcFirstLastPara="1" wrap="square" lIns="91425" tIns="91425" rIns="91425" bIns="91425" anchor="t" anchorCtr="0">
            <a:noAutofit/>
          </a:bodyPr>
          <a:lstStyle/>
          <a:p>
            <a:r>
              <a:rPr lang="vi-VN" sz="2400" dirty="0">
                <a:latin typeface="+mn-lt"/>
              </a:rPr>
              <a:t>CHƯƠNG 3: THỰC HIỆN HÓA NGHIÊN CỨU</a:t>
            </a:r>
            <a:endParaRPr lang="en-US" sz="2400" dirty="0">
              <a:latin typeface="+mn-lt"/>
              <a:cs typeface="Times New Roman" panose="02020603050405020304" pitchFamily="18" charset="0"/>
            </a:endParaRPr>
          </a:p>
        </p:txBody>
      </p:sp>
      <p:sp>
        <p:nvSpPr>
          <p:cNvPr id="2" name="Rectangle 1"/>
          <p:cNvSpPr/>
          <p:nvPr/>
        </p:nvSpPr>
        <p:spPr>
          <a:xfrm>
            <a:off x="225344" y="2042894"/>
            <a:ext cx="3122645" cy="1200329"/>
          </a:xfrm>
          <a:prstGeom prst="rect">
            <a:avLst/>
          </a:prstGeom>
        </p:spPr>
        <p:txBody>
          <a:bodyPr wrap="square">
            <a:spAutoFit/>
          </a:bodyPr>
          <a:lstStyle/>
          <a:p>
            <a:r>
              <a:rPr lang="en-US" sz="1800" b="1" dirty="0" err="1">
                <a:solidFill>
                  <a:schemeClr val="tx1"/>
                </a:solidFill>
                <a:latin typeface="+mn-lt"/>
              </a:rPr>
              <a:t>Mã</a:t>
            </a:r>
            <a:r>
              <a:rPr lang="en-US" sz="1800" b="1" dirty="0">
                <a:solidFill>
                  <a:schemeClr val="tx1"/>
                </a:solidFill>
                <a:latin typeface="+mn-lt"/>
              </a:rPr>
              <a:t> </a:t>
            </a:r>
            <a:r>
              <a:rPr lang="en-US" sz="1800" b="1" dirty="0" err="1">
                <a:solidFill>
                  <a:schemeClr val="tx1"/>
                </a:solidFill>
                <a:latin typeface="+mn-lt"/>
              </a:rPr>
              <a:t>nguồn</a:t>
            </a:r>
            <a:r>
              <a:rPr lang="en-US" sz="1800" b="1" dirty="0">
                <a:solidFill>
                  <a:schemeClr val="tx1"/>
                </a:solidFill>
                <a:latin typeface="+mn-lt"/>
              </a:rPr>
              <a:t> </a:t>
            </a:r>
            <a:r>
              <a:rPr lang="en-US" sz="1800" b="1" dirty="0" err="1">
                <a:solidFill>
                  <a:schemeClr val="tx1"/>
                </a:solidFill>
                <a:latin typeface="+mn-lt"/>
              </a:rPr>
              <a:t>kiểm</a:t>
            </a:r>
            <a:r>
              <a:rPr lang="en-US" sz="1800" b="1" dirty="0">
                <a:solidFill>
                  <a:schemeClr val="tx1"/>
                </a:solidFill>
                <a:latin typeface="+mn-lt"/>
              </a:rPr>
              <a:t> </a:t>
            </a:r>
            <a:r>
              <a:rPr lang="en-US" sz="1800" b="1" dirty="0" err="1">
                <a:solidFill>
                  <a:schemeClr val="tx1"/>
                </a:solidFill>
                <a:latin typeface="+mn-lt"/>
              </a:rPr>
              <a:t>tra</a:t>
            </a:r>
            <a:r>
              <a:rPr lang="en-US" sz="1800" b="1" dirty="0">
                <a:solidFill>
                  <a:schemeClr val="tx1"/>
                </a:solidFill>
                <a:latin typeface="+mn-lt"/>
              </a:rPr>
              <a:t> </a:t>
            </a:r>
            <a:r>
              <a:rPr lang="en-US" sz="1800" b="1" dirty="0" err="1">
                <a:solidFill>
                  <a:schemeClr val="tx1"/>
                </a:solidFill>
                <a:latin typeface="+mn-lt"/>
              </a:rPr>
              <a:t>giáo</a:t>
            </a:r>
            <a:r>
              <a:rPr lang="en-US" sz="1800" b="1" dirty="0">
                <a:solidFill>
                  <a:schemeClr val="tx1"/>
                </a:solidFill>
                <a:latin typeface="+mn-lt"/>
              </a:rPr>
              <a:t> </a:t>
            </a:r>
            <a:r>
              <a:rPr lang="en-US" sz="1800" b="1" dirty="0" err="1">
                <a:solidFill>
                  <a:schemeClr val="tx1"/>
                </a:solidFill>
                <a:latin typeface="+mn-lt"/>
              </a:rPr>
              <a:t>viên</a:t>
            </a:r>
            <a:r>
              <a:rPr lang="en-US" sz="1800" b="1" dirty="0">
                <a:solidFill>
                  <a:schemeClr val="tx1"/>
                </a:solidFill>
                <a:latin typeface="+mn-lt"/>
              </a:rPr>
              <a:t> </a:t>
            </a:r>
            <a:r>
              <a:rPr lang="en-US" sz="1800" b="1" dirty="0" err="1">
                <a:solidFill>
                  <a:schemeClr val="tx1"/>
                </a:solidFill>
                <a:latin typeface="+mn-lt"/>
              </a:rPr>
              <a:t>đã</a:t>
            </a:r>
            <a:r>
              <a:rPr lang="en-US" sz="1800" b="1" dirty="0">
                <a:solidFill>
                  <a:schemeClr val="tx1"/>
                </a:solidFill>
                <a:latin typeface="+mn-lt"/>
              </a:rPr>
              <a:t> </a:t>
            </a:r>
            <a:r>
              <a:rPr lang="en-US" sz="1800" b="1" dirty="0" err="1">
                <a:solidFill>
                  <a:schemeClr val="tx1"/>
                </a:solidFill>
                <a:latin typeface="+mn-lt"/>
              </a:rPr>
              <a:t>đăng</a:t>
            </a:r>
            <a:r>
              <a:rPr lang="en-US" sz="1800" b="1" dirty="0">
                <a:solidFill>
                  <a:schemeClr val="tx1"/>
                </a:solidFill>
                <a:latin typeface="+mn-lt"/>
              </a:rPr>
              <a:t> </a:t>
            </a:r>
            <a:r>
              <a:rPr lang="en-US" sz="1800" b="1" dirty="0" err="1">
                <a:solidFill>
                  <a:schemeClr val="tx1"/>
                </a:solidFill>
                <a:latin typeface="+mn-lt"/>
              </a:rPr>
              <a:t>nhập</a:t>
            </a:r>
            <a:r>
              <a:rPr lang="en-US" sz="1800" b="1" dirty="0">
                <a:solidFill>
                  <a:schemeClr val="tx1"/>
                </a:solidFill>
                <a:latin typeface="+mn-lt"/>
              </a:rPr>
              <a:t> </a:t>
            </a:r>
            <a:r>
              <a:rPr lang="en-US" sz="1800" b="1" dirty="0" err="1">
                <a:solidFill>
                  <a:schemeClr val="tx1"/>
                </a:solidFill>
                <a:latin typeface="+mn-lt"/>
              </a:rPr>
              <a:t>chưa</a:t>
            </a:r>
            <a:r>
              <a:rPr lang="en-US" sz="1800" b="1" dirty="0">
                <a:solidFill>
                  <a:schemeClr val="tx1"/>
                </a:solidFill>
                <a:latin typeface="+mn-lt"/>
              </a:rPr>
              <a:t> </a:t>
            </a:r>
            <a:r>
              <a:rPr lang="en-US" sz="1800" b="1" dirty="0" err="1">
                <a:solidFill>
                  <a:schemeClr val="tx1"/>
                </a:solidFill>
                <a:latin typeface="+mn-lt"/>
              </a:rPr>
              <a:t>và</a:t>
            </a:r>
            <a:r>
              <a:rPr lang="en-US" sz="1800" b="1" dirty="0">
                <a:solidFill>
                  <a:schemeClr val="tx1"/>
                </a:solidFill>
                <a:latin typeface="+mn-lt"/>
              </a:rPr>
              <a:t> </a:t>
            </a:r>
            <a:r>
              <a:rPr lang="en-US" sz="1800" b="1" dirty="0" err="1">
                <a:solidFill>
                  <a:schemeClr val="tx1"/>
                </a:solidFill>
                <a:latin typeface="+mn-lt"/>
              </a:rPr>
              <a:t>hiển</a:t>
            </a:r>
            <a:r>
              <a:rPr lang="en-US" sz="1800" b="1" dirty="0">
                <a:solidFill>
                  <a:schemeClr val="tx1"/>
                </a:solidFill>
                <a:latin typeface="+mn-lt"/>
              </a:rPr>
              <a:t> </a:t>
            </a:r>
            <a:r>
              <a:rPr lang="en-US" sz="1800" b="1" dirty="0" err="1">
                <a:solidFill>
                  <a:schemeClr val="tx1"/>
                </a:solidFill>
                <a:latin typeface="+mn-lt"/>
              </a:rPr>
              <a:t>thị</a:t>
            </a:r>
            <a:r>
              <a:rPr lang="en-US" sz="1800" b="1" dirty="0">
                <a:solidFill>
                  <a:schemeClr val="tx1"/>
                </a:solidFill>
                <a:latin typeface="+mn-lt"/>
              </a:rPr>
              <a:t> </a:t>
            </a:r>
            <a:r>
              <a:rPr lang="en-US" sz="1800" b="1" dirty="0" err="1">
                <a:solidFill>
                  <a:schemeClr val="tx1"/>
                </a:solidFill>
                <a:latin typeface="+mn-lt"/>
              </a:rPr>
              <a:t>thông</a:t>
            </a:r>
            <a:r>
              <a:rPr lang="en-US" sz="1800" b="1" dirty="0">
                <a:solidFill>
                  <a:schemeClr val="tx1"/>
                </a:solidFill>
                <a:latin typeface="+mn-lt"/>
              </a:rPr>
              <a:t> tin </a:t>
            </a:r>
            <a:r>
              <a:rPr lang="en-US" sz="1800" b="1" dirty="0" err="1">
                <a:solidFill>
                  <a:schemeClr val="tx1"/>
                </a:solidFill>
                <a:latin typeface="+mn-lt"/>
              </a:rPr>
              <a:t>giáo</a:t>
            </a:r>
            <a:r>
              <a:rPr lang="en-US" sz="1800" b="1" dirty="0">
                <a:solidFill>
                  <a:schemeClr val="tx1"/>
                </a:solidFill>
                <a:latin typeface="+mn-lt"/>
              </a:rPr>
              <a:t> </a:t>
            </a:r>
            <a:r>
              <a:rPr lang="en-US" sz="1800" b="1" dirty="0" err="1" smtClean="0">
                <a:solidFill>
                  <a:schemeClr val="tx1"/>
                </a:solidFill>
                <a:latin typeface="+mn-lt"/>
              </a:rPr>
              <a:t>viên</a:t>
            </a:r>
            <a:r>
              <a:rPr lang="en-US" sz="1800" b="1" dirty="0">
                <a:solidFill>
                  <a:schemeClr val="tx1"/>
                </a:solidFill>
                <a:latin typeface="+mn-lt"/>
              </a:rPr>
              <a:t>.</a:t>
            </a:r>
            <a:endParaRPr lang="en-US" sz="1800" dirty="0">
              <a:solidFill>
                <a:schemeClr val="tx1"/>
              </a:solidFill>
              <a:latin typeface="+mn-lt"/>
            </a:endParaRPr>
          </a:p>
        </p:txBody>
      </p:sp>
      <p:pic>
        <p:nvPicPr>
          <p:cNvPr id="6" name="Picture 5" descr="A computer screen shot of a program&#10;&#10;Description automatically generated"/>
          <p:cNvPicPr/>
          <p:nvPr/>
        </p:nvPicPr>
        <p:blipFill>
          <a:blip r:embed="rId3"/>
          <a:stretch>
            <a:fillRect/>
          </a:stretch>
        </p:blipFill>
        <p:spPr>
          <a:xfrm>
            <a:off x="3347989" y="1116718"/>
            <a:ext cx="5295900" cy="3482340"/>
          </a:xfrm>
          <a:prstGeom prst="rect">
            <a:avLst/>
          </a:prstGeom>
        </p:spPr>
      </p:pic>
    </p:spTree>
    <p:extLst>
      <p:ext uri="{BB962C8B-B14F-4D97-AF65-F5344CB8AC3E}">
        <p14:creationId xmlns:p14="http://schemas.microsoft.com/office/powerpoint/2010/main" val="15015411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94" name="Google Shape;1894;p34"/>
          <p:cNvSpPr txBox="1">
            <a:spLocks noGrp="1"/>
          </p:cNvSpPr>
          <p:nvPr>
            <p:ph type="title"/>
          </p:nvPr>
        </p:nvSpPr>
        <p:spPr>
          <a:xfrm>
            <a:off x="939889" y="305889"/>
            <a:ext cx="7704000" cy="404963"/>
          </a:xfrm>
          <a:prstGeom prst="rect">
            <a:avLst/>
          </a:prstGeom>
        </p:spPr>
        <p:txBody>
          <a:bodyPr spcFirstLastPara="1" wrap="square" lIns="91425" tIns="91425" rIns="91425" bIns="91425" anchor="t" anchorCtr="0">
            <a:noAutofit/>
          </a:bodyPr>
          <a:lstStyle/>
          <a:p>
            <a:r>
              <a:rPr lang="vi-VN" sz="2400" dirty="0">
                <a:latin typeface="+mn-lt"/>
              </a:rPr>
              <a:t>CHƯƠNG 3: THỰC HIỆN HÓA NGHIÊN CỨU</a:t>
            </a:r>
            <a:endParaRPr lang="en-US" sz="2400" dirty="0">
              <a:latin typeface="+mn-lt"/>
              <a:cs typeface="Times New Roman" panose="02020603050405020304" pitchFamily="18" charset="0"/>
            </a:endParaRPr>
          </a:p>
        </p:txBody>
      </p:sp>
      <p:sp>
        <p:nvSpPr>
          <p:cNvPr id="2" name="Rectangle 1"/>
          <p:cNvSpPr/>
          <p:nvPr/>
        </p:nvSpPr>
        <p:spPr>
          <a:xfrm>
            <a:off x="181801" y="2154861"/>
            <a:ext cx="3122645" cy="923330"/>
          </a:xfrm>
          <a:prstGeom prst="rect">
            <a:avLst/>
          </a:prstGeom>
        </p:spPr>
        <p:txBody>
          <a:bodyPr wrap="square">
            <a:spAutoFit/>
          </a:bodyPr>
          <a:lstStyle/>
          <a:p>
            <a:r>
              <a:rPr lang="en-US" sz="1800" b="1" dirty="0" err="1">
                <a:solidFill>
                  <a:schemeClr val="tx1"/>
                </a:solidFill>
              </a:rPr>
              <a:t>Mã</a:t>
            </a:r>
            <a:r>
              <a:rPr lang="en-US" sz="1800" b="1" dirty="0">
                <a:solidFill>
                  <a:schemeClr val="tx1"/>
                </a:solidFill>
              </a:rPr>
              <a:t> </a:t>
            </a:r>
            <a:r>
              <a:rPr lang="en-US" sz="1800" b="1" dirty="0" err="1">
                <a:solidFill>
                  <a:schemeClr val="tx1"/>
                </a:solidFill>
              </a:rPr>
              <a:t>nguồn</a:t>
            </a:r>
            <a:r>
              <a:rPr lang="en-US" sz="1800" b="1" dirty="0">
                <a:solidFill>
                  <a:schemeClr val="tx1"/>
                </a:solidFill>
              </a:rPr>
              <a:t> </a:t>
            </a:r>
            <a:r>
              <a:rPr lang="en-US" sz="1800" b="1" dirty="0" err="1">
                <a:solidFill>
                  <a:schemeClr val="tx1"/>
                </a:solidFill>
              </a:rPr>
              <a:t>hiển</a:t>
            </a:r>
            <a:r>
              <a:rPr lang="en-US" sz="1800" b="1" dirty="0">
                <a:solidFill>
                  <a:schemeClr val="tx1"/>
                </a:solidFill>
              </a:rPr>
              <a:t> </a:t>
            </a:r>
            <a:r>
              <a:rPr lang="en-US" sz="1800" b="1" dirty="0" err="1">
                <a:solidFill>
                  <a:schemeClr val="tx1"/>
                </a:solidFill>
              </a:rPr>
              <a:t>thị</a:t>
            </a:r>
            <a:r>
              <a:rPr lang="en-US" sz="1800" b="1" dirty="0">
                <a:solidFill>
                  <a:schemeClr val="tx1"/>
                </a:solidFill>
              </a:rPr>
              <a:t> </a:t>
            </a:r>
            <a:r>
              <a:rPr lang="en-US" sz="1800" b="1" dirty="0" err="1">
                <a:solidFill>
                  <a:schemeClr val="tx1"/>
                </a:solidFill>
              </a:rPr>
              <a:t>trang</a:t>
            </a:r>
            <a:r>
              <a:rPr lang="en-US" sz="1800" b="1" dirty="0">
                <a:solidFill>
                  <a:schemeClr val="tx1"/>
                </a:solidFill>
              </a:rPr>
              <a:t> </a:t>
            </a:r>
            <a:r>
              <a:rPr lang="en-US" sz="1800" b="1" dirty="0" err="1">
                <a:solidFill>
                  <a:schemeClr val="tx1"/>
                </a:solidFill>
              </a:rPr>
              <a:t>tạo</a:t>
            </a:r>
            <a:r>
              <a:rPr lang="en-US" sz="1800" b="1" dirty="0">
                <a:solidFill>
                  <a:schemeClr val="tx1"/>
                </a:solidFill>
              </a:rPr>
              <a:t> </a:t>
            </a:r>
            <a:r>
              <a:rPr lang="en-US" sz="1800" b="1" dirty="0" err="1">
                <a:solidFill>
                  <a:schemeClr val="tx1"/>
                </a:solidFill>
              </a:rPr>
              <a:t>tạo</a:t>
            </a:r>
            <a:r>
              <a:rPr lang="en-US" sz="1800" b="1" dirty="0">
                <a:solidFill>
                  <a:schemeClr val="tx1"/>
                </a:solidFill>
              </a:rPr>
              <a:t> </a:t>
            </a:r>
            <a:r>
              <a:rPr lang="en-US" sz="1800" b="1" dirty="0" err="1">
                <a:solidFill>
                  <a:schemeClr val="tx1"/>
                </a:solidFill>
              </a:rPr>
              <a:t>khoản</a:t>
            </a:r>
            <a:r>
              <a:rPr lang="en-US" sz="1800" b="1" dirty="0">
                <a:solidFill>
                  <a:schemeClr val="tx1"/>
                </a:solidFill>
              </a:rPr>
              <a:t> </a:t>
            </a:r>
            <a:r>
              <a:rPr lang="en-US" sz="1800" b="1" dirty="0" err="1">
                <a:solidFill>
                  <a:schemeClr val="tx1"/>
                </a:solidFill>
              </a:rPr>
              <a:t>cho</a:t>
            </a:r>
            <a:r>
              <a:rPr lang="en-US" sz="1800" b="1" dirty="0">
                <a:solidFill>
                  <a:schemeClr val="tx1"/>
                </a:solidFill>
              </a:rPr>
              <a:t> </a:t>
            </a:r>
            <a:r>
              <a:rPr lang="en-US" sz="1800" b="1" dirty="0" err="1">
                <a:solidFill>
                  <a:schemeClr val="tx1"/>
                </a:solidFill>
              </a:rPr>
              <a:t>sinh</a:t>
            </a:r>
            <a:r>
              <a:rPr lang="en-US" sz="1800" b="1" dirty="0">
                <a:solidFill>
                  <a:schemeClr val="tx1"/>
                </a:solidFill>
              </a:rPr>
              <a:t> </a:t>
            </a:r>
            <a:r>
              <a:rPr lang="en-US" sz="1800" b="1" dirty="0" err="1" smtClean="0">
                <a:solidFill>
                  <a:schemeClr val="tx1"/>
                </a:solidFill>
              </a:rPr>
              <a:t>viên</a:t>
            </a:r>
            <a:r>
              <a:rPr lang="en-US" sz="1800" b="1" dirty="0" smtClean="0">
                <a:solidFill>
                  <a:schemeClr val="tx1"/>
                </a:solidFill>
              </a:rPr>
              <a:t>.</a:t>
            </a:r>
            <a:endParaRPr lang="en-US" sz="1800" dirty="0">
              <a:solidFill>
                <a:schemeClr val="tx1"/>
              </a:solidFill>
            </a:endParaRPr>
          </a:p>
        </p:txBody>
      </p:sp>
      <p:pic>
        <p:nvPicPr>
          <p:cNvPr id="5" name="Picture 4" descr="A screenshot of a computer code&#10;&#10;Description automatically generated"/>
          <p:cNvPicPr/>
          <p:nvPr/>
        </p:nvPicPr>
        <p:blipFill>
          <a:blip r:embed="rId3"/>
          <a:stretch>
            <a:fillRect/>
          </a:stretch>
        </p:blipFill>
        <p:spPr>
          <a:xfrm>
            <a:off x="2973044" y="1149843"/>
            <a:ext cx="5760720" cy="3528060"/>
          </a:xfrm>
          <a:prstGeom prst="rect">
            <a:avLst/>
          </a:prstGeom>
        </p:spPr>
      </p:pic>
    </p:spTree>
    <p:extLst>
      <p:ext uri="{BB962C8B-B14F-4D97-AF65-F5344CB8AC3E}">
        <p14:creationId xmlns:p14="http://schemas.microsoft.com/office/powerpoint/2010/main" val="38032272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94" name="Google Shape;1894;p34"/>
          <p:cNvSpPr txBox="1">
            <a:spLocks noGrp="1"/>
          </p:cNvSpPr>
          <p:nvPr>
            <p:ph type="title"/>
          </p:nvPr>
        </p:nvSpPr>
        <p:spPr>
          <a:xfrm>
            <a:off x="939889" y="305889"/>
            <a:ext cx="7704000" cy="404963"/>
          </a:xfrm>
          <a:prstGeom prst="rect">
            <a:avLst/>
          </a:prstGeom>
        </p:spPr>
        <p:txBody>
          <a:bodyPr spcFirstLastPara="1" wrap="square" lIns="91425" tIns="91425" rIns="91425" bIns="91425" anchor="t" anchorCtr="0">
            <a:noAutofit/>
          </a:bodyPr>
          <a:lstStyle/>
          <a:p>
            <a:r>
              <a:rPr lang="vi-VN" sz="2400" dirty="0">
                <a:latin typeface="+mn-lt"/>
              </a:rPr>
              <a:t>CHƯƠNG 3: THỰC HIỆN HÓA NGHIÊN CỨU</a:t>
            </a:r>
            <a:endParaRPr lang="en-US" sz="2400" dirty="0">
              <a:latin typeface="+mn-lt"/>
              <a:cs typeface="Times New Roman" panose="02020603050405020304" pitchFamily="18" charset="0"/>
            </a:endParaRPr>
          </a:p>
        </p:txBody>
      </p:sp>
      <p:sp>
        <p:nvSpPr>
          <p:cNvPr id="2" name="Rectangle 1"/>
          <p:cNvSpPr/>
          <p:nvPr/>
        </p:nvSpPr>
        <p:spPr>
          <a:xfrm>
            <a:off x="2170923" y="893688"/>
            <a:ext cx="5368056" cy="369332"/>
          </a:xfrm>
          <a:prstGeom prst="rect">
            <a:avLst/>
          </a:prstGeom>
        </p:spPr>
        <p:txBody>
          <a:bodyPr wrap="square">
            <a:spAutoFit/>
          </a:bodyPr>
          <a:lstStyle/>
          <a:p>
            <a:r>
              <a:rPr lang="en-US" sz="1800" b="1" dirty="0" err="1">
                <a:solidFill>
                  <a:schemeClr val="tx1"/>
                </a:solidFill>
              </a:rPr>
              <a:t>Mã</a:t>
            </a:r>
            <a:r>
              <a:rPr lang="en-US" sz="1800" b="1" dirty="0">
                <a:solidFill>
                  <a:schemeClr val="tx1"/>
                </a:solidFill>
              </a:rPr>
              <a:t> </a:t>
            </a:r>
            <a:r>
              <a:rPr lang="en-US" sz="1800" b="1" dirty="0" err="1">
                <a:solidFill>
                  <a:schemeClr val="tx1"/>
                </a:solidFill>
              </a:rPr>
              <a:t>nguồn</a:t>
            </a:r>
            <a:r>
              <a:rPr lang="en-US" sz="1800" b="1" dirty="0">
                <a:solidFill>
                  <a:schemeClr val="tx1"/>
                </a:solidFill>
              </a:rPr>
              <a:t> </a:t>
            </a:r>
            <a:r>
              <a:rPr lang="en-US" sz="1800" b="1" dirty="0" err="1">
                <a:solidFill>
                  <a:schemeClr val="tx1"/>
                </a:solidFill>
              </a:rPr>
              <a:t>xử</a:t>
            </a:r>
            <a:r>
              <a:rPr lang="en-US" sz="1800" b="1" dirty="0">
                <a:solidFill>
                  <a:schemeClr val="tx1"/>
                </a:solidFill>
              </a:rPr>
              <a:t> </a:t>
            </a:r>
            <a:r>
              <a:rPr lang="en-US" sz="1800" b="1" dirty="0" err="1">
                <a:solidFill>
                  <a:schemeClr val="tx1"/>
                </a:solidFill>
              </a:rPr>
              <a:t>lý</a:t>
            </a:r>
            <a:r>
              <a:rPr lang="en-US" sz="1800" b="1" dirty="0">
                <a:solidFill>
                  <a:schemeClr val="tx1"/>
                </a:solidFill>
              </a:rPr>
              <a:t> </a:t>
            </a:r>
            <a:r>
              <a:rPr lang="en-US" sz="1800" b="1" dirty="0" err="1">
                <a:solidFill>
                  <a:schemeClr val="tx1"/>
                </a:solidFill>
              </a:rPr>
              <a:t>tạo</a:t>
            </a:r>
            <a:r>
              <a:rPr lang="en-US" sz="1800" b="1" dirty="0">
                <a:solidFill>
                  <a:schemeClr val="tx1"/>
                </a:solidFill>
              </a:rPr>
              <a:t> </a:t>
            </a:r>
            <a:r>
              <a:rPr lang="en-US" sz="1800" b="1" dirty="0" err="1">
                <a:solidFill>
                  <a:schemeClr val="tx1"/>
                </a:solidFill>
              </a:rPr>
              <a:t>tài</a:t>
            </a:r>
            <a:r>
              <a:rPr lang="en-US" sz="1800" b="1" dirty="0">
                <a:solidFill>
                  <a:schemeClr val="tx1"/>
                </a:solidFill>
              </a:rPr>
              <a:t> </a:t>
            </a:r>
            <a:r>
              <a:rPr lang="en-US" sz="1800" b="1" dirty="0" err="1">
                <a:solidFill>
                  <a:schemeClr val="tx1"/>
                </a:solidFill>
              </a:rPr>
              <a:t>khoản</a:t>
            </a:r>
            <a:r>
              <a:rPr lang="en-US" sz="1800" b="1" dirty="0">
                <a:solidFill>
                  <a:schemeClr val="tx1"/>
                </a:solidFill>
              </a:rPr>
              <a:t> </a:t>
            </a:r>
            <a:r>
              <a:rPr lang="en-US" sz="1800" b="1" dirty="0" err="1">
                <a:solidFill>
                  <a:schemeClr val="tx1"/>
                </a:solidFill>
              </a:rPr>
              <a:t>sinh</a:t>
            </a:r>
            <a:r>
              <a:rPr lang="en-US" sz="1800" b="1" dirty="0">
                <a:solidFill>
                  <a:schemeClr val="tx1"/>
                </a:solidFill>
              </a:rPr>
              <a:t> </a:t>
            </a:r>
            <a:r>
              <a:rPr lang="en-US" sz="1800" b="1" dirty="0" err="1">
                <a:solidFill>
                  <a:schemeClr val="tx1"/>
                </a:solidFill>
              </a:rPr>
              <a:t>viên</a:t>
            </a:r>
            <a:r>
              <a:rPr lang="en-US" sz="1800" b="1" dirty="0">
                <a:solidFill>
                  <a:schemeClr val="tx1"/>
                </a:solidFill>
              </a:rPr>
              <a:t> </a:t>
            </a:r>
            <a:r>
              <a:rPr lang="en-US" sz="1800" b="1" dirty="0" err="1">
                <a:solidFill>
                  <a:schemeClr val="tx1"/>
                </a:solidFill>
              </a:rPr>
              <a:t>mới</a:t>
            </a:r>
            <a:r>
              <a:rPr lang="en-US" sz="1800" b="1" dirty="0">
                <a:solidFill>
                  <a:schemeClr val="tx1"/>
                </a:solidFill>
              </a:rPr>
              <a:t>.</a:t>
            </a:r>
            <a:endParaRPr lang="en-US" sz="1800" dirty="0">
              <a:solidFill>
                <a:schemeClr val="tx1"/>
              </a:solidFill>
            </a:endParaRPr>
          </a:p>
        </p:txBody>
      </p:sp>
      <p:pic>
        <p:nvPicPr>
          <p:cNvPr id="6" name="Picture 5" descr="A screenshot of a computer code&#10;&#10;Description automatically generated"/>
          <p:cNvPicPr/>
          <p:nvPr/>
        </p:nvPicPr>
        <p:blipFill>
          <a:blip r:embed="rId3"/>
          <a:stretch>
            <a:fillRect/>
          </a:stretch>
        </p:blipFill>
        <p:spPr>
          <a:xfrm>
            <a:off x="343988" y="1445856"/>
            <a:ext cx="3954316" cy="3308092"/>
          </a:xfrm>
          <a:prstGeom prst="rect">
            <a:avLst/>
          </a:prstGeom>
        </p:spPr>
      </p:pic>
      <p:pic>
        <p:nvPicPr>
          <p:cNvPr id="7" name="Picture 6" descr="A computer code with text&#10;&#10;Description automatically generated"/>
          <p:cNvPicPr/>
          <p:nvPr/>
        </p:nvPicPr>
        <p:blipFill>
          <a:blip r:embed="rId4"/>
          <a:stretch>
            <a:fillRect/>
          </a:stretch>
        </p:blipFill>
        <p:spPr>
          <a:xfrm>
            <a:off x="4621763" y="1445856"/>
            <a:ext cx="4192555" cy="3308092"/>
          </a:xfrm>
          <a:prstGeom prst="rect">
            <a:avLst/>
          </a:prstGeom>
        </p:spPr>
      </p:pic>
    </p:spTree>
    <p:extLst>
      <p:ext uri="{BB962C8B-B14F-4D97-AF65-F5344CB8AC3E}">
        <p14:creationId xmlns:p14="http://schemas.microsoft.com/office/powerpoint/2010/main" val="10658672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57"/>
        <p:cNvGrpSpPr/>
        <p:nvPr/>
      </p:nvGrpSpPr>
      <p:grpSpPr>
        <a:xfrm>
          <a:off x="0" y="0"/>
          <a:ext cx="0" cy="0"/>
          <a:chOff x="0" y="0"/>
          <a:chExt cx="0" cy="0"/>
        </a:xfrm>
      </p:grpSpPr>
      <p:sp>
        <p:nvSpPr>
          <p:cNvPr id="1758" name="Google Shape;1758;p27"/>
          <p:cNvSpPr txBox="1">
            <a:spLocks noGrp="1"/>
          </p:cNvSpPr>
          <p:nvPr>
            <p:ph type="title"/>
          </p:nvPr>
        </p:nvSpPr>
        <p:spPr>
          <a:xfrm>
            <a:off x="83691" y="504563"/>
            <a:ext cx="3279722"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smtClean="0"/>
              <a:t>Nội</a:t>
            </a:r>
            <a:r>
              <a:rPr lang="en-US" dirty="0" smtClean="0"/>
              <a:t> dung</a:t>
            </a:r>
            <a:endParaRPr dirty="0"/>
          </a:p>
        </p:txBody>
      </p:sp>
      <p:sp>
        <p:nvSpPr>
          <p:cNvPr id="1759" name="Google Shape;1759;p27"/>
          <p:cNvSpPr txBox="1">
            <a:spLocks noGrp="1"/>
          </p:cNvSpPr>
          <p:nvPr>
            <p:ph type="body" idx="1"/>
          </p:nvPr>
        </p:nvSpPr>
        <p:spPr>
          <a:xfrm>
            <a:off x="1517778" y="1077263"/>
            <a:ext cx="6463005" cy="2598430"/>
          </a:xfrm>
          <a:prstGeom prst="rect">
            <a:avLst/>
          </a:prstGeom>
        </p:spPr>
        <p:txBody>
          <a:bodyPr spcFirstLastPara="1" wrap="square" lIns="91425" tIns="91425" rIns="91425" bIns="91425" anchor="t" anchorCtr="0">
            <a:noAutofit/>
          </a:bodyPr>
          <a:lstStyle/>
          <a:p>
            <a:pPr marL="0" indent="0" algn="just">
              <a:lnSpc>
                <a:spcPct val="150000"/>
              </a:lnSpc>
              <a:buNone/>
            </a:pPr>
            <a:r>
              <a:rPr lang="en-US" sz="2000" dirty="0"/>
              <a:t>CHƯƠNG 1: TỔNG </a:t>
            </a:r>
            <a:r>
              <a:rPr lang="en-US" sz="2000" dirty="0" smtClean="0"/>
              <a:t>QUAN</a:t>
            </a:r>
          </a:p>
          <a:p>
            <a:pPr marL="0" indent="0" algn="just">
              <a:lnSpc>
                <a:spcPct val="150000"/>
              </a:lnSpc>
              <a:buNone/>
            </a:pPr>
            <a:r>
              <a:rPr lang="vi-VN" sz="2000" dirty="0"/>
              <a:t>CHƯƠNG 2: NGHIÊN CỨU LÝ </a:t>
            </a:r>
            <a:r>
              <a:rPr lang="vi-VN" sz="2000" dirty="0" smtClean="0"/>
              <a:t>THUYẾT</a:t>
            </a:r>
            <a:endParaRPr lang="en-US" sz="2000" dirty="0" smtClean="0"/>
          </a:p>
          <a:p>
            <a:pPr marL="0" indent="0" algn="just">
              <a:lnSpc>
                <a:spcPct val="150000"/>
              </a:lnSpc>
              <a:buNone/>
            </a:pPr>
            <a:r>
              <a:rPr lang="vi-VN" sz="2000" dirty="0"/>
              <a:t>CHƯƠNG 3 HIỆN THỰC HÓA NGHIÊN </a:t>
            </a:r>
            <a:r>
              <a:rPr lang="vi-VN" sz="2000" dirty="0" smtClean="0"/>
              <a:t>CỨU</a:t>
            </a:r>
            <a:endParaRPr lang="en-US" sz="2000" dirty="0" smtClean="0"/>
          </a:p>
          <a:p>
            <a:pPr marL="0" indent="0" algn="just">
              <a:lnSpc>
                <a:spcPct val="150000"/>
              </a:lnSpc>
              <a:buNone/>
            </a:pPr>
            <a:r>
              <a:rPr lang="vi-VN" sz="2000" dirty="0"/>
              <a:t>CHƯƠNG 4 KẾT QUẢ NGHIÊN </a:t>
            </a:r>
            <a:r>
              <a:rPr lang="vi-VN" sz="2000" dirty="0" smtClean="0"/>
              <a:t>CỨU</a:t>
            </a:r>
            <a:endParaRPr lang="en-US" sz="2000" dirty="0" smtClean="0"/>
          </a:p>
          <a:p>
            <a:pPr marL="0" indent="0" algn="just">
              <a:lnSpc>
                <a:spcPct val="150000"/>
              </a:lnSpc>
              <a:buNone/>
            </a:pPr>
            <a:r>
              <a:rPr lang="vi-VN" sz="2000" dirty="0"/>
              <a:t>CHƯƠNG 5 KẾT LUẬN VÀ HƯỚNG PHÁT TRIỂN</a:t>
            </a:r>
            <a:endParaRPr lang="en-US" sz="2000" dirty="0" smtClean="0"/>
          </a:p>
          <a:p>
            <a:pPr marL="0" indent="0">
              <a:buNone/>
            </a:pPr>
            <a:endParaRPr lang="en-US" dirty="0" smtClean="0"/>
          </a:p>
          <a:p>
            <a:pPr marL="0" indent="0">
              <a:buNone/>
            </a:pPr>
            <a:endParaRPr lang="en-US" b="1" dirty="0"/>
          </a:p>
          <a:p>
            <a:pPr marL="0" lvl="0" indent="0" algn="ctr" rtl="0">
              <a:spcBef>
                <a:spcPts val="0"/>
              </a:spcBef>
              <a:spcAft>
                <a:spcPts val="0"/>
              </a:spcAft>
              <a:buNone/>
            </a:pPr>
            <a:endParaRPr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94" name="Google Shape;1894;p34"/>
          <p:cNvSpPr txBox="1">
            <a:spLocks noGrp="1"/>
          </p:cNvSpPr>
          <p:nvPr>
            <p:ph type="title"/>
          </p:nvPr>
        </p:nvSpPr>
        <p:spPr>
          <a:xfrm>
            <a:off x="939889" y="305889"/>
            <a:ext cx="7704000" cy="404963"/>
          </a:xfrm>
          <a:prstGeom prst="rect">
            <a:avLst/>
          </a:prstGeom>
        </p:spPr>
        <p:txBody>
          <a:bodyPr spcFirstLastPara="1" wrap="square" lIns="91425" tIns="91425" rIns="91425" bIns="91425" anchor="t" anchorCtr="0">
            <a:noAutofit/>
          </a:bodyPr>
          <a:lstStyle/>
          <a:p>
            <a:r>
              <a:rPr lang="vi-VN" sz="2400" dirty="0">
                <a:latin typeface="+mn-lt"/>
              </a:rPr>
              <a:t>CHƯƠNG 3: THỰC HIỆN HÓA NGHIÊN CỨU</a:t>
            </a:r>
            <a:endParaRPr lang="en-US" sz="2400" dirty="0">
              <a:latin typeface="+mn-lt"/>
              <a:cs typeface="Times New Roman" panose="02020603050405020304" pitchFamily="18" charset="0"/>
            </a:endParaRPr>
          </a:p>
        </p:txBody>
      </p:sp>
      <p:sp>
        <p:nvSpPr>
          <p:cNvPr id="2" name="Rectangle 1"/>
          <p:cNvSpPr/>
          <p:nvPr/>
        </p:nvSpPr>
        <p:spPr>
          <a:xfrm>
            <a:off x="181801" y="2378796"/>
            <a:ext cx="3122645" cy="923330"/>
          </a:xfrm>
          <a:prstGeom prst="rect">
            <a:avLst/>
          </a:prstGeom>
        </p:spPr>
        <p:txBody>
          <a:bodyPr wrap="square">
            <a:spAutoFit/>
          </a:bodyPr>
          <a:lstStyle/>
          <a:p>
            <a:r>
              <a:rPr lang="en-US" sz="1800" b="1" dirty="0" err="1">
                <a:solidFill>
                  <a:schemeClr val="tx1"/>
                </a:solidFill>
              </a:rPr>
              <a:t>Mã</a:t>
            </a:r>
            <a:r>
              <a:rPr lang="en-US" sz="1800" b="1" dirty="0">
                <a:solidFill>
                  <a:schemeClr val="tx1"/>
                </a:solidFill>
              </a:rPr>
              <a:t> </a:t>
            </a:r>
            <a:r>
              <a:rPr lang="en-US" sz="1800" b="1" dirty="0" err="1">
                <a:solidFill>
                  <a:schemeClr val="tx1"/>
                </a:solidFill>
              </a:rPr>
              <a:t>nguồn</a:t>
            </a:r>
            <a:r>
              <a:rPr lang="en-US" sz="1800" b="1" dirty="0">
                <a:solidFill>
                  <a:schemeClr val="tx1"/>
                </a:solidFill>
              </a:rPr>
              <a:t> </a:t>
            </a:r>
            <a:r>
              <a:rPr lang="en-US" sz="1800" b="1" dirty="0" err="1">
                <a:solidFill>
                  <a:schemeClr val="tx1"/>
                </a:solidFill>
              </a:rPr>
              <a:t>hiển</a:t>
            </a:r>
            <a:r>
              <a:rPr lang="en-US" sz="1800" b="1" dirty="0">
                <a:solidFill>
                  <a:schemeClr val="tx1"/>
                </a:solidFill>
              </a:rPr>
              <a:t> </a:t>
            </a:r>
            <a:r>
              <a:rPr lang="en-US" sz="1800" b="1" dirty="0" err="1">
                <a:solidFill>
                  <a:schemeClr val="tx1"/>
                </a:solidFill>
              </a:rPr>
              <a:t>thị</a:t>
            </a:r>
            <a:r>
              <a:rPr lang="en-US" sz="1800" b="1" dirty="0">
                <a:solidFill>
                  <a:schemeClr val="tx1"/>
                </a:solidFill>
              </a:rPr>
              <a:t> </a:t>
            </a:r>
            <a:r>
              <a:rPr lang="en-US" sz="1800" b="1" dirty="0" err="1">
                <a:solidFill>
                  <a:schemeClr val="tx1"/>
                </a:solidFill>
              </a:rPr>
              <a:t>danh</a:t>
            </a:r>
            <a:r>
              <a:rPr lang="en-US" sz="1800" b="1" dirty="0">
                <a:solidFill>
                  <a:schemeClr val="tx1"/>
                </a:solidFill>
              </a:rPr>
              <a:t> </a:t>
            </a:r>
            <a:r>
              <a:rPr lang="en-US" sz="1800" b="1" dirty="0" err="1">
                <a:solidFill>
                  <a:schemeClr val="tx1"/>
                </a:solidFill>
              </a:rPr>
              <a:t>sách</a:t>
            </a:r>
            <a:r>
              <a:rPr lang="en-US" sz="1800" b="1" dirty="0">
                <a:solidFill>
                  <a:schemeClr val="tx1"/>
                </a:solidFill>
              </a:rPr>
              <a:t> </a:t>
            </a:r>
            <a:r>
              <a:rPr lang="en-US" sz="1800" b="1" dirty="0" err="1">
                <a:solidFill>
                  <a:schemeClr val="tx1"/>
                </a:solidFill>
              </a:rPr>
              <a:t>sinh</a:t>
            </a:r>
            <a:r>
              <a:rPr lang="en-US" sz="1800" b="1" dirty="0">
                <a:solidFill>
                  <a:schemeClr val="tx1"/>
                </a:solidFill>
              </a:rPr>
              <a:t> </a:t>
            </a:r>
            <a:r>
              <a:rPr lang="en-US" sz="1800" b="1" dirty="0" err="1">
                <a:solidFill>
                  <a:schemeClr val="tx1"/>
                </a:solidFill>
              </a:rPr>
              <a:t>viên</a:t>
            </a:r>
            <a:r>
              <a:rPr lang="en-US" sz="1800" b="1" dirty="0">
                <a:solidFill>
                  <a:schemeClr val="tx1"/>
                </a:solidFill>
              </a:rPr>
              <a:t> </a:t>
            </a:r>
            <a:r>
              <a:rPr lang="en-US" sz="1800" b="1" dirty="0" err="1">
                <a:solidFill>
                  <a:schemeClr val="tx1"/>
                </a:solidFill>
              </a:rPr>
              <a:t>và</a:t>
            </a:r>
            <a:r>
              <a:rPr lang="en-US" sz="1800" b="1" dirty="0">
                <a:solidFill>
                  <a:schemeClr val="tx1"/>
                </a:solidFill>
              </a:rPr>
              <a:t> </a:t>
            </a:r>
            <a:r>
              <a:rPr lang="en-US" sz="1800" b="1" dirty="0" err="1">
                <a:solidFill>
                  <a:schemeClr val="tx1"/>
                </a:solidFill>
              </a:rPr>
              <a:t>hiển</a:t>
            </a:r>
            <a:r>
              <a:rPr lang="en-US" sz="1800" b="1" dirty="0">
                <a:solidFill>
                  <a:schemeClr val="tx1"/>
                </a:solidFill>
              </a:rPr>
              <a:t> </a:t>
            </a:r>
            <a:r>
              <a:rPr lang="en-US" sz="1800" b="1" dirty="0" err="1">
                <a:solidFill>
                  <a:schemeClr val="tx1"/>
                </a:solidFill>
              </a:rPr>
              <a:t>thị</a:t>
            </a:r>
            <a:r>
              <a:rPr lang="en-US" sz="1800" b="1" dirty="0">
                <a:solidFill>
                  <a:schemeClr val="tx1"/>
                </a:solidFill>
              </a:rPr>
              <a:t> </a:t>
            </a:r>
            <a:r>
              <a:rPr lang="en-US" sz="1800" b="1" dirty="0" err="1">
                <a:solidFill>
                  <a:schemeClr val="tx1"/>
                </a:solidFill>
              </a:rPr>
              <a:t>trang</a:t>
            </a:r>
            <a:r>
              <a:rPr lang="en-US" sz="1800" b="1" dirty="0">
                <a:solidFill>
                  <a:schemeClr val="tx1"/>
                </a:solidFill>
              </a:rPr>
              <a:t> </a:t>
            </a:r>
            <a:r>
              <a:rPr lang="en-US" sz="1800" b="1" dirty="0" err="1">
                <a:solidFill>
                  <a:schemeClr val="tx1"/>
                </a:solidFill>
              </a:rPr>
              <a:t>thêm</a:t>
            </a:r>
            <a:r>
              <a:rPr lang="en-US" sz="1800" b="1" dirty="0">
                <a:solidFill>
                  <a:schemeClr val="tx1"/>
                </a:solidFill>
              </a:rPr>
              <a:t> </a:t>
            </a:r>
            <a:r>
              <a:rPr lang="en-US" sz="1800" b="1" dirty="0" err="1">
                <a:solidFill>
                  <a:schemeClr val="tx1"/>
                </a:solidFill>
              </a:rPr>
              <a:t>đề</a:t>
            </a:r>
            <a:r>
              <a:rPr lang="en-US" sz="1800" b="1" dirty="0">
                <a:solidFill>
                  <a:schemeClr val="tx1"/>
                </a:solidFill>
              </a:rPr>
              <a:t> </a:t>
            </a:r>
            <a:r>
              <a:rPr lang="en-US" sz="1800" b="1" dirty="0" err="1">
                <a:solidFill>
                  <a:schemeClr val="tx1"/>
                </a:solidFill>
              </a:rPr>
              <a:t>tài</a:t>
            </a:r>
            <a:r>
              <a:rPr lang="en-US" sz="1800" b="1" dirty="0">
                <a:solidFill>
                  <a:schemeClr val="tx1"/>
                </a:solidFill>
              </a:rPr>
              <a:t>.</a:t>
            </a:r>
            <a:endParaRPr lang="en-US" sz="1800" dirty="0">
              <a:solidFill>
                <a:schemeClr val="tx1"/>
              </a:solidFill>
            </a:endParaRPr>
          </a:p>
        </p:txBody>
      </p:sp>
      <p:pic>
        <p:nvPicPr>
          <p:cNvPr id="6" name="Picture 5" descr="A computer code with text&#10;&#10;Description automatically generated with medium confidence"/>
          <p:cNvPicPr/>
          <p:nvPr/>
        </p:nvPicPr>
        <p:blipFill>
          <a:blip r:embed="rId3"/>
          <a:stretch>
            <a:fillRect/>
          </a:stretch>
        </p:blipFill>
        <p:spPr>
          <a:xfrm>
            <a:off x="3190759" y="1775488"/>
            <a:ext cx="5760720" cy="2605405"/>
          </a:xfrm>
          <a:prstGeom prst="rect">
            <a:avLst/>
          </a:prstGeom>
        </p:spPr>
      </p:pic>
    </p:spTree>
    <p:extLst>
      <p:ext uri="{BB962C8B-B14F-4D97-AF65-F5344CB8AC3E}">
        <p14:creationId xmlns:p14="http://schemas.microsoft.com/office/powerpoint/2010/main" val="34666553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94" name="Google Shape;1894;p34"/>
          <p:cNvSpPr txBox="1">
            <a:spLocks noGrp="1"/>
          </p:cNvSpPr>
          <p:nvPr>
            <p:ph type="title"/>
          </p:nvPr>
        </p:nvSpPr>
        <p:spPr>
          <a:xfrm>
            <a:off x="939889" y="305889"/>
            <a:ext cx="7704000" cy="404963"/>
          </a:xfrm>
          <a:prstGeom prst="rect">
            <a:avLst/>
          </a:prstGeom>
        </p:spPr>
        <p:txBody>
          <a:bodyPr spcFirstLastPara="1" wrap="square" lIns="91425" tIns="91425" rIns="91425" bIns="91425" anchor="t" anchorCtr="0">
            <a:noAutofit/>
          </a:bodyPr>
          <a:lstStyle/>
          <a:p>
            <a:r>
              <a:rPr lang="vi-VN" sz="2400" dirty="0">
                <a:latin typeface="+mn-lt"/>
              </a:rPr>
              <a:t>CHƯƠNG 3: THỰC HIỆN HÓA NGHIÊN CỨU</a:t>
            </a:r>
            <a:endParaRPr lang="en-US" sz="2400" dirty="0">
              <a:latin typeface="+mn-lt"/>
              <a:cs typeface="Times New Roman" panose="02020603050405020304" pitchFamily="18" charset="0"/>
            </a:endParaRPr>
          </a:p>
        </p:txBody>
      </p:sp>
      <p:sp>
        <p:nvSpPr>
          <p:cNvPr id="2" name="Rectangle 1"/>
          <p:cNvSpPr/>
          <p:nvPr/>
        </p:nvSpPr>
        <p:spPr>
          <a:xfrm>
            <a:off x="181802" y="2378796"/>
            <a:ext cx="3008958" cy="923330"/>
          </a:xfrm>
          <a:prstGeom prst="rect">
            <a:avLst/>
          </a:prstGeom>
        </p:spPr>
        <p:txBody>
          <a:bodyPr wrap="square">
            <a:spAutoFit/>
          </a:bodyPr>
          <a:lstStyle/>
          <a:p>
            <a:r>
              <a:rPr lang="en-US" sz="1800" b="1" dirty="0" err="1">
                <a:solidFill>
                  <a:schemeClr val="tx1"/>
                </a:solidFill>
              </a:rPr>
              <a:t>Mã</a:t>
            </a:r>
            <a:r>
              <a:rPr lang="en-US" sz="1800" b="1" dirty="0">
                <a:solidFill>
                  <a:schemeClr val="tx1"/>
                </a:solidFill>
              </a:rPr>
              <a:t> </a:t>
            </a:r>
            <a:r>
              <a:rPr lang="en-US" sz="1800" b="1" dirty="0" err="1">
                <a:solidFill>
                  <a:schemeClr val="tx1"/>
                </a:solidFill>
              </a:rPr>
              <a:t>nguồn</a:t>
            </a:r>
            <a:r>
              <a:rPr lang="en-US" sz="1800" b="1" dirty="0">
                <a:solidFill>
                  <a:schemeClr val="tx1"/>
                </a:solidFill>
              </a:rPr>
              <a:t> </a:t>
            </a:r>
            <a:r>
              <a:rPr lang="en-US" sz="1800" b="1" dirty="0" err="1">
                <a:solidFill>
                  <a:schemeClr val="tx1"/>
                </a:solidFill>
              </a:rPr>
              <a:t>xử</a:t>
            </a:r>
            <a:r>
              <a:rPr lang="en-US" sz="1800" b="1" dirty="0">
                <a:solidFill>
                  <a:schemeClr val="tx1"/>
                </a:solidFill>
              </a:rPr>
              <a:t> </a:t>
            </a:r>
            <a:r>
              <a:rPr lang="en-US" sz="1800" b="1" dirty="0" err="1">
                <a:solidFill>
                  <a:schemeClr val="tx1"/>
                </a:solidFill>
              </a:rPr>
              <a:t>lý</a:t>
            </a:r>
            <a:r>
              <a:rPr lang="en-US" sz="1800" b="1" dirty="0">
                <a:solidFill>
                  <a:schemeClr val="tx1"/>
                </a:solidFill>
              </a:rPr>
              <a:t> </a:t>
            </a:r>
            <a:r>
              <a:rPr lang="en-US" sz="1800" b="1" dirty="0" err="1">
                <a:solidFill>
                  <a:schemeClr val="tx1"/>
                </a:solidFill>
              </a:rPr>
              <a:t>tạo</a:t>
            </a:r>
            <a:r>
              <a:rPr lang="en-US" sz="1800" b="1" dirty="0">
                <a:solidFill>
                  <a:schemeClr val="tx1"/>
                </a:solidFill>
              </a:rPr>
              <a:t> </a:t>
            </a:r>
            <a:r>
              <a:rPr lang="en-US" sz="1800" b="1" dirty="0" err="1">
                <a:solidFill>
                  <a:schemeClr val="tx1"/>
                </a:solidFill>
              </a:rPr>
              <a:t>đề</a:t>
            </a:r>
            <a:r>
              <a:rPr lang="en-US" sz="1800" b="1" dirty="0">
                <a:solidFill>
                  <a:schemeClr val="tx1"/>
                </a:solidFill>
              </a:rPr>
              <a:t> </a:t>
            </a:r>
            <a:r>
              <a:rPr lang="en-US" sz="1800" b="1" dirty="0" err="1">
                <a:solidFill>
                  <a:schemeClr val="tx1"/>
                </a:solidFill>
              </a:rPr>
              <a:t>tài</a:t>
            </a:r>
            <a:r>
              <a:rPr lang="en-US" sz="1800" b="1" dirty="0">
                <a:solidFill>
                  <a:schemeClr val="tx1"/>
                </a:solidFill>
              </a:rPr>
              <a:t> </a:t>
            </a:r>
            <a:r>
              <a:rPr lang="en-US" sz="1800" b="1" dirty="0" err="1">
                <a:solidFill>
                  <a:schemeClr val="tx1"/>
                </a:solidFill>
              </a:rPr>
              <a:t>mới</a:t>
            </a:r>
            <a:r>
              <a:rPr lang="en-US" sz="1800" b="1" dirty="0">
                <a:solidFill>
                  <a:schemeClr val="tx1"/>
                </a:solidFill>
              </a:rPr>
              <a:t> </a:t>
            </a:r>
            <a:r>
              <a:rPr lang="en-US" sz="1800" b="1" dirty="0" err="1">
                <a:solidFill>
                  <a:schemeClr val="tx1"/>
                </a:solidFill>
              </a:rPr>
              <a:t>và</a:t>
            </a:r>
            <a:r>
              <a:rPr lang="en-US" sz="1800" b="1" dirty="0">
                <a:solidFill>
                  <a:schemeClr val="tx1"/>
                </a:solidFill>
              </a:rPr>
              <a:t> </a:t>
            </a:r>
            <a:r>
              <a:rPr lang="en-US" sz="1800" b="1" dirty="0" err="1">
                <a:solidFill>
                  <a:schemeClr val="tx1"/>
                </a:solidFill>
              </a:rPr>
              <a:t>hiển</a:t>
            </a:r>
            <a:r>
              <a:rPr lang="en-US" sz="1800" b="1" dirty="0">
                <a:solidFill>
                  <a:schemeClr val="tx1"/>
                </a:solidFill>
              </a:rPr>
              <a:t> </a:t>
            </a:r>
            <a:r>
              <a:rPr lang="en-US" sz="1800" b="1" dirty="0" err="1">
                <a:solidFill>
                  <a:schemeClr val="tx1"/>
                </a:solidFill>
              </a:rPr>
              <a:t>thị</a:t>
            </a:r>
            <a:r>
              <a:rPr lang="en-US" sz="1800" b="1" dirty="0">
                <a:solidFill>
                  <a:schemeClr val="tx1"/>
                </a:solidFill>
              </a:rPr>
              <a:t> </a:t>
            </a:r>
            <a:r>
              <a:rPr lang="en-US" sz="1800" b="1" dirty="0" err="1">
                <a:solidFill>
                  <a:schemeClr val="tx1"/>
                </a:solidFill>
              </a:rPr>
              <a:t>danh</a:t>
            </a:r>
            <a:r>
              <a:rPr lang="en-US" sz="1800" b="1" dirty="0">
                <a:solidFill>
                  <a:schemeClr val="tx1"/>
                </a:solidFill>
              </a:rPr>
              <a:t> </a:t>
            </a:r>
            <a:r>
              <a:rPr lang="en-US" sz="1800" b="1" dirty="0" err="1">
                <a:solidFill>
                  <a:schemeClr val="tx1"/>
                </a:solidFill>
              </a:rPr>
              <a:t>sách</a:t>
            </a:r>
            <a:r>
              <a:rPr lang="en-US" sz="1800" b="1" dirty="0">
                <a:solidFill>
                  <a:schemeClr val="tx1"/>
                </a:solidFill>
              </a:rPr>
              <a:t> </a:t>
            </a:r>
            <a:r>
              <a:rPr lang="en-US" sz="1800" b="1" dirty="0" err="1">
                <a:solidFill>
                  <a:schemeClr val="tx1"/>
                </a:solidFill>
              </a:rPr>
              <a:t>đề</a:t>
            </a:r>
            <a:r>
              <a:rPr lang="en-US" sz="1800" b="1" dirty="0">
                <a:solidFill>
                  <a:schemeClr val="tx1"/>
                </a:solidFill>
              </a:rPr>
              <a:t> </a:t>
            </a:r>
            <a:r>
              <a:rPr lang="en-US" sz="1800" b="1" dirty="0" err="1">
                <a:solidFill>
                  <a:schemeClr val="tx1"/>
                </a:solidFill>
              </a:rPr>
              <a:t>tài</a:t>
            </a:r>
            <a:r>
              <a:rPr lang="en-US" sz="1800" b="1" dirty="0">
                <a:solidFill>
                  <a:schemeClr val="tx1"/>
                </a:solidFill>
              </a:rPr>
              <a:t>.</a:t>
            </a:r>
            <a:endParaRPr lang="en-US" sz="1800" dirty="0">
              <a:solidFill>
                <a:schemeClr val="tx1"/>
              </a:solidFill>
            </a:endParaRPr>
          </a:p>
        </p:txBody>
      </p:sp>
      <p:pic>
        <p:nvPicPr>
          <p:cNvPr id="5" name="Picture 4" descr="A screenshot of a computer program&#10;&#10;Description automatically generated"/>
          <p:cNvPicPr/>
          <p:nvPr/>
        </p:nvPicPr>
        <p:blipFill>
          <a:blip r:embed="rId3"/>
          <a:stretch>
            <a:fillRect/>
          </a:stretch>
        </p:blipFill>
        <p:spPr>
          <a:xfrm>
            <a:off x="3850122" y="896311"/>
            <a:ext cx="4793767" cy="3999150"/>
          </a:xfrm>
          <a:prstGeom prst="rect">
            <a:avLst/>
          </a:prstGeom>
        </p:spPr>
      </p:pic>
    </p:spTree>
    <p:extLst>
      <p:ext uri="{BB962C8B-B14F-4D97-AF65-F5344CB8AC3E}">
        <p14:creationId xmlns:p14="http://schemas.microsoft.com/office/powerpoint/2010/main" val="19433862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94" name="Google Shape;1894;p34"/>
          <p:cNvSpPr txBox="1">
            <a:spLocks noGrp="1"/>
          </p:cNvSpPr>
          <p:nvPr>
            <p:ph type="title"/>
          </p:nvPr>
        </p:nvSpPr>
        <p:spPr>
          <a:xfrm>
            <a:off x="939889" y="305889"/>
            <a:ext cx="7704000" cy="404963"/>
          </a:xfrm>
          <a:prstGeom prst="rect">
            <a:avLst/>
          </a:prstGeom>
        </p:spPr>
        <p:txBody>
          <a:bodyPr spcFirstLastPara="1" wrap="square" lIns="91425" tIns="91425" rIns="91425" bIns="91425" anchor="t" anchorCtr="0">
            <a:noAutofit/>
          </a:bodyPr>
          <a:lstStyle/>
          <a:p>
            <a:r>
              <a:rPr lang="vi-VN" sz="2400" dirty="0">
                <a:latin typeface="+mn-lt"/>
              </a:rPr>
              <a:t>CHƯƠNG 3: THỰC HIỆN HÓA NGHIÊN CỨU</a:t>
            </a:r>
            <a:endParaRPr lang="en-US" sz="2400" dirty="0">
              <a:latin typeface="+mn-lt"/>
              <a:cs typeface="Times New Roman" panose="02020603050405020304" pitchFamily="18" charset="0"/>
            </a:endParaRPr>
          </a:p>
        </p:txBody>
      </p:sp>
      <p:sp>
        <p:nvSpPr>
          <p:cNvPr id="2" name="Rectangle 1"/>
          <p:cNvSpPr/>
          <p:nvPr/>
        </p:nvSpPr>
        <p:spPr>
          <a:xfrm>
            <a:off x="76055" y="2341474"/>
            <a:ext cx="3008958" cy="692497"/>
          </a:xfrm>
          <a:prstGeom prst="rect">
            <a:avLst/>
          </a:prstGeom>
        </p:spPr>
        <p:txBody>
          <a:bodyPr wrap="square">
            <a:spAutoFit/>
          </a:bodyPr>
          <a:lstStyle/>
          <a:p>
            <a:r>
              <a:rPr lang="en-US" sz="1300" b="1" dirty="0" err="1">
                <a:solidFill>
                  <a:schemeClr val="tx1"/>
                </a:solidFill>
              </a:rPr>
              <a:t>Mã</a:t>
            </a:r>
            <a:r>
              <a:rPr lang="en-US" sz="1300" b="1" dirty="0">
                <a:solidFill>
                  <a:schemeClr val="tx1"/>
                </a:solidFill>
              </a:rPr>
              <a:t> </a:t>
            </a:r>
            <a:r>
              <a:rPr lang="en-US" sz="1300" b="1" dirty="0" err="1">
                <a:solidFill>
                  <a:schemeClr val="tx1"/>
                </a:solidFill>
              </a:rPr>
              <a:t>nguồn</a:t>
            </a:r>
            <a:r>
              <a:rPr lang="en-US" sz="1300" b="1" dirty="0">
                <a:solidFill>
                  <a:schemeClr val="tx1"/>
                </a:solidFill>
              </a:rPr>
              <a:t> </a:t>
            </a:r>
            <a:r>
              <a:rPr lang="en-US" sz="1300" b="1" dirty="0" err="1">
                <a:solidFill>
                  <a:schemeClr val="tx1"/>
                </a:solidFill>
              </a:rPr>
              <a:t>xử</a:t>
            </a:r>
            <a:r>
              <a:rPr lang="en-US" sz="1300" b="1" dirty="0">
                <a:solidFill>
                  <a:schemeClr val="tx1"/>
                </a:solidFill>
              </a:rPr>
              <a:t> </a:t>
            </a:r>
            <a:r>
              <a:rPr lang="en-US" sz="1300" b="1" dirty="0" err="1">
                <a:solidFill>
                  <a:schemeClr val="tx1"/>
                </a:solidFill>
              </a:rPr>
              <a:t>lý</a:t>
            </a:r>
            <a:r>
              <a:rPr lang="en-US" sz="1300" b="1" dirty="0">
                <a:solidFill>
                  <a:schemeClr val="tx1"/>
                </a:solidFill>
              </a:rPr>
              <a:t> </a:t>
            </a:r>
            <a:r>
              <a:rPr lang="en-US" sz="1300" b="1" dirty="0" err="1">
                <a:solidFill>
                  <a:schemeClr val="tx1"/>
                </a:solidFill>
              </a:rPr>
              <a:t>đăng</a:t>
            </a:r>
            <a:r>
              <a:rPr lang="en-US" sz="1300" b="1" dirty="0">
                <a:solidFill>
                  <a:schemeClr val="tx1"/>
                </a:solidFill>
              </a:rPr>
              <a:t> </a:t>
            </a:r>
            <a:r>
              <a:rPr lang="en-US" sz="1300" b="1" dirty="0" err="1">
                <a:solidFill>
                  <a:schemeClr val="tx1"/>
                </a:solidFill>
              </a:rPr>
              <a:t>xuất</a:t>
            </a:r>
            <a:r>
              <a:rPr lang="en-US" sz="1300" b="1" dirty="0">
                <a:solidFill>
                  <a:schemeClr val="tx1"/>
                </a:solidFill>
              </a:rPr>
              <a:t> </a:t>
            </a:r>
            <a:r>
              <a:rPr lang="en-US" sz="1300" b="1" dirty="0" err="1">
                <a:solidFill>
                  <a:schemeClr val="tx1"/>
                </a:solidFill>
              </a:rPr>
              <a:t>giáo</a:t>
            </a:r>
            <a:r>
              <a:rPr lang="en-US" sz="1300" b="1" dirty="0">
                <a:solidFill>
                  <a:schemeClr val="tx1"/>
                </a:solidFill>
              </a:rPr>
              <a:t> </a:t>
            </a:r>
            <a:r>
              <a:rPr lang="en-US" sz="1300" b="1" dirty="0" err="1">
                <a:solidFill>
                  <a:schemeClr val="tx1"/>
                </a:solidFill>
              </a:rPr>
              <a:t>viên</a:t>
            </a:r>
            <a:r>
              <a:rPr lang="en-US" sz="1300" b="1" dirty="0">
                <a:solidFill>
                  <a:schemeClr val="tx1"/>
                </a:solidFill>
              </a:rPr>
              <a:t> </a:t>
            </a:r>
            <a:r>
              <a:rPr lang="en-US" sz="1300" b="1" dirty="0" err="1">
                <a:solidFill>
                  <a:schemeClr val="tx1"/>
                </a:solidFill>
              </a:rPr>
              <a:t>và</a:t>
            </a:r>
            <a:r>
              <a:rPr lang="en-US" sz="1300" b="1" dirty="0">
                <a:solidFill>
                  <a:schemeClr val="tx1"/>
                </a:solidFill>
              </a:rPr>
              <a:t> </a:t>
            </a:r>
            <a:r>
              <a:rPr lang="en-US" sz="1300" b="1" dirty="0" err="1">
                <a:solidFill>
                  <a:schemeClr val="tx1"/>
                </a:solidFill>
              </a:rPr>
              <a:t>hiển</a:t>
            </a:r>
            <a:r>
              <a:rPr lang="en-US" sz="1300" b="1" dirty="0">
                <a:solidFill>
                  <a:schemeClr val="tx1"/>
                </a:solidFill>
              </a:rPr>
              <a:t> </a:t>
            </a:r>
            <a:r>
              <a:rPr lang="en-US" sz="1300" b="1" dirty="0" err="1">
                <a:solidFill>
                  <a:schemeClr val="tx1"/>
                </a:solidFill>
              </a:rPr>
              <a:t>thị</a:t>
            </a:r>
            <a:r>
              <a:rPr lang="en-US" sz="1300" b="1" dirty="0">
                <a:solidFill>
                  <a:schemeClr val="tx1"/>
                </a:solidFill>
              </a:rPr>
              <a:t> </a:t>
            </a:r>
            <a:r>
              <a:rPr lang="en-US" sz="1300" b="1" dirty="0" err="1">
                <a:solidFill>
                  <a:schemeClr val="tx1"/>
                </a:solidFill>
              </a:rPr>
              <a:t>danh</a:t>
            </a:r>
            <a:r>
              <a:rPr lang="en-US" sz="1300" b="1" dirty="0">
                <a:solidFill>
                  <a:schemeClr val="tx1"/>
                </a:solidFill>
              </a:rPr>
              <a:t> </a:t>
            </a:r>
            <a:r>
              <a:rPr lang="en-US" sz="1300" b="1" dirty="0" err="1">
                <a:solidFill>
                  <a:schemeClr val="tx1"/>
                </a:solidFill>
              </a:rPr>
              <a:t>sách</a:t>
            </a:r>
            <a:r>
              <a:rPr lang="en-US" sz="1300" b="1" dirty="0">
                <a:solidFill>
                  <a:schemeClr val="tx1"/>
                </a:solidFill>
              </a:rPr>
              <a:t> </a:t>
            </a:r>
            <a:r>
              <a:rPr lang="en-US" sz="1300" b="1" dirty="0" err="1">
                <a:solidFill>
                  <a:schemeClr val="tx1"/>
                </a:solidFill>
              </a:rPr>
              <a:t>các</a:t>
            </a:r>
            <a:r>
              <a:rPr lang="en-US" sz="1300" b="1" dirty="0">
                <a:solidFill>
                  <a:schemeClr val="tx1"/>
                </a:solidFill>
              </a:rPr>
              <a:t> </a:t>
            </a:r>
            <a:r>
              <a:rPr lang="en-US" sz="1300" b="1" dirty="0" err="1">
                <a:solidFill>
                  <a:schemeClr val="tx1"/>
                </a:solidFill>
              </a:rPr>
              <a:t>đề</a:t>
            </a:r>
            <a:r>
              <a:rPr lang="en-US" sz="1300" b="1" dirty="0">
                <a:solidFill>
                  <a:schemeClr val="tx1"/>
                </a:solidFill>
              </a:rPr>
              <a:t> </a:t>
            </a:r>
            <a:r>
              <a:rPr lang="en-US" sz="1300" b="1" dirty="0" err="1">
                <a:solidFill>
                  <a:schemeClr val="tx1"/>
                </a:solidFill>
              </a:rPr>
              <a:t>tài</a:t>
            </a:r>
            <a:r>
              <a:rPr lang="en-US" sz="1300" b="1" dirty="0">
                <a:solidFill>
                  <a:schemeClr val="tx1"/>
                </a:solidFill>
              </a:rPr>
              <a:t> </a:t>
            </a:r>
            <a:r>
              <a:rPr lang="en-US" sz="1300" b="1" dirty="0" err="1">
                <a:solidFill>
                  <a:schemeClr val="tx1"/>
                </a:solidFill>
              </a:rPr>
              <a:t>cần</a:t>
            </a:r>
            <a:r>
              <a:rPr lang="en-US" sz="1300" b="1" dirty="0">
                <a:solidFill>
                  <a:schemeClr val="tx1"/>
                </a:solidFill>
              </a:rPr>
              <a:t> </a:t>
            </a:r>
            <a:r>
              <a:rPr lang="en-US" sz="1300" b="1" dirty="0" err="1">
                <a:solidFill>
                  <a:schemeClr val="tx1"/>
                </a:solidFill>
              </a:rPr>
              <a:t>phê</a:t>
            </a:r>
            <a:r>
              <a:rPr lang="en-US" sz="1300" b="1" dirty="0">
                <a:solidFill>
                  <a:schemeClr val="tx1"/>
                </a:solidFill>
              </a:rPr>
              <a:t> </a:t>
            </a:r>
            <a:r>
              <a:rPr lang="en-US" sz="1300" b="1" dirty="0" err="1">
                <a:solidFill>
                  <a:schemeClr val="tx1"/>
                </a:solidFill>
              </a:rPr>
              <a:t>duyệt</a:t>
            </a:r>
            <a:r>
              <a:rPr lang="en-US" sz="1300" b="1" dirty="0">
                <a:solidFill>
                  <a:schemeClr val="tx1"/>
                </a:solidFill>
              </a:rPr>
              <a:t>.</a:t>
            </a:r>
            <a:endParaRPr lang="en-US" sz="1300" dirty="0">
              <a:solidFill>
                <a:schemeClr val="tx1"/>
              </a:solidFill>
            </a:endParaRPr>
          </a:p>
        </p:txBody>
      </p:sp>
      <p:pic>
        <p:nvPicPr>
          <p:cNvPr id="6" name="Picture 5" descr="A screenshot of a computer code&#10;&#10;Description automatically generated"/>
          <p:cNvPicPr/>
          <p:nvPr/>
        </p:nvPicPr>
        <p:blipFill>
          <a:blip r:embed="rId3"/>
          <a:stretch>
            <a:fillRect/>
          </a:stretch>
        </p:blipFill>
        <p:spPr>
          <a:xfrm>
            <a:off x="3140996" y="895739"/>
            <a:ext cx="5561355" cy="4045311"/>
          </a:xfrm>
          <a:prstGeom prst="rect">
            <a:avLst/>
          </a:prstGeom>
        </p:spPr>
      </p:pic>
    </p:spTree>
    <p:extLst>
      <p:ext uri="{BB962C8B-B14F-4D97-AF65-F5344CB8AC3E}">
        <p14:creationId xmlns:p14="http://schemas.microsoft.com/office/powerpoint/2010/main" val="20562398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94" name="Google Shape;1894;p34"/>
          <p:cNvSpPr txBox="1">
            <a:spLocks noGrp="1"/>
          </p:cNvSpPr>
          <p:nvPr>
            <p:ph type="title"/>
          </p:nvPr>
        </p:nvSpPr>
        <p:spPr>
          <a:xfrm>
            <a:off x="939889" y="305889"/>
            <a:ext cx="7704000" cy="404963"/>
          </a:xfrm>
          <a:prstGeom prst="rect">
            <a:avLst/>
          </a:prstGeom>
        </p:spPr>
        <p:txBody>
          <a:bodyPr spcFirstLastPara="1" wrap="square" lIns="91425" tIns="91425" rIns="91425" bIns="91425" anchor="t" anchorCtr="0">
            <a:noAutofit/>
          </a:bodyPr>
          <a:lstStyle/>
          <a:p>
            <a:r>
              <a:rPr lang="vi-VN" sz="2400" dirty="0">
                <a:latin typeface="+mn-lt"/>
              </a:rPr>
              <a:t>CHƯƠNG 3: THỰC HIỆN HÓA NGHIÊN CỨU</a:t>
            </a:r>
            <a:endParaRPr lang="en-US" sz="2400" dirty="0">
              <a:latin typeface="+mn-lt"/>
              <a:cs typeface="Times New Roman" panose="02020603050405020304" pitchFamily="18" charset="0"/>
            </a:endParaRPr>
          </a:p>
        </p:txBody>
      </p:sp>
      <p:sp>
        <p:nvSpPr>
          <p:cNvPr id="2" name="Rectangle 1"/>
          <p:cNvSpPr/>
          <p:nvPr/>
        </p:nvSpPr>
        <p:spPr>
          <a:xfrm>
            <a:off x="76055" y="2341474"/>
            <a:ext cx="3008958" cy="492443"/>
          </a:xfrm>
          <a:prstGeom prst="rect">
            <a:avLst/>
          </a:prstGeom>
        </p:spPr>
        <p:txBody>
          <a:bodyPr wrap="square">
            <a:spAutoFit/>
          </a:bodyPr>
          <a:lstStyle/>
          <a:p>
            <a:r>
              <a:rPr lang="en-US" sz="1300" b="1" dirty="0" err="1">
                <a:solidFill>
                  <a:schemeClr val="tx1"/>
                </a:solidFill>
              </a:rPr>
              <a:t>Mã</a:t>
            </a:r>
            <a:r>
              <a:rPr lang="en-US" sz="1300" b="1" dirty="0">
                <a:solidFill>
                  <a:schemeClr val="tx1"/>
                </a:solidFill>
              </a:rPr>
              <a:t> </a:t>
            </a:r>
            <a:r>
              <a:rPr lang="en-US" sz="1300" b="1" dirty="0" err="1">
                <a:solidFill>
                  <a:schemeClr val="tx1"/>
                </a:solidFill>
              </a:rPr>
              <a:t>nguồn</a:t>
            </a:r>
            <a:r>
              <a:rPr lang="en-US" sz="1300" b="1" dirty="0">
                <a:solidFill>
                  <a:schemeClr val="tx1"/>
                </a:solidFill>
              </a:rPr>
              <a:t> </a:t>
            </a:r>
            <a:r>
              <a:rPr lang="en-US" sz="1300" b="1" dirty="0" err="1">
                <a:solidFill>
                  <a:schemeClr val="tx1"/>
                </a:solidFill>
              </a:rPr>
              <a:t>hiển</a:t>
            </a:r>
            <a:r>
              <a:rPr lang="en-US" sz="1300" b="1" dirty="0">
                <a:solidFill>
                  <a:schemeClr val="tx1"/>
                </a:solidFill>
              </a:rPr>
              <a:t> </a:t>
            </a:r>
            <a:r>
              <a:rPr lang="en-US" sz="1300" b="1" dirty="0" err="1">
                <a:solidFill>
                  <a:schemeClr val="tx1"/>
                </a:solidFill>
              </a:rPr>
              <a:t>thị</a:t>
            </a:r>
            <a:r>
              <a:rPr lang="en-US" sz="1300" b="1" dirty="0">
                <a:solidFill>
                  <a:schemeClr val="tx1"/>
                </a:solidFill>
              </a:rPr>
              <a:t> chi </a:t>
            </a:r>
            <a:r>
              <a:rPr lang="en-US" sz="1300" b="1" dirty="0" err="1">
                <a:solidFill>
                  <a:schemeClr val="tx1"/>
                </a:solidFill>
              </a:rPr>
              <a:t>tết</a:t>
            </a:r>
            <a:r>
              <a:rPr lang="en-US" sz="1300" b="1" dirty="0">
                <a:solidFill>
                  <a:schemeClr val="tx1"/>
                </a:solidFill>
              </a:rPr>
              <a:t> </a:t>
            </a:r>
            <a:r>
              <a:rPr lang="en-US" sz="1300" b="1" dirty="0" err="1">
                <a:solidFill>
                  <a:schemeClr val="tx1"/>
                </a:solidFill>
              </a:rPr>
              <a:t>của</a:t>
            </a:r>
            <a:r>
              <a:rPr lang="en-US" sz="1300" b="1" dirty="0">
                <a:solidFill>
                  <a:schemeClr val="tx1"/>
                </a:solidFill>
              </a:rPr>
              <a:t> </a:t>
            </a:r>
            <a:r>
              <a:rPr lang="en-US" sz="1300" b="1" dirty="0" err="1">
                <a:solidFill>
                  <a:schemeClr val="tx1"/>
                </a:solidFill>
              </a:rPr>
              <a:t>một</a:t>
            </a:r>
            <a:r>
              <a:rPr lang="en-US" sz="1300" b="1" dirty="0">
                <a:solidFill>
                  <a:schemeClr val="tx1"/>
                </a:solidFill>
              </a:rPr>
              <a:t> </a:t>
            </a:r>
            <a:r>
              <a:rPr lang="en-US" sz="1300" b="1" dirty="0" err="1">
                <a:solidFill>
                  <a:schemeClr val="tx1"/>
                </a:solidFill>
              </a:rPr>
              <a:t>dữ</a:t>
            </a:r>
            <a:r>
              <a:rPr lang="en-US" sz="1300" b="1" dirty="0">
                <a:solidFill>
                  <a:schemeClr val="tx1"/>
                </a:solidFill>
              </a:rPr>
              <a:t> </a:t>
            </a:r>
            <a:r>
              <a:rPr lang="en-US" sz="1300" b="1" dirty="0" err="1">
                <a:solidFill>
                  <a:schemeClr val="tx1"/>
                </a:solidFill>
              </a:rPr>
              <a:t>án</a:t>
            </a:r>
            <a:r>
              <a:rPr lang="en-US" sz="1300" b="1" dirty="0">
                <a:solidFill>
                  <a:schemeClr val="tx1"/>
                </a:solidFill>
              </a:rPr>
              <a:t> </a:t>
            </a:r>
            <a:r>
              <a:rPr lang="en-US" sz="1300" b="1" dirty="0" err="1">
                <a:solidFill>
                  <a:schemeClr val="tx1"/>
                </a:solidFill>
              </a:rPr>
              <a:t>cần</a:t>
            </a:r>
            <a:r>
              <a:rPr lang="en-US" sz="1300" b="1" dirty="0">
                <a:solidFill>
                  <a:schemeClr val="tx1"/>
                </a:solidFill>
              </a:rPr>
              <a:t> </a:t>
            </a:r>
            <a:r>
              <a:rPr lang="en-US" sz="1300" b="1" dirty="0" err="1">
                <a:solidFill>
                  <a:schemeClr val="tx1"/>
                </a:solidFill>
              </a:rPr>
              <a:t>phê</a:t>
            </a:r>
            <a:r>
              <a:rPr lang="en-US" sz="1300" b="1" dirty="0">
                <a:solidFill>
                  <a:schemeClr val="tx1"/>
                </a:solidFill>
              </a:rPr>
              <a:t> </a:t>
            </a:r>
            <a:r>
              <a:rPr lang="en-US" sz="1300" b="1" dirty="0" err="1">
                <a:solidFill>
                  <a:schemeClr val="tx1"/>
                </a:solidFill>
              </a:rPr>
              <a:t>duyệt</a:t>
            </a:r>
            <a:r>
              <a:rPr lang="en-US" sz="1300" b="1" dirty="0">
                <a:solidFill>
                  <a:schemeClr val="tx1"/>
                </a:solidFill>
              </a:rPr>
              <a:t>.</a:t>
            </a:r>
            <a:endParaRPr lang="en-US" sz="1300" dirty="0">
              <a:solidFill>
                <a:schemeClr val="tx1"/>
              </a:solidFill>
            </a:endParaRPr>
          </a:p>
        </p:txBody>
      </p:sp>
      <p:pic>
        <p:nvPicPr>
          <p:cNvPr id="5" name="Picture 4" descr="A computer screen shot of a program code&#10;&#10;Description automatically generated"/>
          <p:cNvPicPr/>
          <p:nvPr/>
        </p:nvPicPr>
        <p:blipFill>
          <a:blip r:embed="rId3"/>
          <a:stretch>
            <a:fillRect/>
          </a:stretch>
        </p:blipFill>
        <p:spPr>
          <a:xfrm>
            <a:off x="2988916" y="1303595"/>
            <a:ext cx="5760720" cy="2957384"/>
          </a:xfrm>
          <a:prstGeom prst="rect">
            <a:avLst/>
          </a:prstGeom>
        </p:spPr>
      </p:pic>
    </p:spTree>
    <p:extLst>
      <p:ext uri="{BB962C8B-B14F-4D97-AF65-F5344CB8AC3E}">
        <p14:creationId xmlns:p14="http://schemas.microsoft.com/office/powerpoint/2010/main" val="31493061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94" name="Google Shape;1894;p34"/>
          <p:cNvSpPr txBox="1">
            <a:spLocks noGrp="1"/>
          </p:cNvSpPr>
          <p:nvPr>
            <p:ph type="title"/>
          </p:nvPr>
        </p:nvSpPr>
        <p:spPr>
          <a:xfrm>
            <a:off x="939889" y="305889"/>
            <a:ext cx="7704000" cy="404963"/>
          </a:xfrm>
          <a:prstGeom prst="rect">
            <a:avLst/>
          </a:prstGeom>
        </p:spPr>
        <p:txBody>
          <a:bodyPr spcFirstLastPara="1" wrap="square" lIns="91425" tIns="91425" rIns="91425" bIns="91425" anchor="t" anchorCtr="0">
            <a:noAutofit/>
          </a:bodyPr>
          <a:lstStyle/>
          <a:p>
            <a:r>
              <a:rPr lang="vi-VN" sz="2400" dirty="0">
                <a:latin typeface="+mn-lt"/>
              </a:rPr>
              <a:t>CHƯƠNG 3: THỰC HIỆN HÓA NGHIÊN CỨU</a:t>
            </a:r>
            <a:endParaRPr lang="en-US" sz="2400" dirty="0">
              <a:latin typeface="+mn-lt"/>
              <a:cs typeface="Times New Roman" panose="02020603050405020304" pitchFamily="18" charset="0"/>
            </a:endParaRPr>
          </a:p>
        </p:txBody>
      </p:sp>
      <p:sp>
        <p:nvSpPr>
          <p:cNvPr id="2" name="Rectangle 1"/>
          <p:cNvSpPr/>
          <p:nvPr/>
        </p:nvSpPr>
        <p:spPr>
          <a:xfrm>
            <a:off x="287549" y="2386362"/>
            <a:ext cx="3008958" cy="492443"/>
          </a:xfrm>
          <a:prstGeom prst="rect">
            <a:avLst/>
          </a:prstGeom>
        </p:spPr>
        <p:txBody>
          <a:bodyPr wrap="square">
            <a:spAutoFit/>
          </a:bodyPr>
          <a:lstStyle/>
          <a:p>
            <a:r>
              <a:rPr lang="en-US" sz="1300" b="1" dirty="0" err="1">
                <a:solidFill>
                  <a:schemeClr val="tx1"/>
                </a:solidFill>
              </a:rPr>
              <a:t>Mã</a:t>
            </a:r>
            <a:r>
              <a:rPr lang="en-US" sz="1300" b="1" dirty="0">
                <a:solidFill>
                  <a:schemeClr val="tx1"/>
                </a:solidFill>
              </a:rPr>
              <a:t> </a:t>
            </a:r>
            <a:r>
              <a:rPr lang="en-US" sz="1300" b="1" dirty="0" err="1">
                <a:solidFill>
                  <a:schemeClr val="tx1"/>
                </a:solidFill>
              </a:rPr>
              <a:t>nguồn</a:t>
            </a:r>
            <a:r>
              <a:rPr lang="en-US" sz="1300" b="1" dirty="0">
                <a:solidFill>
                  <a:schemeClr val="tx1"/>
                </a:solidFill>
              </a:rPr>
              <a:t> </a:t>
            </a:r>
            <a:r>
              <a:rPr lang="en-US" sz="1300" b="1" dirty="0" err="1">
                <a:solidFill>
                  <a:schemeClr val="tx1"/>
                </a:solidFill>
              </a:rPr>
              <a:t>xử</a:t>
            </a:r>
            <a:r>
              <a:rPr lang="en-US" sz="1300" b="1" dirty="0">
                <a:solidFill>
                  <a:schemeClr val="tx1"/>
                </a:solidFill>
              </a:rPr>
              <a:t> </a:t>
            </a:r>
            <a:r>
              <a:rPr lang="en-US" sz="1300" b="1" dirty="0" err="1">
                <a:solidFill>
                  <a:schemeClr val="tx1"/>
                </a:solidFill>
              </a:rPr>
              <a:t>lý</a:t>
            </a:r>
            <a:r>
              <a:rPr lang="en-US" sz="1300" b="1" dirty="0">
                <a:solidFill>
                  <a:schemeClr val="tx1"/>
                </a:solidFill>
              </a:rPr>
              <a:t> </a:t>
            </a:r>
            <a:r>
              <a:rPr lang="en-US" sz="1300" b="1" dirty="0" err="1">
                <a:solidFill>
                  <a:schemeClr val="tx1"/>
                </a:solidFill>
              </a:rPr>
              <a:t>phê</a:t>
            </a:r>
            <a:r>
              <a:rPr lang="en-US" sz="1300" b="1" dirty="0">
                <a:solidFill>
                  <a:schemeClr val="tx1"/>
                </a:solidFill>
              </a:rPr>
              <a:t> </a:t>
            </a:r>
            <a:r>
              <a:rPr lang="en-US" sz="1300" b="1" dirty="0" err="1">
                <a:solidFill>
                  <a:schemeClr val="tx1"/>
                </a:solidFill>
              </a:rPr>
              <a:t>duyệt</a:t>
            </a:r>
            <a:r>
              <a:rPr lang="en-US" sz="1300" b="1" dirty="0">
                <a:solidFill>
                  <a:schemeClr val="tx1"/>
                </a:solidFill>
              </a:rPr>
              <a:t> </a:t>
            </a:r>
            <a:r>
              <a:rPr lang="en-US" sz="1300" b="1" dirty="0" err="1">
                <a:solidFill>
                  <a:schemeClr val="tx1"/>
                </a:solidFill>
              </a:rPr>
              <a:t>đề</a:t>
            </a:r>
            <a:r>
              <a:rPr lang="en-US" sz="1300" b="1" dirty="0">
                <a:solidFill>
                  <a:schemeClr val="tx1"/>
                </a:solidFill>
              </a:rPr>
              <a:t> </a:t>
            </a:r>
            <a:r>
              <a:rPr lang="en-US" sz="1300" b="1" dirty="0" err="1">
                <a:solidFill>
                  <a:schemeClr val="tx1"/>
                </a:solidFill>
              </a:rPr>
              <a:t>tài</a:t>
            </a:r>
            <a:r>
              <a:rPr lang="en-US" sz="1300" b="1" dirty="0">
                <a:solidFill>
                  <a:schemeClr val="tx1"/>
                </a:solidFill>
              </a:rPr>
              <a:t> </a:t>
            </a:r>
            <a:r>
              <a:rPr lang="en-US" sz="1300" b="1" dirty="0" err="1">
                <a:solidFill>
                  <a:schemeClr val="tx1"/>
                </a:solidFill>
              </a:rPr>
              <a:t>cho</a:t>
            </a:r>
            <a:r>
              <a:rPr lang="en-US" sz="1300" b="1" dirty="0">
                <a:solidFill>
                  <a:schemeClr val="tx1"/>
                </a:solidFill>
              </a:rPr>
              <a:t> </a:t>
            </a:r>
            <a:r>
              <a:rPr lang="en-US" sz="1300" b="1" dirty="0" err="1">
                <a:solidFill>
                  <a:schemeClr val="tx1"/>
                </a:solidFill>
              </a:rPr>
              <a:t>sinh</a:t>
            </a:r>
            <a:r>
              <a:rPr lang="en-US" sz="1300" b="1" dirty="0">
                <a:solidFill>
                  <a:schemeClr val="tx1"/>
                </a:solidFill>
              </a:rPr>
              <a:t> </a:t>
            </a:r>
            <a:r>
              <a:rPr lang="en-US" sz="1300" b="1" dirty="0" err="1">
                <a:solidFill>
                  <a:schemeClr val="tx1"/>
                </a:solidFill>
              </a:rPr>
              <a:t>viên</a:t>
            </a:r>
            <a:r>
              <a:rPr lang="en-US" sz="1300" b="1" dirty="0">
                <a:solidFill>
                  <a:schemeClr val="tx1"/>
                </a:solidFill>
              </a:rPr>
              <a:t>.</a:t>
            </a:r>
            <a:endParaRPr lang="en-US" sz="1300" dirty="0">
              <a:solidFill>
                <a:schemeClr val="tx1"/>
              </a:solidFill>
            </a:endParaRPr>
          </a:p>
        </p:txBody>
      </p:sp>
      <p:pic>
        <p:nvPicPr>
          <p:cNvPr id="6" name="Picture 5" descr="A computer code with many lines&#10;&#10;Description automatically generated with medium confidence"/>
          <p:cNvPicPr/>
          <p:nvPr/>
        </p:nvPicPr>
        <p:blipFill>
          <a:blip r:embed="rId3"/>
          <a:stretch>
            <a:fillRect/>
          </a:stretch>
        </p:blipFill>
        <p:spPr>
          <a:xfrm>
            <a:off x="3197290" y="845975"/>
            <a:ext cx="5530254" cy="4065661"/>
          </a:xfrm>
          <a:prstGeom prst="rect">
            <a:avLst/>
          </a:prstGeom>
        </p:spPr>
      </p:pic>
    </p:spTree>
    <p:extLst>
      <p:ext uri="{BB962C8B-B14F-4D97-AF65-F5344CB8AC3E}">
        <p14:creationId xmlns:p14="http://schemas.microsoft.com/office/powerpoint/2010/main" val="1929586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94" name="Google Shape;1894;p34"/>
          <p:cNvSpPr txBox="1">
            <a:spLocks noGrp="1"/>
          </p:cNvSpPr>
          <p:nvPr>
            <p:ph type="title"/>
          </p:nvPr>
        </p:nvSpPr>
        <p:spPr>
          <a:xfrm>
            <a:off x="939889" y="305889"/>
            <a:ext cx="7704000" cy="404963"/>
          </a:xfrm>
          <a:prstGeom prst="rect">
            <a:avLst/>
          </a:prstGeom>
        </p:spPr>
        <p:txBody>
          <a:bodyPr spcFirstLastPara="1" wrap="square" lIns="91425" tIns="91425" rIns="91425" bIns="91425" anchor="t" anchorCtr="0">
            <a:noAutofit/>
          </a:bodyPr>
          <a:lstStyle/>
          <a:p>
            <a:r>
              <a:rPr lang="vi-VN" sz="2400" dirty="0">
                <a:latin typeface="+mn-lt"/>
              </a:rPr>
              <a:t>CHƯƠNG 3: THỰC HIỆN HÓA NGHIÊN CỨU</a:t>
            </a:r>
            <a:endParaRPr lang="en-US" sz="2400" dirty="0">
              <a:latin typeface="+mn-lt"/>
              <a:cs typeface="Times New Roman" panose="02020603050405020304" pitchFamily="18" charset="0"/>
            </a:endParaRPr>
          </a:p>
        </p:txBody>
      </p:sp>
      <p:sp>
        <p:nvSpPr>
          <p:cNvPr id="2" name="Rectangle 1"/>
          <p:cNvSpPr/>
          <p:nvPr/>
        </p:nvSpPr>
        <p:spPr>
          <a:xfrm>
            <a:off x="188332" y="2386362"/>
            <a:ext cx="3008958" cy="692497"/>
          </a:xfrm>
          <a:prstGeom prst="rect">
            <a:avLst/>
          </a:prstGeom>
        </p:spPr>
        <p:txBody>
          <a:bodyPr wrap="square">
            <a:spAutoFit/>
          </a:bodyPr>
          <a:lstStyle/>
          <a:p>
            <a:r>
              <a:rPr lang="en-US" sz="1300" b="1" dirty="0" err="1">
                <a:solidFill>
                  <a:schemeClr val="tx1"/>
                </a:solidFill>
              </a:rPr>
              <a:t>Mã</a:t>
            </a:r>
            <a:r>
              <a:rPr lang="en-US" sz="1300" b="1" dirty="0">
                <a:solidFill>
                  <a:schemeClr val="tx1"/>
                </a:solidFill>
              </a:rPr>
              <a:t> </a:t>
            </a:r>
            <a:r>
              <a:rPr lang="en-US" sz="1300" b="1" dirty="0" err="1">
                <a:solidFill>
                  <a:schemeClr val="tx1"/>
                </a:solidFill>
              </a:rPr>
              <a:t>nguồn</a:t>
            </a:r>
            <a:r>
              <a:rPr lang="en-US" sz="1300" b="1" dirty="0">
                <a:solidFill>
                  <a:schemeClr val="tx1"/>
                </a:solidFill>
              </a:rPr>
              <a:t> </a:t>
            </a:r>
            <a:r>
              <a:rPr lang="en-US" sz="1300" b="1" dirty="0" err="1">
                <a:solidFill>
                  <a:schemeClr val="tx1"/>
                </a:solidFill>
              </a:rPr>
              <a:t>hiển</a:t>
            </a:r>
            <a:r>
              <a:rPr lang="en-US" sz="1300" b="1" dirty="0">
                <a:solidFill>
                  <a:schemeClr val="tx1"/>
                </a:solidFill>
              </a:rPr>
              <a:t> </a:t>
            </a:r>
            <a:r>
              <a:rPr lang="en-US" sz="1300" b="1" dirty="0" err="1">
                <a:solidFill>
                  <a:schemeClr val="tx1"/>
                </a:solidFill>
              </a:rPr>
              <a:t>thị</a:t>
            </a:r>
            <a:r>
              <a:rPr lang="en-US" sz="1300" b="1" dirty="0">
                <a:solidFill>
                  <a:schemeClr val="tx1"/>
                </a:solidFill>
              </a:rPr>
              <a:t> </a:t>
            </a:r>
            <a:r>
              <a:rPr lang="en-US" sz="1300" b="1" dirty="0" err="1">
                <a:solidFill>
                  <a:schemeClr val="tx1"/>
                </a:solidFill>
              </a:rPr>
              <a:t>trang</a:t>
            </a:r>
            <a:r>
              <a:rPr lang="en-US" sz="1300" b="1" dirty="0">
                <a:solidFill>
                  <a:schemeClr val="tx1"/>
                </a:solidFill>
              </a:rPr>
              <a:t> </a:t>
            </a:r>
            <a:r>
              <a:rPr lang="en-US" sz="1300" b="1" dirty="0" err="1">
                <a:solidFill>
                  <a:schemeClr val="tx1"/>
                </a:solidFill>
              </a:rPr>
              <a:t>chỉnh</a:t>
            </a:r>
            <a:r>
              <a:rPr lang="en-US" sz="1300" b="1" dirty="0">
                <a:solidFill>
                  <a:schemeClr val="tx1"/>
                </a:solidFill>
              </a:rPr>
              <a:t> </a:t>
            </a:r>
            <a:r>
              <a:rPr lang="en-US" sz="1300" b="1" dirty="0" err="1">
                <a:solidFill>
                  <a:schemeClr val="tx1"/>
                </a:solidFill>
              </a:rPr>
              <a:t>sửa</a:t>
            </a:r>
            <a:r>
              <a:rPr lang="en-US" sz="1300" b="1" dirty="0">
                <a:solidFill>
                  <a:schemeClr val="tx1"/>
                </a:solidFill>
              </a:rPr>
              <a:t> </a:t>
            </a:r>
            <a:r>
              <a:rPr lang="en-US" sz="1300" b="1" dirty="0" err="1">
                <a:solidFill>
                  <a:schemeClr val="tx1"/>
                </a:solidFill>
              </a:rPr>
              <a:t>thông</a:t>
            </a:r>
            <a:r>
              <a:rPr lang="en-US" sz="1300" b="1" dirty="0">
                <a:solidFill>
                  <a:schemeClr val="tx1"/>
                </a:solidFill>
              </a:rPr>
              <a:t> tin </a:t>
            </a:r>
            <a:r>
              <a:rPr lang="en-US" sz="1300" b="1" dirty="0" err="1">
                <a:solidFill>
                  <a:schemeClr val="tx1"/>
                </a:solidFill>
              </a:rPr>
              <a:t>sinh</a:t>
            </a:r>
            <a:r>
              <a:rPr lang="en-US" sz="1300" b="1" dirty="0">
                <a:solidFill>
                  <a:schemeClr val="tx1"/>
                </a:solidFill>
              </a:rPr>
              <a:t> </a:t>
            </a:r>
            <a:r>
              <a:rPr lang="en-US" sz="1300" b="1" dirty="0" err="1">
                <a:solidFill>
                  <a:schemeClr val="tx1"/>
                </a:solidFill>
              </a:rPr>
              <a:t>viên</a:t>
            </a:r>
            <a:r>
              <a:rPr lang="en-US" sz="1300" b="1" dirty="0">
                <a:solidFill>
                  <a:schemeClr val="tx1"/>
                </a:solidFill>
              </a:rPr>
              <a:t> </a:t>
            </a:r>
            <a:r>
              <a:rPr lang="en-US" sz="1300" b="1" dirty="0" err="1">
                <a:solidFill>
                  <a:schemeClr val="tx1"/>
                </a:solidFill>
              </a:rPr>
              <a:t>và</a:t>
            </a:r>
            <a:r>
              <a:rPr lang="en-US" sz="1300" b="1" dirty="0">
                <a:solidFill>
                  <a:schemeClr val="tx1"/>
                </a:solidFill>
              </a:rPr>
              <a:t> </a:t>
            </a:r>
            <a:r>
              <a:rPr lang="en-US" sz="1300" b="1" dirty="0" err="1">
                <a:solidFill>
                  <a:schemeClr val="tx1"/>
                </a:solidFill>
              </a:rPr>
              <a:t>xử</a:t>
            </a:r>
            <a:r>
              <a:rPr lang="en-US" sz="1300" b="1" dirty="0">
                <a:solidFill>
                  <a:schemeClr val="tx1"/>
                </a:solidFill>
              </a:rPr>
              <a:t> </a:t>
            </a:r>
            <a:r>
              <a:rPr lang="en-US" sz="1300" b="1" dirty="0" err="1">
                <a:solidFill>
                  <a:schemeClr val="tx1"/>
                </a:solidFill>
              </a:rPr>
              <a:t>lý</a:t>
            </a:r>
            <a:r>
              <a:rPr lang="en-US" sz="1300" b="1" dirty="0">
                <a:solidFill>
                  <a:schemeClr val="tx1"/>
                </a:solidFill>
              </a:rPr>
              <a:t> </a:t>
            </a:r>
            <a:r>
              <a:rPr lang="en-US" sz="1300" b="1" dirty="0" err="1">
                <a:solidFill>
                  <a:schemeClr val="tx1"/>
                </a:solidFill>
              </a:rPr>
              <a:t>chỉnh</a:t>
            </a:r>
            <a:r>
              <a:rPr lang="en-US" sz="1300" b="1" dirty="0">
                <a:solidFill>
                  <a:schemeClr val="tx1"/>
                </a:solidFill>
              </a:rPr>
              <a:t> </a:t>
            </a:r>
            <a:r>
              <a:rPr lang="en-US" sz="1300" b="1" dirty="0" err="1">
                <a:solidFill>
                  <a:schemeClr val="tx1"/>
                </a:solidFill>
              </a:rPr>
              <a:t>sửa</a:t>
            </a:r>
            <a:r>
              <a:rPr lang="en-US" sz="1300" b="1" dirty="0">
                <a:solidFill>
                  <a:schemeClr val="tx1"/>
                </a:solidFill>
              </a:rPr>
              <a:t> </a:t>
            </a:r>
            <a:r>
              <a:rPr lang="en-US" sz="1300" b="1" dirty="0" err="1">
                <a:solidFill>
                  <a:schemeClr val="tx1"/>
                </a:solidFill>
              </a:rPr>
              <a:t>thông</a:t>
            </a:r>
            <a:r>
              <a:rPr lang="en-US" sz="1300" b="1" dirty="0">
                <a:solidFill>
                  <a:schemeClr val="tx1"/>
                </a:solidFill>
              </a:rPr>
              <a:t> tin </a:t>
            </a:r>
            <a:r>
              <a:rPr lang="en-US" sz="1300" b="1" dirty="0" err="1">
                <a:solidFill>
                  <a:schemeClr val="tx1"/>
                </a:solidFill>
              </a:rPr>
              <a:t>của</a:t>
            </a:r>
            <a:r>
              <a:rPr lang="en-US" sz="1300" b="1" dirty="0">
                <a:solidFill>
                  <a:schemeClr val="tx1"/>
                </a:solidFill>
              </a:rPr>
              <a:t> </a:t>
            </a:r>
            <a:r>
              <a:rPr lang="en-US" sz="1300" b="1" dirty="0" err="1">
                <a:solidFill>
                  <a:schemeClr val="tx1"/>
                </a:solidFill>
              </a:rPr>
              <a:t>một</a:t>
            </a:r>
            <a:r>
              <a:rPr lang="en-US" sz="1300" b="1" dirty="0">
                <a:solidFill>
                  <a:schemeClr val="tx1"/>
                </a:solidFill>
              </a:rPr>
              <a:t> </a:t>
            </a:r>
            <a:r>
              <a:rPr lang="en-US" sz="1300" b="1" dirty="0" err="1">
                <a:solidFill>
                  <a:schemeClr val="tx1"/>
                </a:solidFill>
              </a:rPr>
              <a:t>sinh</a:t>
            </a:r>
            <a:r>
              <a:rPr lang="en-US" sz="1300" b="1" dirty="0">
                <a:solidFill>
                  <a:schemeClr val="tx1"/>
                </a:solidFill>
              </a:rPr>
              <a:t> </a:t>
            </a:r>
            <a:r>
              <a:rPr lang="en-US" sz="1300" b="1" dirty="0" err="1">
                <a:solidFill>
                  <a:schemeClr val="tx1"/>
                </a:solidFill>
              </a:rPr>
              <a:t>viên</a:t>
            </a:r>
            <a:r>
              <a:rPr lang="en-US" sz="1300" b="1" dirty="0">
                <a:solidFill>
                  <a:schemeClr val="tx1"/>
                </a:solidFill>
              </a:rPr>
              <a:t>.</a:t>
            </a:r>
            <a:endParaRPr lang="en-US" sz="1300" dirty="0">
              <a:solidFill>
                <a:schemeClr val="tx1"/>
              </a:solidFill>
            </a:endParaRPr>
          </a:p>
        </p:txBody>
      </p:sp>
      <p:pic>
        <p:nvPicPr>
          <p:cNvPr id="7" name="Picture 6" descr="A computer screen shot of a program&#10;&#10;Description automatically generated"/>
          <p:cNvPicPr/>
          <p:nvPr/>
        </p:nvPicPr>
        <p:blipFill>
          <a:blip r:embed="rId3"/>
          <a:stretch>
            <a:fillRect/>
          </a:stretch>
        </p:blipFill>
        <p:spPr>
          <a:xfrm>
            <a:off x="3197290" y="1524379"/>
            <a:ext cx="5734050" cy="3108960"/>
          </a:xfrm>
          <a:prstGeom prst="rect">
            <a:avLst/>
          </a:prstGeom>
        </p:spPr>
      </p:pic>
    </p:spTree>
    <p:extLst>
      <p:ext uri="{BB962C8B-B14F-4D97-AF65-F5344CB8AC3E}">
        <p14:creationId xmlns:p14="http://schemas.microsoft.com/office/powerpoint/2010/main" val="7832245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94" name="Google Shape;1894;p34"/>
          <p:cNvSpPr txBox="1">
            <a:spLocks noGrp="1"/>
          </p:cNvSpPr>
          <p:nvPr>
            <p:ph type="title"/>
          </p:nvPr>
        </p:nvSpPr>
        <p:spPr>
          <a:xfrm>
            <a:off x="939889" y="305889"/>
            <a:ext cx="7704000" cy="404963"/>
          </a:xfrm>
          <a:prstGeom prst="rect">
            <a:avLst/>
          </a:prstGeom>
        </p:spPr>
        <p:txBody>
          <a:bodyPr spcFirstLastPara="1" wrap="square" lIns="91425" tIns="91425" rIns="91425" bIns="91425" anchor="t" anchorCtr="0">
            <a:noAutofit/>
          </a:bodyPr>
          <a:lstStyle/>
          <a:p>
            <a:r>
              <a:rPr lang="vi-VN" sz="2400" dirty="0">
                <a:latin typeface="+mn-lt"/>
              </a:rPr>
              <a:t>CHƯƠNG 3: THỰC HIỆN HÓA NGHIÊN CỨU</a:t>
            </a:r>
            <a:endParaRPr lang="en-US" sz="2400" dirty="0">
              <a:latin typeface="+mn-lt"/>
              <a:cs typeface="Times New Roman" panose="02020603050405020304" pitchFamily="18" charset="0"/>
            </a:endParaRPr>
          </a:p>
        </p:txBody>
      </p:sp>
      <p:sp>
        <p:nvSpPr>
          <p:cNvPr id="2" name="Rectangle 1"/>
          <p:cNvSpPr/>
          <p:nvPr/>
        </p:nvSpPr>
        <p:spPr>
          <a:xfrm>
            <a:off x="188332" y="2386362"/>
            <a:ext cx="3008958" cy="692497"/>
          </a:xfrm>
          <a:prstGeom prst="rect">
            <a:avLst/>
          </a:prstGeom>
        </p:spPr>
        <p:txBody>
          <a:bodyPr wrap="square">
            <a:spAutoFit/>
          </a:bodyPr>
          <a:lstStyle/>
          <a:p>
            <a:r>
              <a:rPr lang="en-US" sz="1300" b="1" dirty="0" err="1">
                <a:solidFill>
                  <a:schemeClr val="tx1"/>
                </a:solidFill>
              </a:rPr>
              <a:t>Mã</a:t>
            </a:r>
            <a:r>
              <a:rPr lang="en-US" sz="1300" b="1" dirty="0">
                <a:solidFill>
                  <a:schemeClr val="tx1"/>
                </a:solidFill>
              </a:rPr>
              <a:t> </a:t>
            </a:r>
            <a:r>
              <a:rPr lang="en-US" sz="1300" b="1" dirty="0" err="1">
                <a:solidFill>
                  <a:schemeClr val="tx1"/>
                </a:solidFill>
              </a:rPr>
              <a:t>nguồn</a:t>
            </a:r>
            <a:r>
              <a:rPr lang="en-US" sz="1300" b="1" dirty="0">
                <a:solidFill>
                  <a:schemeClr val="tx1"/>
                </a:solidFill>
              </a:rPr>
              <a:t> </a:t>
            </a:r>
            <a:r>
              <a:rPr lang="en-US" sz="1300" b="1" dirty="0" err="1">
                <a:solidFill>
                  <a:schemeClr val="tx1"/>
                </a:solidFill>
              </a:rPr>
              <a:t>hiển</a:t>
            </a:r>
            <a:r>
              <a:rPr lang="en-US" sz="1300" b="1" dirty="0">
                <a:solidFill>
                  <a:schemeClr val="tx1"/>
                </a:solidFill>
              </a:rPr>
              <a:t> </a:t>
            </a:r>
            <a:r>
              <a:rPr lang="en-US" sz="1300" b="1" dirty="0" err="1">
                <a:solidFill>
                  <a:schemeClr val="tx1"/>
                </a:solidFill>
              </a:rPr>
              <a:t>thị</a:t>
            </a:r>
            <a:r>
              <a:rPr lang="en-US" sz="1300" b="1" dirty="0">
                <a:solidFill>
                  <a:schemeClr val="tx1"/>
                </a:solidFill>
              </a:rPr>
              <a:t> </a:t>
            </a:r>
            <a:r>
              <a:rPr lang="en-US" sz="1300" b="1" dirty="0" err="1">
                <a:solidFill>
                  <a:schemeClr val="tx1"/>
                </a:solidFill>
              </a:rPr>
              <a:t>trang</a:t>
            </a:r>
            <a:r>
              <a:rPr lang="en-US" sz="1300" b="1" dirty="0">
                <a:solidFill>
                  <a:schemeClr val="tx1"/>
                </a:solidFill>
              </a:rPr>
              <a:t> </a:t>
            </a:r>
            <a:r>
              <a:rPr lang="en-US" sz="1300" b="1" dirty="0" err="1">
                <a:solidFill>
                  <a:schemeClr val="tx1"/>
                </a:solidFill>
              </a:rPr>
              <a:t>chỉnh</a:t>
            </a:r>
            <a:r>
              <a:rPr lang="en-US" sz="1300" b="1" dirty="0">
                <a:solidFill>
                  <a:schemeClr val="tx1"/>
                </a:solidFill>
              </a:rPr>
              <a:t> </a:t>
            </a:r>
            <a:r>
              <a:rPr lang="en-US" sz="1300" b="1" dirty="0" err="1">
                <a:solidFill>
                  <a:schemeClr val="tx1"/>
                </a:solidFill>
              </a:rPr>
              <a:t>sửa</a:t>
            </a:r>
            <a:r>
              <a:rPr lang="en-US" sz="1300" b="1" dirty="0">
                <a:solidFill>
                  <a:schemeClr val="tx1"/>
                </a:solidFill>
              </a:rPr>
              <a:t> </a:t>
            </a:r>
            <a:r>
              <a:rPr lang="en-US" sz="1300" b="1" dirty="0" err="1">
                <a:solidFill>
                  <a:schemeClr val="tx1"/>
                </a:solidFill>
              </a:rPr>
              <a:t>thông</a:t>
            </a:r>
            <a:r>
              <a:rPr lang="en-US" sz="1300" b="1" dirty="0">
                <a:solidFill>
                  <a:schemeClr val="tx1"/>
                </a:solidFill>
              </a:rPr>
              <a:t> tin </a:t>
            </a:r>
            <a:r>
              <a:rPr lang="en-US" sz="1300" b="1" dirty="0" err="1">
                <a:solidFill>
                  <a:schemeClr val="tx1"/>
                </a:solidFill>
              </a:rPr>
              <a:t>dự</a:t>
            </a:r>
            <a:r>
              <a:rPr lang="en-US" sz="1300" b="1" dirty="0">
                <a:solidFill>
                  <a:schemeClr val="tx1"/>
                </a:solidFill>
              </a:rPr>
              <a:t> </a:t>
            </a:r>
            <a:r>
              <a:rPr lang="en-US" sz="1300" b="1" dirty="0" err="1">
                <a:solidFill>
                  <a:schemeClr val="tx1"/>
                </a:solidFill>
              </a:rPr>
              <a:t>án</a:t>
            </a:r>
            <a:r>
              <a:rPr lang="en-US" sz="1300" b="1" dirty="0">
                <a:solidFill>
                  <a:schemeClr val="tx1"/>
                </a:solidFill>
              </a:rPr>
              <a:t> </a:t>
            </a:r>
            <a:r>
              <a:rPr lang="en-US" sz="1300" b="1" dirty="0" err="1">
                <a:solidFill>
                  <a:schemeClr val="tx1"/>
                </a:solidFill>
              </a:rPr>
              <a:t>và</a:t>
            </a:r>
            <a:r>
              <a:rPr lang="en-US" sz="1300" b="1" dirty="0">
                <a:solidFill>
                  <a:schemeClr val="tx1"/>
                </a:solidFill>
              </a:rPr>
              <a:t> </a:t>
            </a:r>
            <a:r>
              <a:rPr lang="en-US" sz="1300" b="1" dirty="0" err="1">
                <a:solidFill>
                  <a:schemeClr val="tx1"/>
                </a:solidFill>
              </a:rPr>
              <a:t>xử</a:t>
            </a:r>
            <a:r>
              <a:rPr lang="en-US" sz="1300" b="1" dirty="0">
                <a:solidFill>
                  <a:schemeClr val="tx1"/>
                </a:solidFill>
              </a:rPr>
              <a:t> </a:t>
            </a:r>
            <a:r>
              <a:rPr lang="en-US" sz="1300" b="1" dirty="0" err="1">
                <a:solidFill>
                  <a:schemeClr val="tx1"/>
                </a:solidFill>
              </a:rPr>
              <a:t>lý</a:t>
            </a:r>
            <a:r>
              <a:rPr lang="en-US" sz="1300" b="1" dirty="0">
                <a:solidFill>
                  <a:schemeClr val="tx1"/>
                </a:solidFill>
              </a:rPr>
              <a:t> </a:t>
            </a:r>
            <a:r>
              <a:rPr lang="en-US" sz="1300" b="1" dirty="0" err="1">
                <a:solidFill>
                  <a:schemeClr val="tx1"/>
                </a:solidFill>
              </a:rPr>
              <a:t>chỉnh</a:t>
            </a:r>
            <a:r>
              <a:rPr lang="en-US" sz="1300" b="1" dirty="0">
                <a:solidFill>
                  <a:schemeClr val="tx1"/>
                </a:solidFill>
              </a:rPr>
              <a:t> </a:t>
            </a:r>
            <a:r>
              <a:rPr lang="en-US" sz="1300" b="1" dirty="0" err="1">
                <a:solidFill>
                  <a:schemeClr val="tx1"/>
                </a:solidFill>
              </a:rPr>
              <a:t>sửa</a:t>
            </a:r>
            <a:r>
              <a:rPr lang="en-US" sz="1300" b="1" dirty="0">
                <a:solidFill>
                  <a:schemeClr val="tx1"/>
                </a:solidFill>
              </a:rPr>
              <a:t> </a:t>
            </a:r>
            <a:r>
              <a:rPr lang="en-US" sz="1300" b="1" dirty="0" err="1">
                <a:solidFill>
                  <a:schemeClr val="tx1"/>
                </a:solidFill>
              </a:rPr>
              <a:t>đồ</a:t>
            </a:r>
            <a:r>
              <a:rPr lang="en-US" sz="1300" b="1" dirty="0">
                <a:solidFill>
                  <a:schemeClr val="tx1"/>
                </a:solidFill>
              </a:rPr>
              <a:t> </a:t>
            </a:r>
            <a:r>
              <a:rPr lang="en-US" sz="1300" b="1" dirty="0" err="1">
                <a:solidFill>
                  <a:schemeClr val="tx1"/>
                </a:solidFill>
              </a:rPr>
              <a:t>án</a:t>
            </a:r>
            <a:r>
              <a:rPr lang="en-US" sz="1300" b="1" dirty="0">
                <a:solidFill>
                  <a:schemeClr val="tx1"/>
                </a:solidFill>
              </a:rPr>
              <a:t>.</a:t>
            </a:r>
            <a:endParaRPr lang="en-US" sz="1300" dirty="0">
              <a:solidFill>
                <a:schemeClr val="tx1"/>
              </a:solidFill>
            </a:endParaRPr>
          </a:p>
        </p:txBody>
      </p:sp>
      <p:pic>
        <p:nvPicPr>
          <p:cNvPr id="5" name="Picture 4" descr="A screenshot of a computer code&#10;&#10;Description automatically generated"/>
          <p:cNvPicPr/>
          <p:nvPr/>
        </p:nvPicPr>
        <p:blipFill>
          <a:blip r:embed="rId3"/>
          <a:stretch>
            <a:fillRect/>
          </a:stretch>
        </p:blipFill>
        <p:spPr>
          <a:xfrm>
            <a:off x="3468940" y="1199674"/>
            <a:ext cx="5249594" cy="3758370"/>
          </a:xfrm>
          <a:prstGeom prst="rect">
            <a:avLst/>
          </a:prstGeom>
        </p:spPr>
      </p:pic>
    </p:spTree>
    <p:extLst>
      <p:ext uri="{BB962C8B-B14F-4D97-AF65-F5344CB8AC3E}">
        <p14:creationId xmlns:p14="http://schemas.microsoft.com/office/powerpoint/2010/main" val="22590538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04"/>
        <p:cNvGrpSpPr/>
        <p:nvPr/>
      </p:nvGrpSpPr>
      <p:grpSpPr>
        <a:xfrm>
          <a:off x="0" y="0"/>
          <a:ext cx="0" cy="0"/>
          <a:chOff x="0" y="0"/>
          <a:chExt cx="0" cy="0"/>
        </a:xfrm>
      </p:grpSpPr>
      <p:grpSp>
        <p:nvGrpSpPr>
          <p:cNvPr id="1907" name="Google Shape;1907;p35"/>
          <p:cNvGrpSpPr/>
          <p:nvPr/>
        </p:nvGrpSpPr>
        <p:grpSpPr>
          <a:xfrm flipH="1">
            <a:off x="7263675" y="3692588"/>
            <a:ext cx="1165225" cy="1195388"/>
            <a:chOff x="4767263" y="2460638"/>
            <a:chExt cx="1165225" cy="1195388"/>
          </a:xfrm>
        </p:grpSpPr>
        <p:sp>
          <p:nvSpPr>
            <p:cNvPr id="1908" name="Google Shape;1908;p35"/>
            <p:cNvSpPr/>
            <p:nvPr/>
          </p:nvSpPr>
          <p:spPr>
            <a:xfrm>
              <a:off x="4767263" y="2460638"/>
              <a:ext cx="1165225" cy="1195388"/>
            </a:xfrm>
            <a:custGeom>
              <a:avLst/>
              <a:gdLst/>
              <a:ahLst/>
              <a:cxnLst/>
              <a:rect l="l" t="t" r="r" b="b"/>
              <a:pathLst>
                <a:path w="390" h="401" extrusionOk="0">
                  <a:moveTo>
                    <a:pt x="390" y="143"/>
                  </a:moveTo>
                  <a:cubicBezTo>
                    <a:pt x="376" y="102"/>
                    <a:pt x="350" y="66"/>
                    <a:pt x="316" y="41"/>
                  </a:cubicBezTo>
                  <a:cubicBezTo>
                    <a:pt x="281" y="15"/>
                    <a:pt x="239" y="0"/>
                    <a:pt x="193" y="0"/>
                  </a:cubicBezTo>
                  <a:cubicBezTo>
                    <a:pt x="193" y="14"/>
                    <a:pt x="193" y="14"/>
                    <a:pt x="193" y="14"/>
                  </a:cubicBezTo>
                  <a:cubicBezTo>
                    <a:pt x="86" y="14"/>
                    <a:pt x="0" y="100"/>
                    <a:pt x="0" y="207"/>
                  </a:cubicBezTo>
                  <a:cubicBezTo>
                    <a:pt x="0" y="314"/>
                    <a:pt x="86" y="401"/>
                    <a:pt x="193" y="401"/>
                  </a:cubicBezTo>
                  <a:cubicBezTo>
                    <a:pt x="300" y="401"/>
                    <a:pt x="386" y="314"/>
                    <a:pt x="386" y="207"/>
                  </a:cubicBezTo>
                  <a:cubicBezTo>
                    <a:pt x="386" y="186"/>
                    <a:pt x="383" y="166"/>
                    <a:pt x="377" y="147"/>
                  </a:cubicBezTo>
                  <a:lnTo>
                    <a:pt x="390" y="143"/>
                  </a:lnTo>
                  <a:close/>
                  <a:moveTo>
                    <a:pt x="384" y="207"/>
                  </a:moveTo>
                  <a:cubicBezTo>
                    <a:pt x="384" y="260"/>
                    <a:pt x="363" y="308"/>
                    <a:pt x="328" y="342"/>
                  </a:cubicBezTo>
                  <a:cubicBezTo>
                    <a:pt x="294" y="377"/>
                    <a:pt x="246" y="398"/>
                    <a:pt x="193" y="398"/>
                  </a:cubicBezTo>
                  <a:cubicBezTo>
                    <a:pt x="140" y="398"/>
                    <a:pt x="92" y="377"/>
                    <a:pt x="58" y="342"/>
                  </a:cubicBezTo>
                  <a:cubicBezTo>
                    <a:pt x="23" y="308"/>
                    <a:pt x="2" y="260"/>
                    <a:pt x="2" y="207"/>
                  </a:cubicBezTo>
                  <a:cubicBezTo>
                    <a:pt x="2" y="154"/>
                    <a:pt x="23" y="107"/>
                    <a:pt x="58" y="72"/>
                  </a:cubicBezTo>
                  <a:cubicBezTo>
                    <a:pt x="92" y="37"/>
                    <a:pt x="140" y="16"/>
                    <a:pt x="193" y="16"/>
                  </a:cubicBezTo>
                  <a:cubicBezTo>
                    <a:pt x="193" y="30"/>
                    <a:pt x="193" y="30"/>
                    <a:pt x="193" y="30"/>
                  </a:cubicBezTo>
                  <a:cubicBezTo>
                    <a:pt x="232" y="30"/>
                    <a:pt x="269" y="43"/>
                    <a:pt x="298" y="64"/>
                  </a:cubicBezTo>
                  <a:cubicBezTo>
                    <a:pt x="328" y="86"/>
                    <a:pt x="350" y="117"/>
                    <a:pt x="362" y="152"/>
                  </a:cubicBezTo>
                  <a:cubicBezTo>
                    <a:pt x="375" y="148"/>
                    <a:pt x="375" y="148"/>
                    <a:pt x="375" y="148"/>
                  </a:cubicBezTo>
                  <a:cubicBezTo>
                    <a:pt x="381" y="167"/>
                    <a:pt x="384" y="187"/>
                    <a:pt x="384" y="20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9" name="Google Shape;1909;p35"/>
            <p:cNvSpPr/>
            <p:nvPr/>
          </p:nvSpPr>
          <p:spPr>
            <a:xfrm>
              <a:off x="4851400" y="3232163"/>
              <a:ext cx="111125" cy="53975"/>
            </a:xfrm>
            <a:custGeom>
              <a:avLst/>
              <a:gdLst/>
              <a:ahLst/>
              <a:cxnLst/>
              <a:rect l="l" t="t" r="r" b="b"/>
              <a:pathLst>
                <a:path w="37" h="18" extrusionOk="0">
                  <a:moveTo>
                    <a:pt x="36" y="0"/>
                  </a:moveTo>
                  <a:cubicBezTo>
                    <a:pt x="0" y="14"/>
                    <a:pt x="0" y="14"/>
                    <a:pt x="0" y="14"/>
                  </a:cubicBezTo>
                  <a:cubicBezTo>
                    <a:pt x="0" y="15"/>
                    <a:pt x="1" y="17"/>
                    <a:pt x="1" y="18"/>
                  </a:cubicBezTo>
                  <a:cubicBezTo>
                    <a:pt x="37" y="3"/>
                    <a:pt x="37" y="3"/>
                    <a:pt x="37" y="3"/>
                  </a:cubicBezTo>
                  <a:cubicBezTo>
                    <a:pt x="37" y="2"/>
                    <a:pt x="36" y="1"/>
                    <a:pt x="36"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0" name="Google Shape;1910;p35"/>
            <p:cNvSpPr/>
            <p:nvPr/>
          </p:nvSpPr>
          <p:spPr>
            <a:xfrm>
              <a:off x="4840288" y="3206763"/>
              <a:ext cx="112712" cy="47625"/>
            </a:xfrm>
            <a:custGeom>
              <a:avLst/>
              <a:gdLst/>
              <a:ahLst/>
              <a:cxnLst/>
              <a:rect l="l" t="t" r="r" b="b"/>
              <a:pathLst>
                <a:path w="38" h="16" extrusionOk="0">
                  <a:moveTo>
                    <a:pt x="37" y="0"/>
                  </a:moveTo>
                  <a:cubicBezTo>
                    <a:pt x="0" y="12"/>
                    <a:pt x="0" y="12"/>
                    <a:pt x="0" y="12"/>
                  </a:cubicBezTo>
                  <a:cubicBezTo>
                    <a:pt x="0" y="14"/>
                    <a:pt x="1" y="15"/>
                    <a:pt x="1" y="16"/>
                  </a:cubicBezTo>
                  <a:cubicBezTo>
                    <a:pt x="38" y="4"/>
                    <a:pt x="38" y="4"/>
                    <a:pt x="38" y="4"/>
                  </a:cubicBezTo>
                  <a:cubicBezTo>
                    <a:pt x="37" y="2"/>
                    <a:pt x="37" y="1"/>
                    <a:pt x="3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1" name="Google Shape;1911;p35"/>
            <p:cNvSpPr/>
            <p:nvPr/>
          </p:nvSpPr>
          <p:spPr>
            <a:xfrm>
              <a:off x="4864100" y="3257563"/>
              <a:ext cx="109537" cy="61913"/>
            </a:xfrm>
            <a:custGeom>
              <a:avLst/>
              <a:gdLst/>
              <a:ahLst/>
              <a:cxnLst/>
              <a:rect l="l" t="t" r="r" b="b"/>
              <a:pathLst>
                <a:path w="37" h="21" extrusionOk="0">
                  <a:moveTo>
                    <a:pt x="35" y="0"/>
                  </a:moveTo>
                  <a:cubicBezTo>
                    <a:pt x="0" y="17"/>
                    <a:pt x="0" y="17"/>
                    <a:pt x="0" y="17"/>
                  </a:cubicBezTo>
                  <a:cubicBezTo>
                    <a:pt x="1" y="18"/>
                    <a:pt x="2" y="19"/>
                    <a:pt x="2" y="21"/>
                  </a:cubicBezTo>
                  <a:cubicBezTo>
                    <a:pt x="37" y="3"/>
                    <a:pt x="37" y="3"/>
                    <a:pt x="37" y="3"/>
                  </a:cubicBezTo>
                  <a:cubicBezTo>
                    <a:pt x="36" y="2"/>
                    <a:pt x="36" y="1"/>
                    <a:pt x="35"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2" name="Google Shape;1912;p35"/>
            <p:cNvSpPr/>
            <p:nvPr/>
          </p:nvSpPr>
          <p:spPr>
            <a:xfrm>
              <a:off x="4881563" y="3281375"/>
              <a:ext cx="104775" cy="68263"/>
            </a:xfrm>
            <a:custGeom>
              <a:avLst/>
              <a:gdLst/>
              <a:ahLst/>
              <a:cxnLst/>
              <a:rect l="l" t="t" r="r" b="b"/>
              <a:pathLst>
                <a:path w="35" h="23" extrusionOk="0">
                  <a:moveTo>
                    <a:pt x="33" y="0"/>
                  </a:moveTo>
                  <a:cubicBezTo>
                    <a:pt x="0" y="19"/>
                    <a:pt x="0" y="19"/>
                    <a:pt x="0" y="19"/>
                  </a:cubicBezTo>
                  <a:cubicBezTo>
                    <a:pt x="0" y="20"/>
                    <a:pt x="1" y="22"/>
                    <a:pt x="2" y="23"/>
                  </a:cubicBezTo>
                  <a:cubicBezTo>
                    <a:pt x="35" y="3"/>
                    <a:pt x="35" y="3"/>
                    <a:pt x="35" y="3"/>
                  </a:cubicBezTo>
                  <a:cubicBezTo>
                    <a:pt x="35" y="2"/>
                    <a:pt x="34" y="1"/>
                    <a:pt x="33"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3" name="Google Shape;1913;p35"/>
            <p:cNvSpPr/>
            <p:nvPr/>
          </p:nvSpPr>
          <p:spPr>
            <a:xfrm>
              <a:off x="4814888" y="3125800"/>
              <a:ext cx="117475" cy="26988"/>
            </a:xfrm>
            <a:custGeom>
              <a:avLst/>
              <a:gdLst/>
              <a:ahLst/>
              <a:cxnLst/>
              <a:rect l="l" t="t" r="r" b="b"/>
              <a:pathLst>
                <a:path w="39" h="9" extrusionOk="0">
                  <a:moveTo>
                    <a:pt x="39" y="0"/>
                  </a:moveTo>
                  <a:cubicBezTo>
                    <a:pt x="0" y="5"/>
                    <a:pt x="0" y="5"/>
                    <a:pt x="0" y="5"/>
                  </a:cubicBezTo>
                  <a:cubicBezTo>
                    <a:pt x="1" y="6"/>
                    <a:pt x="1" y="8"/>
                    <a:pt x="1" y="9"/>
                  </a:cubicBezTo>
                  <a:cubicBezTo>
                    <a:pt x="39" y="4"/>
                    <a:pt x="39" y="4"/>
                    <a:pt x="39" y="4"/>
                  </a:cubicBezTo>
                  <a:cubicBezTo>
                    <a:pt x="39" y="3"/>
                    <a:pt x="39" y="2"/>
                    <a:pt x="39"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4" name="Google Shape;1914;p35"/>
            <p:cNvSpPr/>
            <p:nvPr/>
          </p:nvSpPr>
          <p:spPr>
            <a:xfrm>
              <a:off x="4813300" y="3098813"/>
              <a:ext cx="115887" cy="20638"/>
            </a:xfrm>
            <a:custGeom>
              <a:avLst/>
              <a:gdLst/>
              <a:ahLst/>
              <a:cxnLst/>
              <a:rect l="l" t="t" r="r" b="b"/>
              <a:pathLst>
                <a:path w="39" h="7" extrusionOk="0">
                  <a:moveTo>
                    <a:pt x="39" y="0"/>
                  </a:moveTo>
                  <a:cubicBezTo>
                    <a:pt x="0" y="2"/>
                    <a:pt x="0" y="2"/>
                    <a:pt x="0" y="2"/>
                  </a:cubicBezTo>
                  <a:cubicBezTo>
                    <a:pt x="0" y="4"/>
                    <a:pt x="1" y="5"/>
                    <a:pt x="1" y="7"/>
                  </a:cubicBezTo>
                  <a:cubicBezTo>
                    <a:pt x="39" y="4"/>
                    <a:pt x="39" y="4"/>
                    <a:pt x="39" y="4"/>
                  </a:cubicBezTo>
                  <a:cubicBezTo>
                    <a:pt x="39" y="3"/>
                    <a:pt x="39" y="2"/>
                    <a:pt x="39"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5" name="Google Shape;1915;p35"/>
            <p:cNvSpPr/>
            <p:nvPr/>
          </p:nvSpPr>
          <p:spPr>
            <a:xfrm>
              <a:off x="4916488" y="3325825"/>
              <a:ext cx="101600" cy="80963"/>
            </a:xfrm>
            <a:custGeom>
              <a:avLst/>
              <a:gdLst/>
              <a:ahLst/>
              <a:cxnLst/>
              <a:rect l="l" t="t" r="r" b="b"/>
              <a:pathLst>
                <a:path w="34" h="27" extrusionOk="0">
                  <a:moveTo>
                    <a:pt x="31" y="0"/>
                  </a:moveTo>
                  <a:cubicBezTo>
                    <a:pt x="0" y="24"/>
                    <a:pt x="0" y="24"/>
                    <a:pt x="0" y="24"/>
                  </a:cubicBezTo>
                  <a:cubicBezTo>
                    <a:pt x="1" y="25"/>
                    <a:pt x="2" y="26"/>
                    <a:pt x="3" y="27"/>
                  </a:cubicBezTo>
                  <a:cubicBezTo>
                    <a:pt x="34" y="3"/>
                    <a:pt x="34" y="3"/>
                    <a:pt x="34" y="3"/>
                  </a:cubicBezTo>
                  <a:cubicBezTo>
                    <a:pt x="33" y="2"/>
                    <a:pt x="32" y="1"/>
                    <a:pt x="31"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6" name="Google Shape;1916;p35"/>
            <p:cNvSpPr/>
            <p:nvPr/>
          </p:nvSpPr>
          <p:spPr>
            <a:xfrm>
              <a:off x="4821238" y="3155963"/>
              <a:ext cx="117475" cy="31750"/>
            </a:xfrm>
            <a:custGeom>
              <a:avLst/>
              <a:gdLst/>
              <a:ahLst/>
              <a:cxnLst/>
              <a:rect l="l" t="t" r="r" b="b"/>
              <a:pathLst>
                <a:path w="39" h="11" extrusionOk="0">
                  <a:moveTo>
                    <a:pt x="38" y="0"/>
                  </a:moveTo>
                  <a:cubicBezTo>
                    <a:pt x="0" y="6"/>
                    <a:pt x="0" y="6"/>
                    <a:pt x="0" y="6"/>
                  </a:cubicBezTo>
                  <a:cubicBezTo>
                    <a:pt x="0" y="8"/>
                    <a:pt x="1" y="9"/>
                    <a:pt x="1" y="11"/>
                  </a:cubicBezTo>
                  <a:cubicBezTo>
                    <a:pt x="39" y="3"/>
                    <a:pt x="39" y="3"/>
                    <a:pt x="39" y="3"/>
                  </a:cubicBezTo>
                  <a:cubicBezTo>
                    <a:pt x="39" y="2"/>
                    <a:pt x="38" y="1"/>
                    <a:pt x="38"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7" name="Google Shape;1917;p35"/>
            <p:cNvSpPr/>
            <p:nvPr/>
          </p:nvSpPr>
          <p:spPr>
            <a:xfrm>
              <a:off x="4830763" y="3179775"/>
              <a:ext cx="112712" cy="41275"/>
            </a:xfrm>
            <a:custGeom>
              <a:avLst/>
              <a:gdLst/>
              <a:ahLst/>
              <a:cxnLst/>
              <a:rect l="l" t="t" r="r" b="b"/>
              <a:pathLst>
                <a:path w="38" h="14" extrusionOk="0">
                  <a:moveTo>
                    <a:pt x="37" y="0"/>
                  </a:moveTo>
                  <a:cubicBezTo>
                    <a:pt x="0" y="10"/>
                    <a:pt x="0" y="10"/>
                    <a:pt x="0" y="10"/>
                  </a:cubicBezTo>
                  <a:cubicBezTo>
                    <a:pt x="0" y="11"/>
                    <a:pt x="0" y="13"/>
                    <a:pt x="1" y="14"/>
                  </a:cubicBezTo>
                  <a:cubicBezTo>
                    <a:pt x="38" y="4"/>
                    <a:pt x="38" y="4"/>
                    <a:pt x="38" y="4"/>
                  </a:cubicBezTo>
                  <a:cubicBezTo>
                    <a:pt x="38" y="3"/>
                    <a:pt x="37" y="2"/>
                    <a:pt x="3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8" name="Google Shape;1918;p35"/>
            <p:cNvSpPr/>
            <p:nvPr/>
          </p:nvSpPr>
          <p:spPr>
            <a:xfrm>
              <a:off x="4899025" y="3305188"/>
              <a:ext cx="101600" cy="74613"/>
            </a:xfrm>
            <a:custGeom>
              <a:avLst/>
              <a:gdLst/>
              <a:ahLst/>
              <a:cxnLst/>
              <a:rect l="l" t="t" r="r" b="b"/>
              <a:pathLst>
                <a:path w="34" h="25" extrusionOk="0">
                  <a:moveTo>
                    <a:pt x="32" y="0"/>
                  </a:moveTo>
                  <a:cubicBezTo>
                    <a:pt x="0" y="21"/>
                    <a:pt x="0" y="21"/>
                    <a:pt x="0" y="21"/>
                  </a:cubicBezTo>
                  <a:cubicBezTo>
                    <a:pt x="1" y="22"/>
                    <a:pt x="1" y="24"/>
                    <a:pt x="2" y="25"/>
                  </a:cubicBezTo>
                  <a:cubicBezTo>
                    <a:pt x="34" y="3"/>
                    <a:pt x="34" y="3"/>
                    <a:pt x="34" y="3"/>
                  </a:cubicBezTo>
                  <a:cubicBezTo>
                    <a:pt x="34" y="2"/>
                    <a:pt x="33" y="1"/>
                    <a:pt x="32"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9" name="Google Shape;1919;p35"/>
            <p:cNvSpPr/>
            <p:nvPr/>
          </p:nvSpPr>
          <p:spPr>
            <a:xfrm>
              <a:off x="5135563" y="3459175"/>
              <a:ext cx="52387" cy="111125"/>
            </a:xfrm>
            <a:custGeom>
              <a:avLst/>
              <a:gdLst/>
              <a:ahLst/>
              <a:cxnLst/>
              <a:rect l="l" t="t" r="r" b="b"/>
              <a:pathLst>
                <a:path w="18" h="37" extrusionOk="0">
                  <a:moveTo>
                    <a:pt x="15" y="0"/>
                  </a:moveTo>
                  <a:cubicBezTo>
                    <a:pt x="0" y="36"/>
                    <a:pt x="0" y="36"/>
                    <a:pt x="0" y="36"/>
                  </a:cubicBezTo>
                  <a:cubicBezTo>
                    <a:pt x="1" y="36"/>
                    <a:pt x="3" y="37"/>
                    <a:pt x="4" y="37"/>
                  </a:cubicBezTo>
                  <a:cubicBezTo>
                    <a:pt x="18" y="1"/>
                    <a:pt x="18" y="1"/>
                    <a:pt x="18" y="1"/>
                  </a:cubicBezTo>
                  <a:cubicBezTo>
                    <a:pt x="17" y="1"/>
                    <a:pt x="16" y="1"/>
                    <a:pt x="15"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0" name="Google Shape;1920;p35"/>
            <p:cNvSpPr/>
            <p:nvPr/>
          </p:nvSpPr>
          <p:spPr>
            <a:xfrm>
              <a:off x="5102225" y="3448063"/>
              <a:ext cx="61912" cy="109538"/>
            </a:xfrm>
            <a:custGeom>
              <a:avLst/>
              <a:gdLst/>
              <a:ahLst/>
              <a:cxnLst/>
              <a:rect l="l" t="t" r="r" b="b"/>
              <a:pathLst>
                <a:path w="21" h="37" extrusionOk="0">
                  <a:moveTo>
                    <a:pt x="18" y="0"/>
                  </a:moveTo>
                  <a:cubicBezTo>
                    <a:pt x="0" y="35"/>
                    <a:pt x="0" y="35"/>
                    <a:pt x="0" y="35"/>
                  </a:cubicBezTo>
                  <a:cubicBezTo>
                    <a:pt x="2" y="35"/>
                    <a:pt x="3" y="36"/>
                    <a:pt x="4" y="37"/>
                  </a:cubicBezTo>
                  <a:cubicBezTo>
                    <a:pt x="21" y="2"/>
                    <a:pt x="21" y="2"/>
                    <a:pt x="21" y="2"/>
                  </a:cubicBezTo>
                  <a:cubicBezTo>
                    <a:pt x="20" y="1"/>
                    <a:pt x="19" y="1"/>
                    <a:pt x="18"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1" name="Google Shape;1921;p35"/>
            <p:cNvSpPr/>
            <p:nvPr/>
          </p:nvSpPr>
          <p:spPr>
            <a:xfrm>
              <a:off x="5072063" y="3435363"/>
              <a:ext cx="68262" cy="104775"/>
            </a:xfrm>
            <a:custGeom>
              <a:avLst/>
              <a:gdLst/>
              <a:ahLst/>
              <a:cxnLst/>
              <a:rect l="l" t="t" r="r" b="b"/>
              <a:pathLst>
                <a:path w="23" h="35" extrusionOk="0">
                  <a:moveTo>
                    <a:pt x="20" y="0"/>
                  </a:moveTo>
                  <a:cubicBezTo>
                    <a:pt x="0" y="33"/>
                    <a:pt x="0" y="33"/>
                    <a:pt x="0" y="33"/>
                  </a:cubicBezTo>
                  <a:cubicBezTo>
                    <a:pt x="1" y="34"/>
                    <a:pt x="3" y="35"/>
                    <a:pt x="4" y="35"/>
                  </a:cubicBezTo>
                  <a:cubicBezTo>
                    <a:pt x="23" y="2"/>
                    <a:pt x="23" y="2"/>
                    <a:pt x="23" y="2"/>
                  </a:cubicBezTo>
                  <a:cubicBezTo>
                    <a:pt x="22" y="1"/>
                    <a:pt x="21" y="0"/>
                    <a:pt x="20"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2" name="Google Shape;1922;p35"/>
            <p:cNvSpPr/>
            <p:nvPr/>
          </p:nvSpPr>
          <p:spPr>
            <a:xfrm>
              <a:off x="4940300" y="3349638"/>
              <a:ext cx="93662" cy="82550"/>
            </a:xfrm>
            <a:custGeom>
              <a:avLst/>
              <a:gdLst/>
              <a:ahLst/>
              <a:cxnLst/>
              <a:rect l="l" t="t" r="r" b="b"/>
              <a:pathLst>
                <a:path w="31" h="28" extrusionOk="0">
                  <a:moveTo>
                    <a:pt x="29" y="0"/>
                  </a:moveTo>
                  <a:cubicBezTo>
                    <a:pt x="0" y="25"/>
                    <a:pt x="0" y="25"/>
                    <a:pt x="0" y="25"/>
                  </a:cubicBezTo>
                  <a:cubicBezTo>
                    <a:pt x="1" y="26"/>
                    <a:pt x="2" y="27"/>
                    <a:pt x="3" y="28"/>
                  </a:cubicBezTo>
                  <a:cubicBezTo>
                    <a:pt x="31" y="2"/>
                    <a:pt x="31" y="2"/>
                    <a:pt x="31" y="2"/>
                  </a:cubicBezTo>
                  <a:cubicBezTo>
                    <a:pt x="31" y="1"/>
                    <a:pt x="30" y="0"/>
                    <a:pt x="29"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3" name="Google Shape;1923;p35"/>
            <p:cNvSpPr/>
            <p:nvPr/>
          </p:nvSpPr>
          <p:spPr>
            <a:xfrm>
              <a:off x="5167313" y="3468700"/>
              <a:ext cx="47625" cy="112713"/>
            </a:xfrm>
            <a:custGeom>
              <a:avLst/>
              <a:gdLst/>
              <a:ahLst/>
              <a:cxnLst/>
              <a:rect l="l" t="t" r="r" b="b"/>
              <a:pathLst>
                <a:path w="16" h="38" extrusionOk="0">
                  <a:moveTo>
                    <a:pt x="13" y="0"/>
                  </a:moveTo>
                  <a:cubicBezTo>
                    <a:pt x="0" y="37"/>
                    <a:pt x="0" y="37"/>
                    <a:pt x="0" y="37"/>
                  </a:cubicBezTo>
                  <a:cubicBezTo>
                    <a:pt x="1" y="37"/>
                    <a:pt x="3" y="38"/>
                    <a:pt x="4" y="38"/>
                  </a:cubicBezTo>
                  <a:cubicBezTo>
                    <a:pt x="16" y="2"/>
                    <a:pt x="16" y="2"/>
                    <a:pt x="16" y="2"/>
                  </a:cubicBezTo>
                  <a:cubicBezTo>
                    <a:pt x="15" y="1"/>
                    <a:pt x="14" y="1"/>
                    <a:pt x="13"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4" name="Google Shape;1924;p35"/>
            <p:cNvSpPr/>
            <p:nvPr/>
          </p:nvSpPr>
          <p:spPr>
            <a:xfrm>
              <a:off x="5041900" y="3421075"/>
              <a:ext cx="74612" cy="101600"/>
            </a:xfrm>
            <a:custGeom>
              <a:avLst/>
              <a:gdLst/>
              <a:ahLst/>
              <a:cxnLst/>
              <a:rect l="l" t="t" r="r" b="b"/>
              <a:pathLst>
                <a:path w="25" h="34" extrusionOk="0">
                  <a:moveTo>
                    <a:pt x="22" y="0"/>
                  </a:moveTo>
                  <a:cubicBezTo>
                    <a:pt x="0" y="32"/>
                    <a:pt x="0" y="32"/>
                    <a:pt x="0" y="32"/>
                  </a:cubicBezTo>
                  <a:cubicBezTo>
                    <a:pt x="1" y="33"/>
                    <a:pt x="3" y="33"/>
                    <a:pt x="4" y="34"/>
                  </a:cubicBezTo>
                  <a:cubicBezTo>
                    <a:pt x="25" y="2"/>
                    <a:pt x="25" y="2"/>
                    <a:pt x="25" y="2"/>
                  </a:cubicBezTo>
                  <a:cubicBezTo>
                    <a:pt x="24" y="1"/>
                    <a:pt x="23" y="1"/>
                    <a:pt x="22"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5" name="Google Shape;1925;p35"/>
            <p:cNvSpPr/>
            <p:nvPr/>
          </p:nvSpPr>
          <p:spPr>
            <a:xfrm>
              <a:off x="4964113" y="3367100"/>
              <a:ext cx="90487" cy="88900"/>
            </a:xfrm>
            <a:custGeom>
              <a:avLst/>
              <a:gdLst/>
              <a:ahLst/>
              <a:cxnLst/>
              <a:rect l="l" t="t" r="r" b="b"/>
              <a:pathLst>
                <a:path w="30" h="30" extrusionOk="0">
                  <a:moveTo>
                    <a:pt x="27" y="0"/>
                  </a:moveTo>
                  <a:cubicBezTo>
                    <a:pt x="0" y="27"/>
                    <a:pt x="0" y="27"/>
                    <a:pt x="0" y="27"/>
                  </a:cubicBezTo>
                  <a:cubicBezTo>
                    <a:pt x="1" y="28"/>
                    <a:pt x="2" y="29"/>
                    <a:pt x="3" y="30"/>
                  </a:cubicBezTo>
                  <a:cubicBezTo>
                    <a:pt x="30" y="3"/>
                    <a:pt x="30" y="3"/>
                    <a:pt x="30" y="3"/>
                  </a:cubicBezTo>
                  <a:cubicBezTo>
                    <a:pt x="29" y="2"/>
                    <a:pt x="28" y="1"/>
                    <a:pt x="2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6" name="Google Shape;1926;p35"/>
            <p:cNvSpPr/>
            <p:nvPr/>
          </p:nvSpPr>
          <p:spPr>
            <a:xfrm>
              <a:off x="4989513" y="3387738"/>
              <a:ext cx="85725" cy="93663"/>
            </a:xfrm>
            <a:custGeom>
              <a:avLst/>
              <a:gdLst/>
              <a:ahLst/>
              <a:cxnLst/>
              <a:rect l="l" t="t" r="r" b="b"/>
              <a:pathLst>
                <a:path w="29" h="31" extrusionOk="0">
                  <a:moveTo>
                    <a:pt x="26" y="0"/>
                  </a:moveTo>
                  <a:cubicBezTo>
                    <a:pt x="0" y="28"/>
                    <a:pt x="0" y="28"/>
                    <a:pt x="0" y="28"/>
                  </a:cubicBezTo>
                  <a:cubicBezTo>
                    <a:pt x="1" y="29"/>
                    <a:pt x="2" y="30"/>
                    <a:pt x="3" y="31"/>
                  </a:cubicBezTo>
                  <a:cubicBezTo>
                    <a:pt x="29" y="2"/>
                    <a:pt x="29" y="2"/>
                    <a:pt x="29" y="2"/>
                  </a:cubicBezTo>
                  <a:cubicBezTo>
                    <a:pt x="28" y="1"/>
                    <a:pt x="27" y="0"/>
                    <a:pt x="26"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7" name="Google Shape;1927;p35"/>
            <p:cNvSpPr/>
            <p:nvPr/>
          </p:nvSpPr>
          <p:spPr>
            <a:xfrm>
              <a:off x="5014913" y="3403613"/>
              <a:ext cx="80962" cy="101600"/>
            </a:xfrm>
            <a:custGeom>
              <a:avLst/>
              <a:gdLst/>
              <a:ahLst/>
              <a:cxnLst/>
              <a:rect l="l" t="t" r="r" b="b"/>
              <a:pathLst>
                <a:path w="27" h="34" extrusionOk="0">
                  <a:moveTo>
                    <a:pt x="24" y="0"/>
                  </a:moveTo>
                  <a:cubicBezTo>
                    <a:pt x="0" y="31"/>
                    <a:pt x="0" y="31"/>
                    <a:pt x="0" y="31"/>
                  </a:cubicBezTo>
                  <a:cubicBezTo>
                    <a:pt x="1" y="32"/>
                    <a:pt x="2" y="33"/>
                    <a:pt x="3" y="34"/>
                  </a:cubicBezTo>
                  <a:cubicBezTo>
                    <a:pt x="27" y="3"/>
                    <a:pt x="27" y="3"/>
                    <a:pt x="27" y="3"/>
                  </a:cubicBezTo>
                  <a:cubicBezTo>
                    <a:pt x="26" y="2"/>
                    <a:pt x="25" y="1"/>
                    <a:pt x="24"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8" name="Google Shape;1928;p35"/>
            <p:cNvSpPr/>
            <p:nvPr/>
          </p:nvSpPr>
          <p:spPr>
            <a:xfrm>
              <a:off x="4813300" y="2579700"/>
              <a:ext cx="1028700" cy="996950"/>
            </a:xfrm>
            <a:custGeom>
              <a:avLst/>
              <a:gdLst/>
              <a:ahLst/>
              <a:cxnLst/>
              <a:rect l="l" t="t" r="r" b="b"/>
              <a:pathLst>
                <a:path w="345" h="334" extrusionOk="0">
                  <a:moveTo>
                    <a:pt x="178" y="0"/>
                  </a:moveTo>
                  <a:cubicBezTo>
                    <a:pt x="86" y="0"/>
                    <a:pt x="11" y="75"/>
                    <a:pt x="11" y="167"/>
                  </a:cubicBezTo>
                  <a:cubicBezTo>
                    <a:pt x="0" y="167"/>
                    <a:pt x="0" y="167"/>
                    <a:pt x="0" y="167"/>
                  </a:cubicBezTo>
                  <a:cubicBezTo>
                    <a:pt x="0" y="168"/>
                    <a:pt x="0" y="169"/>
                    <a:pt x="0" y="169"/>
                  </a:cubicBezTo>
                  <a:cubicBezTo>
                    <a:pt x="39" y="169"/>
                    <a:pt x="39" y="169"/>
                    <a:pt x="39" y="169"/>
                  </a:cubicBezTo>
                  <a:cubicBezTo>
                    <a:pt x="39" y="168"/>
                    <a:pt x="39" y="168"/>
                    <a:pt x="39" y="167"/>
                  </a:cubicBezTo>
                  <a:cubicBezTo>
                    <a:pt x="28" y="167"/>
                    <a:pt x="28" y="167"/>
                    <a:pt x="28" y="167"/>
                  </a:cubicBezTo>
                  <a:cubicBezTo>
                    <a:pt x="28" y="126"/>
                    <a:pt x="45" y="88"/>
                    <a:pt x="72" y="61"/>
                  </a:cubicBezTo>
                  <a:cubicBezTo>
                    <a:pt x="99" y="34"/>
                    <a:pt x="137" y="17"/>
                    <a:pt x="178" y="17"/>
                  </a:cubicBezTo>
                  <a:cubicBezTo>
                    <a:pt x="219" y="17"/>
                    <a:pt x="257" y="34"/>
                    <a:pt x="284" y="61"/>
                  </a:cubicBezTo>
                  <a:cubicBezTo>
                    <a:pt x="311" y="88"/>
                    <a:pt x="328" y="126"/>
                    <a:pt x="328" y="167"/>
                  </a:cubicBezTo>
                  <a:cubicBezTo>
                    <a:pt x="328" y="209"/>
                    <a:pt x="311" y="246"/>
                    <a:pt x="284" y="273"/>
                  </a:cubicBezTo>
                  <a:cubicBezTo>
                    <a:pt x="257" y="301"/>
                    <a:pt x="219" y="317"/>
                    <a:pt x="178" y="317"/>
                  </a:cubicBezTo>
                  <a:cubicBezTo>
                    <a:pt x="162" y="317"/>
                    <a:pt x="146" y="315"/>
                    <a:pt x="132" y="310"/>
                  </a:cubicBezTo>
                  <a:cubicBezTo>
                    <a:pt x="126" y="326"/>
                    <a:pt x="126" y="326"/>
                    <a:pt x="126" y="326"/>
                  </a:cubicBezTo>
                  <a:cubicBezTo>
                    <a:pt x="143" y="331"/>
                    <a:pt x="160" y="334"/>
                    <a:pt x="178" y="334"/>
                  </a:cubicBezTo>
                  <a:cubicBezTo>
                    <a:pt x="270" y="334"/>
                    <a:pt x="345" y="259"/>
                    <a:pt x="345" y="167"/>
                  </a:cubicBezTo>
                  <a:cubicBezTo>
                    <a:pt x="345" y="75"/>
                    <a:pt x="270" y="0"/>
                    <a:pt x="178"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9" name="Google Shape;1929;p35"/>
            <p:cNvSpPr/>
            <p:nvPr/>
          </p:nvSpPr>
          <p:spPr>
            <a:xfrm>
              <a:off x="4967288" y="2701938"/>
              <a:ext cx="752475" cy="752475"/>
            </a:xfrm>
            <a:custGeom>
              <a:avLst/>
              <a:gdLst/>
              <a:ahLst/>
              <a:cxnLst/>
              <a:rect l="l" t="t" r="r" b="b"/>
              <a:pathLst>
                <a:path w="252" h="252" extrusionOk="0">
                  <a:moveTo>
                    <a:pt x="126" y="0"/>
                  </a:moveTo>
                  <a:cubicBezTo>
                    <a:pt x="56" y="0"/>
                    <a:pt x="0" y="57"/>
                    <a:pt x="0" y="126"/>
                  </a:cubicBezTo>
                  <a:cubicBezTo>
                    <a:pt x="0" y="196"/>
                    <a:pt x="56" y="252"/>
                    <a:pt x="126" y="252"/>
                  </a:cubicBezTo>
                  <a:cubicBezTo>
                    <a:pt x="195" y="252"/>
                    <a:pt x="252" y="196"/>
                    <a:pt x="252" y="126"/>
                  </a:cubicBezTo>
                  <a:cubicBezTo>
                    <a:pt x="252" y="57"/>
                    <a:pt x="195" y="0"/>
                    <a:pt x="126" y="0"/>
                  </a:cubicBezTo>
                  <a:close/>
                  <a:moveTo>
                    <a:pt x="198" y="198"/>
                  </a:moveTo>
                  <a:cubicBezTo>
                    <a:pt x="179" y="216"/>
                    <a:pt x="154" y="227"/>
                    <a:pt x="126" y="227"/>
                  </a:cubicBezTo>
                  <a:cubicBezTo>
                    <a:pt x="126" y="244"/>
                    <a:pt x="126" y="244"/>
                    <a:pt x="126" y="244"/>
                  </a:cubicBezTo>
                  <a:cubicBezTo>
                    <a:pt x="61" y="244"/>
                    <a:pt x="9" y="191"/>
                    <a:pt x="9" y="126"/>
                  </a:cubicBezTo>
                  <a:cubicBezTo>
                    <a:pt x="25" y="126"/>
                    <a:pt x="25" y="126"/>
                    <a:pt x="25" y="126"/>
                  </a:cubicBezTo>
                  <a:cubicBezTo>
                    <a:pt x="25" y="98"/>
                    <a:pt x="36" y="73"/>
                    <a:pt x="54" y="55"/>
                  </a:cubicBezTo>
                  <a:cubicBezTo>
                    <a:pt x="73" y="36"/>
                    <a:pt x="98" y="25"/>
                    <a:pt x="126" y="25"/>
                  </a:cubicBezTo>
                  <a:cubicBezTo>
                    <a:pt x="126" y="9"/>
                    <a:pt x="126" y="9"/>
                    <a:pt x="126" y="9"/>
                  </a:cubicBezTo>
                  <a:cubicBezTo>
                    <a:pt x="191" y="9"/>
                    <a:pt x="243" y="61"/>
                    <a:pt x="243" y="126"/>
                  </a:cubicBezTo>
                  <a:cubicBezTo>
                    <a:pt x="227" y="126"/>
                    <a:pt x="227" y="126"/>
                    <a:pt x="227" y="126"/>
                  </a:cubicBezTo>
                  <a:cubicBezTo>
                    <a:pt x="227" y="154"/>
                    <a:pt x="216" y="179"/>
                    <a:pt x="198" y="19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0" name="Google Shape;1930;p35"/>
            <p:cNvSpPr/>
            <p:nvPr/>
          </p:nvSpPr>
          <p:spPr>
            <a:xfrm>
              <a:off x="5138738" y="2871800"/>
              <a:ext cx="411300" cy="4143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31" name="Google Shape;1931;p35"/>
          <p:cNvGrpSpPr/>
          <p:nvPr/>
        </p:nvGrpSpPr>
        <p:grpSpPr>
          <a:xfrm flipH="1">
            <a:off x="7920100" y="399323"/>
            <a:ext cx="737103" cy="481417"/>
            <a:chOff x="5716588" y="460375"/>
            <a:chExt cx="1093787" cy="714375"/>
          </a:xfrm>
        </p:grpSpPr>
        <p:sp>
          <p:nvSpPr>
            <p:cNvPr id="1932" name="Google Shape;1932;p35"/>
            <p:cNvSpPr/>
            <p:nvPr/>
          </p:nvSpPr>
          <p:spPr>
            <a:xfrm>
              <a:off x="5716588" y="460375"/>
              <a:ext cx="427037" cy="714375"/>
            </a:xfrm>
            <a:custGeom>
              <a:avLst/>
              <a:gdLst/>
              <a:ahLst/>
              <a:cxnLst/>
              <a:rect l="l" t="t" r="r" b="b"/>
              <a:pathLst>
                <a:path w="269" h="450" extrusionOk="0">
                  <a:moveTo>
                    <a:pt x="266" y="55"/>
                  </a:moveTo>
                  <a:lnTo>
                    <a:pt x="262" y="53"/>
                  </a:lnTo>
                  <a:lnTo>
                    <a:pt x="98" y="226"/>
                  </a:lnTo>
                  <a:lnTo>
                    <a:pt x="260" y="395"/>
                  </a:lnTo>
                  <a:lnTo>
                    <a:pt x="213" y="439"/>
                  </a:lnTo>
                  <a:lnTo>
                    <a:pt x="12" y="226"/>
                  </a:lnTo>
                  <a:lnTo>
                    <a:pt x="213" y="12"/>
                  </a:lnTo>
                  <a:lnTo>
                    <a:pt x="262" y="59"/>
                  </a:lnTo>
                  <a:lnTo>
                    <a:pt x="266" y="55"/>
                  </a:lnTo>
                  <a:lnTo>
                    <a:pt x="262" y="53"/>
                  </a:lnTo>
                  <a:lnTo>
                    <a:pt x="266" y="55"/>
                  </a:lnTo>
                  <a:lnTo>
                    <a:pt x="267" y="53"/>
                  </a:lnTo>
                  <a:lnTo>
                    <a:pt x="213" y="0"/>
                  </a:lnTo>
                  <a:lnTo>
                    <a:pt x="0" y="226"/>
                  </a:lnTo>
                  <a:lnTo>
                    <a:pt x="213" y="450"/>
                  </a:lnTo>
                  <a:lnTo>
                    <a:pt x="269" y="395"/>
                  </a:lnTo>
                  <a:lnTo>
                    <a:pt x="110" y="226"/>
                  </a:lnTo>
                  <a:lnTo>
                    <a:pt x="269" y="55"/>
                  </a:lnTo>
                  <a:lnTo>
                    <a:pt x="267" y="53"/>
                  </a:lnTo>
                  <a:lnTo>
                    <a:pt x="266" y="5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3" name="Google Shape;1933;p35"/>
            <p:cNvSpPr/>
            <p:nvPr/>
          </p:nvSpPr>
          <p:spPr>
            <a:xfrm>
              <a:off x="6048375" y="460375"/>
              <a:ext cx="430212" cy="714375"/>
            </a:xfrm>
            <a:custGeom>
              <a:avLst/>
              <a:gdLst/>
              <a:ahLst/>
              <a:cxnLst/>
              <a:rect l="l" t="t" r="r" b="b"/>
              <a:pathLst>
                <a:path w="271" h="450" extrusionOk="0">
                  <a:moveTo>
                    <a:pt x="265" y="55"/>
                  </a:moveTo>
                  <a:lnTo>
                    <a:pt x="261" y="53"/>
                  </a:lnTo>
                  <a:lnTo>
                    <a:pt x="98" y="226"/>
                  </a:lnTo>
                  <a:lnTo>
                    <a:pt x="260" y="395"/>
                  </a:lnTo>
                  <a:lnTo>
                    <a:pt x="213" y="439"/>
                  </a:lnTo>
                  <a:lnTo>
                    <a:pt x="11" y="226"/>
                  </a:lnTo>
                  <a:lnTo>
                    <a:pt x="213" y="12"/>
                  </a:lnTo>
                  <a:lnTo>
                    <a:pt x="261" y="59"/>
                  </a:lnTo>
                  <a:lnTo>
                    <a:pt x="265" y="55"/>
                  </a:lnTo>
                  <a:lnTo>
                    <a:pt x="261" y="53"/>
                  </a:lnTo>
                  <a:lnTo>
                    <a:pt x="265" y="55"/>
                  </a:lnTo>
                  <a:lnTo>
                    <a:pt x="267" y="53"/>
                  </a:lnTo>
                  <a:lnTo>
                    <a:pt x="213" y="0"/>
                  </a:lnTo>
                  <a:lnTo>
                    <a:pt x="0" y="226"/>
                  </a:lnTo>
                  <a:lnTo>
                    <a:pt x="213" y="450"/>
                  </a:lnTo>
                  <a:lnTo>
                    <a:pt x="271" y="395"/>
                  </a:lnTo>
                  <a:lnTo>
                    <a:pt x="109" y="226"/>
                  </a:lnTo>
                  <a:lnTo>
                    <a:pt x="271" y="55"/>
                  </a:lnTo>
                  <a:lnTo>
                    <a:pt x="267" y="53"/>
                  </a:lnTo>
                  <a:lnTo>
                    <a:pt x="265" y="5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4" name="Google Shape;1934;p35"/>
            <p:cNvSpPr/>
            <p:nvPr/>
          </p:nvSpPr>
          <p:spPr>
            <a:xfrm>
              <a:off x="6383338" y="460375"/>
              <a:ext cx="427037" cy="714375"/>
            </a:xfrm>
            <a:custGeom>
              <a:avLst/>
              <a:gdLst/>
              <a:ahLst/>
              <a:cxnLst/>
              <a:rect l="l" t="t" r="r" b="b"/>
              <a:pathLst>
                <a:path w="269" h="450" extrusionOk="0">
                  <a:moveTo>
                    <a:pt x="263" y="55"/>
                  </a:moveTo>
                  <a:lnTo>
                    <a:pt x="259" y="53"/>
                  </a:lnTo>
                  <a:lnTo>
                    <a:pt x="97" y="226"/>
                  </a:lnTo>
                  <a:lnTo>
                    <a:pt x="257" y="395"/>
                  </a:lnTo>
                  <a:lnTo>
                    <a:pt x="212" y="439"/>
                  </a:lnTo>
                  <a:lnTo>
                    <a:pt x="9" y="226"/>
                  </a:lnTo>
                  <a:lnTo>
                    <a:pt x="212" y="12"/>
                  </a:lnTo>
                  <a:lnTo>
                    <a:pt x="259" y="59"/>
                  </a:lnTo>
                  <a:lnTo>
                    <a:pt x="263" y="55"/>
                  </a:lnTo>
                  <a:lnTo>
                    <a:pt x="259" y="53"/>
                  </a:lnTo>
                  <a:lnTo>
                    <a:pt x="263" y="55"/>
                  </a:lnTo>
                  <a:lnTo>
                    <a:pt x="265" y="53"/>
                  </a:lnTo>
                  <a:lnTo>
                    <a:pt x="210" y="0"/>
                  </a:lnTo>
                  <a:lnTo>
                    <a:pt x="0" y="226"/>
                  </a:lnTo>
                  <a:lnTo>
                    <a:pt x="210" y="450"/>
                  </a:lnTo>
                  <a:lnTo>
                    <a:pt x="269" y="395"/>
                  </a:lnTo>
                  <a:lnTo>
                    <a:pt x="107" y="226"/>
                  </a:lnTo>
                  <a:lnTo>
                    <a:pt x="269" y="55"/>
                  </a:lnTo>
                  <a:lnTo>
                    <a:pt x="265" y="53"/>
                  </a:lnTo>
                  <a:lnTo>
                    <a:pt x="263" y="5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 name="Rectangle 3"/>
          <p:cNvSpPr/>
          <p:nvPr/>
        </p:nvSpPr>
        <p:spPr>
          <a:xfrm>
            <a:off x="1881970" y="566303"/>
            <a:ext cx="5398466" cy="579967"/>
          </a:xfrm>
          <a:prstGeom prst="rect">
            <a:avLst/>
          </a:prstGeom>
        </p:spPr>
        <p:txBody>
          <a:bodyPr wrap="none">
            <a:spAutoFit/>
          </a:bodyPr>
          <a:lstStyle/>
          <a:p>
            <a:pPr algn="ctr">
              <a:lnSpc>
                <a:spcPct val="150000"/>
              </a:lnSpc>
            </a:pPr>
            <a:r>
              <a:rPr lang="en-US" sz="2400" b="1" kern="1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CHƯƠNG 4 </a:t>
            </a:r>
            <a:r>
              <a:rPr lang="vi-VN" sz="2400" b="1" kern="1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KẾT QUẢ NGHIÊN CỨU</a:t>
            </a:r>
            <a:endParaRPr lang="en-US" sz="2400" b="1" kern="1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Rectangle 4"/>
          <p:cNvSpPr/>
          <p:nvPr/>
        </p:nvSpPr>
        <p:spPr>
          <a:xfrm>
            <a:off x="884142" y="1347739"/>
            <a:ext cx="6419221" cy="2756011"/>
          </a:xfrm>
          <a:prstGeom prst="rect">
            <a:avLst/>
          </a:prstGeom>
        </p:spPr>
        <p:txBody>
          <a:bodyPr wrap="square">
            <a:spAutoFit/>
          </a:bodyPr>
          <a:lstStyle/>
          <a:p>
            <a:pPr>
              <a:lnSpc>
                <a:spcPct val="150000"/>
              </a:lnSpc>
            </a:pPr>
            <a:r>
              <a:rPr lang="en-US" sz="1300" b="1" kern="100" dirty="0">
                <a:solidFill>
                  <a:schemeClr val="tx1"/>
                </a:solidFill>
                <a:latin typeface="+mn-lt"/>
                <a:ea typeface="Times New Roman" panose="02020603050405020304" pitchFamily="18" charset="0"/>
                <a:cs typeface="Times New Roman" panose="02020603050405020304" pitchFamily="18" charset="0"/>
              </a:rPr>
              <a:t>4.1 </a:t>
            </a:r>
            <a:r>
              <a:rPr lang="vi-VN" sz="1300" b="1" kern="100" dirty="0">
                <a:solidFill>
                  <a:schemeClr val="tx1"/>
                </a:solidFill>
                <a:latin typeface="+mn-lt"/>
                <a:ea typeface="Times New Roman" panose="02020603050405020304" pitchFamily="18" charset="0"/>
                <a:cs typeface="Times New Roman" panose="02020603050405020304" pitchFamily="18" charset="0"/>
              </a:rPr>
              <a:t>Sản phẩm đạt được sau quá trình nghiên cứu</a:t>
            </a:r>
            <a:endParaRPr lang="en-US" sz="1300" b="1" kern="100" dirty="0">
              <a:solidFill>
                <a:schemeClr val="tx1"/>
              </a:solidFill>
              <a:latin typeface="+mn-lt"/>
              <a:ea typeface="Times New Roman" panose="02020603050405020304" pitchFamily="18" charset="0"/>
              <a:cs typeface="Times New Roman" panose="02020603050405020304" pitchFamily="18" charset="0"/>
            </a:endParaRPr>
          </a:p>
          <a:p>
            <a:pPr>
              <a:lnSpc>
                <a:spcPct val="150000"/>
              </a:lnSpc>
            </a:pPr>
            <a:r>
              <a:rPr lang="vi-VN" sz="1300" kern="100" dirty="0">
                <a:solidFill>
                  <a:schemeClr val="tx1"/>
                </a:solidFill>
                <a:latin typeface="+mn-lt"/>
                <a:ea typeface="Calibri" panose="020F0502020204030204" pitchFamily="34" charset="0"/>
                <a:cs typeface="Times New Roman" panose="02020603050405020304" pitchFamily="18" charset="0"/>
              </a:rPr>
              <a:t>Ứng dụng đăng kí đồ án được xây dụng thành công với đầy đủ các chức năng cơ bản</a:t>
            </a:r>
            <a:endParaRPr lang="en-US" sz="1300" kern="100" dirty="0">
              <a:solidFill>
                <a:schemeClr val="tx1"/>
              </a:solidFill>
              <a:latin typeface="+mn-lt"/>
              <a:ea typeface="Calibri" panose="020F0502020204030204" pitchFamily="34" charset="0"/>
              <a:cs typeface="Times New Roman" panose="02020603050405020304" pitchFamily="18" charset="0"/>
            </a:endParaRPr>
          </a:p>
          <a:p>
            <a:pPr>
              <a:lnSpc>
                <a:spcPct val="150000"/>
              </a:lnSpc>
            </a:pPr>
            <a:r>
              <a:rPr lang="en-US" sz="1300" kern="100" dirty="0" err="1">
                <a:solidFill>
                  <a:schemeClr val="tx1"/>
                </a:solidFill>
                <a:latin typeface="+mn-lt"/>
                <a:ea typeface="Calibri" panose="020F0502020204030204" pitchFamily="34" charset="0"/>
                <a:cs typeface="Times New Roman" panose="02020603050405020304" pitchFamily="18" charset="0"/>
              </a:rPr>
              <a:t>như</a:t>
            </a:r>
            <a:r>
              <a:rPr lang="en-US" sz="1300" kern="100" dirty="0">
                <a:solidFill>
                  <a:schemeClr val="tx1"/>
                </a:solidFill>
                <a:latin typeface="+mn-lt"/>
                <a:ea typeface="Calibri" panose="020F0502020204030204" pitchFamily="34" charset="0"/>
                <a:cs typeface="Times New Roman" panose="02020603050405020304" pitchFamily="18" charset="0"/>
              </a:rPr>
              <a:t>: </a:t>
            </a:r>
          </a:p>
          <a:p>
            <a:pPr>
              <a:lnSpc>
                <a:spcPct val="150000"/>
              </a:lnSpc>
            </a:pPr>
            <a:r>
              <a:rPr lang="en-US" sz="1300" kern="100" dirty="0">
                <a:solidFill>
                  <a:schemeClr val="tx1"/>
                </a:solidFill>
                <a:latin typeface="+mn-lt"/>
                <a:ea typeface="Calibri" panose="020F0502020204030204" pitchFamily="34" charset="0"/>
                <a:cs typeface="Times New Roman" panose="02020603050405020304" pitchFamily="18" charset="0"/>
              </a:rPr>
              <a:t>     </a:t>
            </a:r>
            <a:r>
              <a:rPr lang="en-US" sz="1300" kern="100" dirty="0" err="1">
                <a:solidFill>
                  <a:schemeClr val="tx1"/>
                </a:solidFill>
                <a:latin typeface="+mn-lt"/>
                <a:ea typeface="Calibri" panose="020F0502020204030204" pitchFamily="34" charset="0"/>
                <a:cs typeface="Times New Roman" panose="02020603050405020304" pitchFamily="18" charset="0"/>
              </a:rPr>
              <a:t>Chức</a:t>
            </a:r>
            <a:r>
              <a:rPr lang="en-US" sz="1300" kern="100" dirty="0">
                <a:solidFill>
                  <a:schemeClr val="tx1"/>
                </a:solidFill>
                <a:latin typeface="+mn-lt"/>
                <a:ea typeface="Calibri" panose="020F0502020204030204" pitchFamily="34" charset="0"/>
                <a:cs typeface="Times New Roman" panose="02020603050405020304" pitchFamily="18" charset="0"/>
              </a:rPr>
              <a:t> </a:t>
            </a:r>
            <a:r>
              <a:rPr lang="en-US" sz="1300" kern="100" dirty="0" err="1">
                <a:solidFill>
                  <a:schemeClr val="tx1"/>
                </a:solidFill>
                <a:latin typeface="+mn-lt"/>
                <a:ea typeface="Calibri" panose="020F0502020204030204" pitchFamily="34" charset="0"/>
                <a:cs typeface="Times New Roman" panose="02020603050405020304" pitchFamily="18" charset="0"/>
              </a:rPr>
              <a:t>năng</a:t>
            </a:r>
            <a:r>
              <a:rPr lang="en-US" sz="1300" kern="100" dirty="0">
                <a:solidFill>
                  <a:schemeClr val="tx1"/>
                </a:solidFill>
                <a:latin typeface="+mn-lt"/>
                <a:ea typeface="Calibri" panose="020F0502020204030204" pitchFamily="34" charset="0"/>
                <a:cs typeface="Times New Roman" panose="02020603050405020304" pitchFamily="18" charset="0"/>
              </a:rPr>
              <a:t> </a:t>
            </a:r>
            <a:r>
              <a:rPr lang="en-US" sz="1300" kern="100" dirty="0" err="1">
                <a:solidFill>
                  <a:schemeClr val="tx1"/>
                </a:solidFill>
                <a:latin typeface="+mn-lt"/>
                <a:ea typeface="Calibri" panose="020F0502020204030204" pitchFamily="34" charset="0"/>
                <a:cs typeface="Times New Roman" panose="02020603050405020304" pitchFamily="18" charset="0"/>
              </a:rPr>
              <a:t>cho</a:t>
            </a:r>
            <a:r>
              <a:rPr lang="en-US" sz="1300" kern="100" dirty="0">
                <a:solidFill>
                  <a:schemeClr val="tx1"/>
                </a:solidFill>
                <a:latin typeface="+mn-lt"/>
                <a:ea typeface="Calibri" panose="020F0502020204030204" pitchFamily="34" charset="0"/>
                <a:cs typeface="Times New Roman" panose="02020603050405020304" pitchFamily="18" charset="0"/>
              </a:rPr>
              <a:t> </a:t>
            </a:r>
            <a:r>
              <a:rPr lang="en-US" sz="1300" kern="100" dirty="0" err="1">
                <a:solidFill>
                  <a:schemeClr val="tx1"/>
                </a:solidFill>
                <a:latin typeface="+mn-lt"/>
                <a:ea typeface="Calibri" panose="020F0502020204030204" pitchFamily="34" charset="0"/>
                <a:cs typeface="Times New Roman" panose="02020603050405020304" pitchFamily="18" charset="0"/>
              </a:rPr>
              <a:t>giảng</a:t>
            </a:r>
            <a:r>
              <a:rPr lang="en-US" sz="1300" kern="100" dirty="0">
                <a:solidFill>
                  <a:schemeClr val="tx1"/>
                </a:solidFill>
                <a:latin typeface="+mn-lt"/>
                <a:ea typeface="Calibri" panose="020F0502020204030204" pitchFamily="34" charset="0"/>
                <a:cs typeface="Times New Roman" panose="02020603050405020304" pitchFamily="18" charset="0"/>
              </a:rPr>
              <a:t> </a:t>
            </a:r>
            <a:r>
              <a:rPr lang="en-US" sz="1300" kern="100" dirty="0" err="1">
                <a:solidFill>
                  <a:schemeClr val="tx1"/>
                </a:solidFill>
                <a:latin typeface="+mn-lt"/>
                <a:ea typeface="Calibri" panose="020F0502020204030204" pitchFamily="34" charset="0"/>
                <a:cs typeface="Times New Roman" panose="02020603050405020304" pitchFamily="18" charset="0"/>
              </a:rPr>
              <a:t>viên</a:t>
            </a:r>
            <a:r>
              <a:rPr lang="en-US" sz="1300" kern="100" dirty="0">
                <a:solidFill>
                  <a:schemeClr val="tx1"/>
                </a:solidFill>
                <a:latin typeface="+mn-lt"/>
                <a:ea typeface="Calibri" panose="020F0502020204030204" pitchFamily="34" charset="0"/>
                <a:cs typeface="Times New Roman" panose="02020603050405020304" pitchFamily="18" charset="0"/>
              </a:rPr>
              <a:t>: T</a:t>
            </a:r>
            <a:r>
              <a:rPr lang="vi-VN" sz="1300" kern="100" dirty="0">
                <a:solidFill>
                  <a:schemeClr val="tx1"/>
                </a:solidFill>
                <a:latin typeface="+mn-lt"/>
                <a:ea typeface="Calibri" panose="020F0502020204030204" pitchFamily="34" charset="0"/>
                <a:cs typeface="Times New Roman" panose="02020603050405020304" pitchFamily="18" charset="0"/>
              </a:rPr>
              <a:t>hê</a:t>
            </a:r>
            <a:r>
              <a:rPr lang="en-US" sz="1300" kern="100" dirty="0">
                <a:solidFill>
                  <a:schemeClr val="tx1"/>
                </a:solidFill>
                <a:latin typeface="+mn-lt"/>
                <a:ea typeface="Calibri" panose="020F0502020204030204" pitchFamily="34" charset="0"/>
                <a:cs typeface="Times New Roman" panose="02020603050405020304" pitchFamily="18" charset="0"/>
              </a:rPr>
              <a:t>m </a:t>
            </a:r>
            <a:r>
              <a:rPr lang="en-US" sz="1300" kern="100" dirty="0" err="1">
                <a:solidFill>
                  <a:schemeClr val="tx1"/>
                </a:solidFill>
                <a:latin typeface="+mn-lt"/>
                <a:ea typeface="Calibri" panose="020F0502020204030204" pitchFamily="34" charset="0"/>
                <a:cs typeface="Times New Roman" panose="02020603050405020304" pitchFamily="18" charset="0"/>
              </a:rPr>
              <a:t>đề</a:t>
            </a:r>
            <a:r>
              <a:rPr lang="en-US" sz="1300" kern="100" dirty="0">
                <a:solidFill>
                  <a:schemeClr val="tx1"/>
                </a:solidFill>
                <a:latin typeface="+mn-lt"/>
                <a:ea typeface="Calibri" panose="020F0502020204030204" pitchFamily="34" charset="0"/>
                <a:cs typeface="Times New Roman" panose="02020603050405020304" pitchFamily="18" charset="0"/>
              </a:rPr>
              <a:t> </a:t>
            </a:r>
            <a:r>
              <a:rPr lang="en-US" sz="1300" kern="100" dirty="0" err="1">
                <a:solidFill>
                  <a:schemeClr val="tx1"/>
                </a:solidFill>
                <a:latin typeface="+mn-lt"/>
                <a:ea typeface="Calibri" panose="020F0502020204030204" pitchFamily="34" charset="0"/>
                <a:cs typeface="Times New Roman" panose="02020603050405020304" pitchFamily="18" charset="0"/>
              </a:rPr>
              <a:t>tài</a:t>
            </a:r>
            <a:r>
              <a:rPr lang="vi-VN" sz="1300" kern="100" dirty="0">
                <a:solidFill>
                  <a:schemeClr val="tx1"/>
                </a:solidFill>
                <a:latin typeface="+mn-lt"/>
                <a:ea typeface="Calibri" panose="020F0502020204030204" pitchFamily="34" charset="0"/>
                <a:cs typeface="Times New Roman" panose="02020603050405020304" pitchFamily="18" charset="0"/>
              </a:rPr>
              <a:t>, sửa</a:t>
            </a:r>
            <a:r>
              <a:rPr lang="en-US" sz="1300" kern="100" dirty="0">
                <a:solidFill>
                  <a:schemeClr val="tx1"/>
                </a:solidFill>
                <a:latin typeface="+mn-lt"/>
                <a:ea typeface="Calibri" panose="020F0502020204030204" pitchFamily="34" charset="0"/>
                <a:cs typeface="Times New Roman" panose="02020603050405020304" pitchFamily="18" charset="0"/>
              </a:rPr>
              <a:t> </a:t>
            </a:r>
            <a:r>
              <a:rPr lang="en-US" sz="1300" kern="100" dirty="0" err="1">
                <a:solidFill>
                  <a:schemeClr val="tx1"/>
                </a:solidFill>
                <a:latin typeface="+mn-lt"/>
                <a:ea typeface="Calibri" panose="020F0502020204030204" pitchFamily="34" charset="0"/>
                <a:cs typeface="Times New Roman" panose="02020603050405020304" pitchFamily="18" charset="0"/>
              </a:rPr>
              <a:t>đề</a:t>
            </a:r>
            <a:r>
              <a:rPr lang="en-US" sz="1300" kern="100" dirty="0">
                <a:solidFill>
                  <a:schemeClr val="tx1"/>
                </a:solidFill>
                <a:latin typeface="+mn-lt"/>
                <a:ea typeface="Calibri" panose="020F0502020204030204" pitchFamily="34" charset="0"/>
                <a:cs typeface="Times New Roman" panose="02020603050405020304" pitchFamily="18" charset="0"/>
              </a:rPr>
              <a:t> </a:t>
            </a:r>
            <a:r>
              <a:rPr lang="en-US" sz="1300" kern="100" dirty="0" err="1">
                <a:solidFill>
                  <a:schemeClr val="tx1"/>
                </a:solidFill>
                <a:latin typeface="+mn-lt"/>
                <a:ea typeface="Calibri" panose="020F0502020204030204" pitchFamily="34" charset="0"/>
                <a:cs typeface="Times New Roman" panose="02020603050405020304" pitchFamily="18" charset="0"/>
              </a:rPr>
              <a:t>tài</a:t>
            </a:r>
            <a:r>
              <a:rPr lang="vi-VN" sz="1300" kern="100" dirty="0">
                <a:solidFill>
                  <a:schemeClr val="tx1"/>
                </a:solidFill>
                <a:latin typeface="+mn-lt"/>
                <a:ea typeface="Calibri" panose="020F0502020204030204" pitchFamily="34" charset="0"/>
                <a:cs typeface="Times New Roman" panose="02020603050405020304" pitchFamily="18" charset="0"/>
              </a:rPr>
              <a:t>,</a:t>
            </a:r>
            <a:r>
              <a:rPr lang="en-US" sz="1300" kern="100" dirty="0">
                <a:solidFill>
                  <a:schemeClr val="tx1"/>
                </a:solidFill>
                <a:latin typeface="+mn-lt"/>
                <a:ea typeface="Calibri" panose="020F0502020204030204" pitchFamily="34" charset="0"/>
                <a:cs typeface="Times New Roman" panose="02020603050405020304" pitchFamily="18" charset="0"/>
              </a:rPr>
              <a:t> </a:t>
            </a:r>
            <a:r>
              <a:rPr lang="en-US" sz="1300" kern="100" dirty="0" err="1">
                <a:solidFill>
                  <a:schemeClr val="tx1"/>
                </a:solidFill>
                <a:latin typeface="+mn-lt"/>
                <a:ea typeface="Calibri" panose="020F0502020204030204" pitchFamily="34" charset="0"/>
                <a:cs typeface="Times New Roman" panose="02020603050405020304" pitchFamily="18" charset="0"/>
              </a:rPr>
              <a:t>xem</a:t>
            </a:r>
            <a:r>
              <a:rPr lang="en-US" sz="1300" kern="100" dirty="0">
                <a:solidFill>
                  <a:schemeClr val="tx1"/>
                </a:solidFill>
                <a:latin typeface="+mn-lt"/>
                <a:ea typeface="Calibri" panose="020F0502020204030204" pitchFamily="34" charset="0"/>
                <a:cs typeface="Times New Roman" panose="02020603050405020304" pitchFamily="18" charset="0"/>
              </a:rPr>
              <a:t> </a:t>
            </a:r>
            <a:r>
              <a:rPr lang="en-US" sz="1300" kern="100" dirty="0" err="1">
                <a:solidFill>
                  <a:schemeClr val="tx1"/>
                </a:solidFill>
                <a:latin typeface="+mn-lt"/>
                <a:ea typeface="Calibri" panose="020F0502020204030204" pitchFamily="34" charset="0"/>
                <a:cs typeface="Times New Roman" panose="02020603050405020304" pitchFamily="18" charset="0"/>
              </a:rPr>
              <a:t>danh</a:t>
            </a:r>
            <a:r>
              <a:rPr lang="en-US" sz="1300" kern="100" dirty="0">
                <a:solidFill>
                  <a:schemeClr val="tx1"/>
                </a:solidFill>
                <a:latin typeface="+mn-lt"/>
                <a:ea typeface="Calibri" panose="020F0502020204030204" pitchFamily="34" charset="0"/>
                <a:cs typeface="Times New Roman" panose="02020603050405020304" pitchFamily="18" charset="0"/>
              </a:rPr>
              <a:t> </a:t>
            </a:r>
            <a:r>
              <a:rPr lang="en-US" sz="1300" kern="100" dirty="0" err="1">
                <a:solidFill>
                  <a:schemeClr val="tx1"/>
                </a:solidFill>
                <a:latin typeface="+mn-lt"/>
                <a:ea typeface="Calibri" panose="020F0502020204030204" pitchFamily="34" charset="0"/>
                <a:cs typeface="Times New Roman" panose="02020603050405020304" pitchFamily="18" charset="0"/>
              </a:rPr>
              <a:t>sách</a:t>
            </a:r>
            <a:r>
              <a:rPr lang="en-US" sz="1300" kern="100" dirty="0">
                <a:solidFill>
                  <a:schemeClr val="tx1"/>
                </a:solidFill>
                <a:latin typeface="+mn-lt"/>
                <a:ea typeface="Calibri" panose="020F0502020204030204" pitchFamily="34" charset="0"/>
                <a:cs typeface="Times New Roman" panose="02020603050405020304" pitchFamily="18" charset="0"/>
              </a:rPr>
              <a:t> </a:t>
            </a:r>
            <a:r>
              <a:rPr lang="en-US" sz="1300" kern="100" dirty="0" err="1">
                <a:solidFill>
                  <a:schemeClr val="tx1"/>
                </a:solidFill>
                <a:latin typeface="+mn-lt"/>
                <a:ea typeface="Calibri" panose="020F0502020204030204" pitchFamily="34" charset="0"/>
                <a:cs typeface="Times New Roman" panose="02020603050405020304" pitchFamily="18" charset="0"/>
              </a:rPr>
              <a:t>đề</a:t>
            </a:r>
            <a:r>
              <a:rPr lang="en-US" sz="1300" kern="100" dirty="0">
                <a:solidFill>
                  <a:schemeClr val="tx1"/>
                </a:solidFill>
                <a:latin typeface="+mn-lt"/>
                <a:ea typeface="Calibri" panose="020F0502020204030204" pitchFamily="34" charset="0"/>
                <a:cs typeface="Times New Roman" panose="02020603050405020304" pitchFamily="18" charset="0"/>
              </a:rPr>
              <a:t> </a:t>
            </a:r>
            <a:r>
              <a:rPr lang="en-US" sz="1300" kern="100" dirty="0" err="1">
                <a:solidFill>
                  <a:schemeClr val="tx1"/>
                </a:solidFill>
                <a:latin typeface="+mn-lt"/>
                <a:ea typeface="Calibri" panose="020F0502020204030204" pitchFamily="34" charset="0"/>
                <a:cs typeface="Times New Roman" panose="02020603050405020304" pitchFamily="18" charset="0"/>
              </a:rPr>
              <a:t>tài</a:t>
            </a:r>
            <a:r>
              <a:rPr lang="en-US" sz="1300" kern="100" dirty="0">
                <a:solidFill>
                  <a:schemeClr val="tx1"/>
                </a:solidFill>
                <a:latin typeface="+mn-lt"/>
                <a:ea typeface="Calibri" panose="020F0502020204030204" pitchFamily="34" charset="0"/>
                <a:cs typeface="Times New Roman" panose="02020603050405020304" pitchFamily="18" charset="0"/>
              </a:rPr>
              <a:t>, </a:t>
            </a:r>
            <a:endParaRPr lang="en-US" sz="1300" kern="100" dirty="0" smtClean="0">
              <a:solidFill>
                <a:schemeClr val="tx1"/>
              </a:solidFill>
              <a:latin typeface="+mn-lt"/>
              <a:ea typeface="Calibri" panose="020F0502020204030204" pitchFamily="34" charset="0"/>
              <a:cs typeface="Times New Roman" panose="02020603050405020304" pitchFamily="18" charset="0"/>
            </a:endParaRPr>
          </a:p>
          <a:p>
            <a:pPr>
              <a:lnSpc>
                <a:spcPct val="150000"/>
              </a:lnSpc>
            </a:pPr>
            <a:r>
              <a:rPr lang="en-US" sz="1300" kern="100" dirty="0" err="1" smtClean="0">
                <a:solidFill>
                  <a:schemeClr val="tx1"/>
                </a:solidFill>
                <a:latin typeface="+mn-lt"/>
                <a:ea typeface="Calibri" panose="020F0502020204030204" pitchFamily="34" charset="0"/>
                <a:cs typeface="Times New Roman" panose="02020603050405020304" pitchFamily="18" charset="0"/>
              </a:rPr>
              <a:t>duyệt</a:t>
            </a:r>
            <a:r>
              <a:rPr lang="en-US" sz="1300" kern="100" dirty="0" smtClean="0">
                <a:solidFill>
                  <a:schemeClr val="tx1"/>
                </a:solidFill>
                <a:latin typeface="+mn-lt"/>
                <a:ea typeface="Calibri" panose="020F0502020204030204" pitchFamily="34" charset="0"/>
                <a:cs typeface="Times New Roman" panose="02020603050405020304" pitchFamily="18" charset="0"/>
              </a:rPr>
              <a:t> </a:t>
            </a:r>
            <a:r>
              <a:rPr lang="en-US" sz="1300" kern="100" dirty="0" err="1">
                <a:solidFill>
                  <a:schemeClr val="tx1"/>
                </a:solidFill>
                <a:latin typeface="+mn-lt"/>
                <a:ea typeface="Calibri" panose="020F0502020204030204" pitchFamily="34" charset="0"/>
                <a:cs typeface="Times New Roman" panose="02020603050405020304" pitchFamily="18" charset="0"/>
              </a:rPr>
              <a:t>đề</a:t>
            </a:r>
            <a:r>
              <a:rPr lang="en-US" sz="1300" kern="100" dirty="0">
                <a:solidFill>
                  <a:schemeClr val="tx1"/>
                </a:solidFill>
                <a:latin typeface="+mn-lt"/>
                <a:ea typeface="Calibri" panose="020F0502020204030204" pitchFamily="34" charset="0"/>
                <a:cs typeface="Times New Roman" panose="02020603050405020304" pitchFamily="18" charset="0"/>
              </a:rPr>
              <a:t> </a:t>
            </a:r>
            <a:r>
              <a:rPr lang="en-US" sz="1300" kern="100" dirty="0" err="1">
                <a:solidFill>
                  <a:schemeClr val="tx1"/>
                </a:solidFill>
                <a:latin typeface="+mn-lt"/>
                <a:ea typeface="Calibri" panose="020F0502020204030204" pitchFamily="34" charset="0"/>
                <a:cs typeface="Times New Roman" panose="02020603050405020304" pitchFamily="18" charset="0"/>
              </a:rPr>
              <a:t>tài</a:t>
            </a:r>
            <a:r>
              <a:rPr lang="en-US" sz="1300" kern="100" dirty="0">
                <a:solidFill>
                  <a:schemeClr val="tx1"/>
                </a:solidFill>
                <a:latin typeface="+mn-lt"/>
                <a:ea typeface="Calibri" panose="020F0502020204030204" pitchFamily="34" charset="0"/>
                <a:cs typeface="Times New Roman" panose="02020603050405020304" pitchFamily="18" charset="0"/>
              </a:rPr>
              <a:t>, </a:t>
            </a:r>
            <a:r>
              <a:rPr lang="en-US" sz="1300" kern="100" dirty="0" err="1">
                <a:solidFill>
                  <a:schemeClr val="tx1"/>
                </a:solidFill>
                <a:latin typeface="+mn-lt"/>
                <a:ea typeface="Calibri" panose="020F0502020204030204" pitchFamily="34" charset="0"/>
                <a:cs typeface="Times New Roman" panose="02020603050405020304" pitchFamily="18" charset="0"/>
              </a:rPr>
              <a:t>tạo</a:t>
            </a:r>
            <a:r>
              <a:rPr lang="en-US" sz="1300" kern="100" dirty="0">
                <a:solidFill>
                  <a:schemeClr val="tx1"/>
                </a:solidFill>
                <a:latin typeface="+mn-lt"/>
                <a:ea typeface="Calibri" panose="020F0502020204030204" pitchFamily="34" charset="0"/>
                <a:cs typeface="Times New Roman" panose="02020603050405020304" pitchFamily="18" charset="0"/>
              </a:rPr>
              <a:t> </a:t>
            </a:r>
            <a:r>
              <a:rPr lang="en-US" sz="1300" kern="100" dirty="0" err="1">
                <a:solidFill>
                  <a:schemeClr val="tx1"/>
                </a:solidFill>
                <a:latin typeface="+mn-lt"/>
                <a:ea typeface="Calibri" panose="020F0502020204030204" pitchFamily="34" charset="0"/>
                <a:cs typeface="Times New Roman" panose="02020603050405020304" pitchFamily="18" charset="0"/>
              </a:rPr>
              <a:t>tài</a:t>
            </a:r>
            <a:r>
              <a:rPr lang="en-US" sz="1300" kern="100" dirty="0">
                <a:solidFill>
                  <a:schemeClr val="tx1"/>
                </a:solidFill>
                <a:latin typeface="+mn-lt"/>
                <a:ea typeface="Calibri" panose="020F0502020204030204" pitchFamily="34" charset="0"/>
                <a:cs typeface="Times New Roman" panose="02020603050405020304" pitchFamily="18" charset="0"/>
              </a:rPr>
              <a:t> </a:t>
            </a:r>
            <a:r>
              <a:rPr lang="en-US" sz="1300" kern="100" dirty="0" err="1">
                <a:solidFill>
                  <a:schemeClr val="tx1"/>
                </a:solidFill>
                <a:latin typeface="+mn-lt"/>
                <a:ea typeface="Calibri" panose="020F0502020204030204" pitchFamily="34" charset="0"/>
                <a:cs typeface="Times New Roman" panose="02020603050405020304" pitchFamily="18" charset="0"/>
              </a:rPr>
              <a:t>khoản</a:t>
            </a:r>
            <a:r>
              <a:rPr lang="en-US" sz="1300" kern="100" dirty="0">
                <a:solidFill>
                  <a:schemeClr val="tx1"/>
                </a:solidFill>
                <a:latin typeface="+mn-lt"/>
                <a:ea typeface="Calibri" panose="020F0502020204030204" pitchFamily="34" charset="0"/>
                <a:cs typeface="Times New Roman" panose="02020603050405020304" pitchFamily="18" charset="0"/>
              </a:rPr>
              <a:t> </a:t>
            </a:r>
            <a:r>
              <a:rPr lang="en-US" sz="1300" kern="100" dirty="0" err="1">
                <a:solidFill>
                  <a:schemeClr val="tx1"/>
                </a:solidFill>
                <a:latin typeface="+mn-lt"/>
                <a:ea typeface="Calibri" panose="020F0502020204030204" pitchFamily="34" charset="0"/>
                <a:cs typeface="Times New Roman" panose="02020603050405020304" pitchFamily="18" charset="0"/>
              </a:rPr>
              <a:t>cho</a:t>
            </a:r>
            <a:r>
              <a:rPr lang="en-US" sz="1300" kern="100" dirty="0">
                <a:solidFill>
                  <a:schemeClr val="tx1"/>
                </a:solidFill>
                <a:latin typeface="+mn-lt"/>
                <a:ea typeface="Calibri" panose="020F0502020204030204" pitchFamily="34" charset="0"/>
                <a:cs typeface="Times New Roman" panose="02020603050405020304" pitchFamily="18" charset="0"/>
              </a:rPr>
              <a:t> </a:t>
            </a:r>
            <a:r>
              <a:rPr lang="en-US" sz="1300" kern="100" dirty="0" err="1">
                <a:solidFill>
                  <a:schemeClr val="tx1"/>
                </a:solidFill>
                <a:latin typeface="+mn-lt"/>
                <a:ea typeface="Calibri" panose="020F0502020204030204" pitchFamily="34" charset="0"/>
                <a:cs typeface="Times New Roman" panose="02020603050405020304" pitchFamily="18" charset="0"/>
              </a:rPr>
              <a:t>sinh</a:t>
            </a:r>
            <a:r>
              <a:rPr lang="en-US" sz="1300" kern="100" dirty="0">
                <a:solidFill>
                  <a:schemeClr val="tx1"/>
                </a:solidFill>
                <a:latin typeface="+mn-lt"/>
                <a:ea typeface="Calibri" panose="020F0502020204030204" pitchFamily="34" charset="0"/>
                <a:cs typeface="Times New Roman" panose="02020603050405020304" pitchFamily="18" charset="0"/>
              </a:rPr>
              <a:t> </a:t>
            </a:r>
            <a:r>
              <a:rPr lang="en-US" sz="1300" kern="100" dirty="0" err="1">
                <a:solidFill>
                  <a:schemeClr val="tx1"/>
                </a:solidFill>
                <a:latin typeface="+mn-lt"/>
                <a:ea typeface="Calibri" panose="020F0502020204030204" pitchFamily="34" charset="0"/>
                <a:cs typeface="Times New Roman" panose="02020603050405020304" pitchFamily="18" charset="0"/>
              </a:rPr>
              <a:t>viên</a:t>
            </a:r>
            <a:r>
              <a:rPr lang="en-US" sz="1300" kern="100" dirty="0">
                <a:solidFill>
                  <a:schemeClr val="tx1"/>
                </a:solidFill>
                <a:latin typeface="+mn-lt"/>
                <a:ea typeface="Calibri" panose="020F0502020204030204" pitchFamily="34" charset="0"/>
                <a:cs typeface="Times New Roman" panose="02020603050405020304" pitchFamily="18" charset="0"/>
              </a:rPr>
              <a:t>.</a:t>
            </a:r>
            <a:r>
              <a:rPr lang="vi-VN" sz="1300" kern="100" dirty="0">
                <a:solidFill>
                  <a:schemeClr val="tx1"/>
                </a:solidFill>
                <a:latin typeface="+mn-lt"/>
                <a:ea typeface="Calibri" panose="020F0502020204030204" pitchFamily="34" charset="0"/>
                <a:cs typeface="Times New Roman" panose="02020603050405020304" pitchFamily="18" charset="0"/>
              </a:rPr>
              <a:t/>
            </a:r>
            <a:br>
              <a:rPr lang="vi-VN" sz="1300" kern="100" dirty="0">
                <a:solidFill>
                  <a:schemeClr val="tx1"/>
                </a:solidFill>
                <a:latin typeface="+mn-lt"/>
                <a:ea typeface="Calibri" panose="020F0502020204030204" pitchFamily="34" charset="0"/>
                <a:cs typeface="Times New Roman" panose="02020603050405020304" pitchFamily="18" charset="0"/>
              </a:rPr>
            </a:br>
            <a:r>
              <a:rPr lang="en-US" sz="1300" kern="100" dirty="0">
                <a:solidFill>
                  <a:schemeClr val="tx1"/>
                </a:solidFill>
                <a:latin typeface="+mn-lt"/>
                <a:ea typeface="Calibri" panose="020F0502020204030204" pitchFamily="34" charset="0"/>
                <a:cs typeface="Times New Roman" panose="02020603050405020304" pitchFamily="18" charset="0"/>
              </a:rPr>
              <a:t>     </a:t>
            </a:r>
            <a:r>
              <a:rPr lang="en-US" sz="1300" kern="100" dirty="0" err="1">
                <a:solidFill>
                  <a:schemeClr val="tx1"/>
                </a:solidFill>
                <a:latin typeface="+mn-lt"/>
                <a:ea typeface="Calibri" panose="020F0502020204030204" pitchFamily="34" charset="0"/>
                <a:cs typeface="Times New Roman" panose="02020603050405020304" pitchFamily="18" charset="0"/>
              </a:rPr>
              <a:t>Chức</a:t>
            </a:r>
            <a:r>
              <a:rPr lang="en-US" sz="1300" kern="100" dirty="0">
                <a:solidFill>
                  <a:schemeClr val="tx1"/>
                </a:solidFill>
                <a:latin typeface="+mn-lt"/>
                <a:ea typeface="Calibri" panose="020F0502020204030204" pitchFamily="34" charset="0"/>
                <a:cs typeface="Times New Roman" panose="02020603050405020304" pitchFamily="18" charset="0"/>
              </a:rPr>
              <a:t> </a:t>
            </a:r>
            <a:r>
              <a:rPr lang="en-US" sz="1300" kern="100" dirty="0" err="1">
                <a:solidFill>
                  <a:schemeClr val="tx1"/>
                </a:solidFill>
                <a:latin typeface="+mn-lt"/>
                <a:ea typeface="Calibri" panose="020F0502020204030204" pitchFamily="34" charset="0"/>
                <a:cs typeface="Times New Roman" panose="02020603050405020304" pitchFamily="18" charset="0"/>
              </a:rPr>
              <a:t>năng</a:t>
            </a:r>
            <a:r>
              <a:rPr lang="en-US" sz="1300" kern="100" dirty="0">
                <a:solidFill>
                  <a:schemeClr val="tx1"/>
                </a:solidFill>
                <a:latin typeface="+mn-lt"/>
                <a:ea typeface="Calibri" panose="020F0502020204030204" pitchFamily="34" charset="0"/>
                <a:cs typeface="Times New Roman" panose="02020603050405020304" pitchFamily="18" charset="0"/>
              </a:rPr>
              <a:t> </a:t>
            </a:r>
            <a:r>
              <a:rPr lang="en-US" sz="1300" kern="100" dirty="0" err="1">
                <a:solidFill>
                  <a:schemeClr val="tx1"/>
                </a:solidFill>
                <a:latin typeface="+mn-lt"/>
                <a:ea typeface="Calibri" panose="020F0502020204030204" pitchFamily="34" charset="0"/>
                <a:cs typeface="Times New Roman" panose="02020603050405020304" pitchFamily="18" charset="0"/>
              </a:rPr>
              <a:t>cho</a:t>
            </a:r>
            <a:r>
              <a:rPr lang="en-US" sz="1300" kern="100" dirty="0">
                <a:solidFill>
                  <a:schemeClr val="tx1"/>
                </a:solidFill>
                <a:latin typeface="+mn-lt"/>
                <a:ea typeface="Calibri" panose="020F0502020204030204" pitchFamily="34" charset="0"/>
                <a:cs typeface="Times New Roman" panose="02020603050405020304" pitchFamily="18" charset="0"/>
              </a:rPr>
              <a:t> </a:t>
            </a:r>
            <a:r>
              <a:rPr lang="en-US" sz="1300" kern="100" dirty="0" err="1">
                <a:solidFill>
                  <a:schemeClr val="tx1"/>
                </a:solidFill>
                <a:latin typeface="+mn-lt"/>
                <a:ea typeface="Calibri" panose="020F0502020204030204" pitchFamily="34" charset="0"/>
                <a:cs typeface="Times New Roman" panose="02020603050405020304" pitchFamily="18" charset="0"/>
              </a:rPr>
              <a:t>sinh</a:t>
            </a:r>
            <a:r>
              <a:rPr lang="en-US" sz="1300" kern="100" dirty="0">
                <a:solidFill>
                  <a:schemeClr val="tx1"/>
                </a:solidFill>
                <a:latin typeface="+mn-lt"/>
                <a:ea typeface="Calibri" panose="020F0502020204030204" pitchFamily="34" charset="0"/>
                <a:cs typeface="Times New Roman" panose="02020603050405020304" pitchFamily="18" charset="0"/>
              </a:rPr>
              <a:t> </a:t>
            </a:r>
            <a:r>
              <a:rPr lang="en-US" sz="1300" kern="100" dirty="0" err="1">
                <a:solidFill>
                  <a:schemeClr val="tx1"/>
                </a:solidFill>
                <a:latin typeface="+mn-lt"/>
                <a:ea typeface="Calibri" panose="020F0502020204030204" pitchFamily="34" charset="0"/>
                <a:cs typeface="Times New Roman" panose="02020603050405020304" pitchFamily="18" charset="0"/>
              </a:rPr>
              <a:t>viên</a:t>
            </a:r>
            <a:r>
              <a:rPr lang="en-US" sz="1300" kern="100" dirty="0">
                <a:solidFill>
                  <a:schemeClr val="tx1"/>
                </a:solidFill>
                <a:latin typeface="+mn-lt"/>
                <a:ea typeface="Calibri" panose="020F0502020204030204" pitchFamily="34" charset="0"/>
                <a:cs typeface="Times New Roman" panose="02020603050405020304" pitchFamily="18" charset="0"/>
              </a:rPr>
              <a:t>: </a:t>
            </a:r>
            <a:r>
              <a:rPr lang="en-US" sz="1300" kern="100" dirty="0" err="1">
                <a:solidFill>
                  <a:schemeClr val="tx1"/>
                </a:solidFill>
                <a:latin typeface="+mn-lt"/>
                <a:ea typeface="Calibri" panose="020F0502020204030204" pitchFamily="34" charset="0"/>
                <a:cs typeface="Times New Roman" panose="02020603050405020304" pitchFamily="18" charset="0"/>
              </a:rPr>
              <a:t>Đăng</a:t>
            </a:r>
            <a:r>
              <a:rPr lang="en-US" sz="1300" kern="100" dirty="0">
                <a:solidFill>
                  <a:schemeClr val="tx1"/>
                </a:solidFill>
                <a:latin typeface="+mn-lt"/>
                <a:ea typeface="Calibri" panose="020F0502020204030204" pitchFamily="34" charset="0"/>
                <a:cs typeface="Times New Roman" panose="02020603050405020304" pitchFamily="18" charset="0"/>
              </a:rPr>
              <a:t> </a:t>
            </a:r>
            <a:r>
              <a:rPr lang="en-US" sz="1300" kern="100" dirty="0" err="1">
                <a:solidFill>
                  <a:schemeClr val="tx1"/>
                </a:solidFill>
                <a:latin typeface="+mn-lt"/>
                <a:ea typeface="Calibri" panose="020F0502020204030204" pitchFamily="34" charset="0"/>
                <a:cs typeface="Times New Roman" panose="02020603050405020304" pitchFamily="18" charset="0"/>
              </a:rPr>
              <a:t>ký</a:t>
            </a:r>
            <a:r>
              <a:rPr lang="en-US" sz="1300" kern="100" dirty="0">
                <a:solidFill>
                  <a:schemeClr val="tx1"/>
                </a:solidFill>
                <a:latin typeface="+mn-lt"/>
                <a:ea typeface="Calibri" panose="020F0502020204030204" pitchFamily="34" charset="0"/>
                <a:cs typeface="Times New Roman" panose="02020603050405020304" pitchFamily="18" charset="0"/>
              </a:rPr>
              <a:t> </a:t>
            </a:r>
            <a:r>
              <a:rPr lang="en-US" sz="1300" kern="100" dirty="0" err="1">
                <a:solidFill>
                  <a:schemeClr val="tx1"/>
                </a:solidFill>
                <a:latin typeface="+mn-lt"/>
                <a:ea typeface="Calibri" panose="020F0502020204030204" pitchFamily="34" charset="0"/>
                <a:cs typeface="Times New Roman" panose="02020603050405020304" pitchFamily="18" charset="0"/>
              </a:rPr>
              <a:t>đề</a:t>
            </a:r>
            <a:r>
              <a:rPr lang="en-US" sz="1300" kern="100" dirty="0">
                <a:solidFill>
                  <a:schemeClr val="tx1"/>
                </a:solidFill>
                <a:latin typeface="+mn-lt"/>
                <a:ea typeface="Calibri" panose="020F0502020204030204" pitchFamily="34" charset="0"/>
                <a:cs typeface="Times New Roman" panose="02020603050405020304" pitchFamily="18" charset="0"/>
              </a:rPr>
              <a:t> </a:t>
            </a:r>
            <a:r>
              <a:rPr lang="en-US" sz="1300" kern="100" dirty="0" err="1">
                <a:solidFill>
                  <a:schemeClr val="tx1"/>
                </a:solidFill>
                <a:latin typeface="+mn-lt"/>
                <a:ea typeface="Calibri" panose="020F0502020204030204" pitchFamily="34" charset="0"/>
                <a:cs typeface="Times New Roman" panose="02020603050405020304" pitchFamily="18" charset="0"/>
              </a:rPr>
              <a:t>tài</a:t>
            </a:r>
            <a:r>
              <a:rPr lang="en-US" sz="1300" kern="100" dirty="0">
                <a:solidFill>
                  <a:schemeClr val="tx1"/>
                </a:solidFill>
                <a:latin typeface="+mn-lt"/>
                <a:ea typeface="Calibri" panose="020F0502020204030204" pitchFamily="34" charset="0"/>
                <a:cs typeface="Times New Roman" panose="02020603050405020304" pitchFamily="18" charset="0"/>
              </a:rPr>
              <a:t> </a:t>
            </a:r>
            <a:r>
              <a:rPr lang="en-US" sz="1300" kern="100" dirty="0" err="1">
                <a:solidFill>
                  <a:schemeClr val="tx1"/>
                </a:solidFill>
                <a:latin typeface="+mn-lt"/>
                <a:ea typeface="Calibri" panose="020F0502020204030204" pitchFamily="34" charset="0"/>
                <a:cs typeface="Times New Roman" panose="02020603050405020304" pitchFamily="18" charset="0"/>
              </a:rPr>
              <a:t>và</a:t>
            </a:r>
            <a:r>
              <a:rPr lang="en-US" sz="1300" kern="100" dirty="0">
                <a:solidFill>
                  <a:schemeClr val="tx1"/>
                </a:solidFill>
                <a:latin typeface="+mn-lt"/>
                <a:ea typeface="Calibri" panose="020F0502020204030204" pitchFamily="34" charset="0"/>
                <a:cs typeface="Times New Roman" panose="02020603050405020304" pitchFamily="18" charset="0"/>
              </a:rPr>
              <a:t> </a:t>
            </a:r>
            <a:r>
              <a:rPr lang="en-US" sz="1300" kern="100" dirty="0" err="1">
                <a:solidFill>
                  <a:schemeClr val="tx1"/>
                </a:solidFill>
                <a:latin typeface="+mn-lt"/>
                <a:ea typeface="Calibri" panose="020F0502020204030204" pitchFamily="34" charset="0"/>
                <a:cs typeface="Times New Roman" panose="02020603050405020304" pitchFamily="18" charset="0"/>
              </a:rPr>
              <a:t>thay</a:t>
            </a:r>
            <a:r>
              <a:rPr lang="en-US" sz="1300" kern="100" dirty="0">
                <a:solidFill>
                  <a:schemeClr val="tx1"/>
                </a:solidFill>
                <a:latin typeface="+mn-lt"/>
                <a:ea typeface="Calibri" panose="020F0502020204030204" pitchFamily="34" charset="0"/>
                <a:cs typeface="Times New Roman" panose="02020603050405020304" pitchFamily="18" charset="0"/>
              </a:rPr>
              <a:t> </a:t>
            </a:r>
            <a:r>
              <a:rPr lang="en-US" sz="1300" kern="100" dirty="0" err="1">
                <a:solidFill>
                  <a:schemeClr val="tx1"/>
                </a:solidFill>
                <a:latin typeface="+mn-lt"/>
                <a:ea typeface="Calibri" panose="020F0502020204030204" pitchFamily="34" charset="0"/>
                <a:cs typeface="Times New Roman" panose="02020603050405020304" pitchFamily="18" charset="0"/>
              </a:rPr>
              <a:t>đổi</a:t>
            </a:r>
            <a:r>
              <a:rPr lang="en-US" sz="1300" kern="100" dirty="0">
                <a:solidFill>
                  <a:schemeClr val="tx1"/>
                </a:solidFill>
                <a:latin typeface="+mn-lt"/>
                <a:ea typeface="Calibri" panose="020F0502020204030204" pitchFamily="34" charset="0"/>
                <a:cs typeface="Times New Roman" panose="02020603050405020304" pitchFamily="18" charset="0"/>
              </a:rPr>
              <a:t> </a:t>
            </a:r>
            <a:r>
              <a:rPr lang="en-US" sz="1300" kern="100" dirty="0" err="1">
                <a:solidFill>
                  <a:schemeClr val="tx1"/>
                </a:solidFill>
                <a:latin typeface="+mn-lt"/>
                <a:ea typeface="Calibri" panose="020F0502020204030204" pitchFamily="34" charset="0"/>
                <a:cs typeface="Times New Roman" panose="02020603050405020304" pitchFamily="18" charset="0"/>
              </a:rPr>
              <a:t>mật</a:t>
            </a:r>
            <a:r>
              <a:rPr lang="en-US" sz="1300" kern="100" dirty="0">
                <a:solidFill>
                  <a:schemeClr val="tx1"/>
                </a:solidFill>
                <a:latin typeface="+mn-lt"/>
                <a:ea typeface="Calibri" panose="020F0502020204030204" pitchFamily="34" charset="0"/>
                <a:cs typeface="Times New Roman" panose="02020603050405020304" pitchFamily="18" charset="0"/>
              </a:rPr>
              <a:t> </a:t>
            </a:r>
            <a:r>
              <a:rPr lang="en-US" sz="1300" kern="100" dirty="0" err="1">
                <a:solidFill>
                  <a:schemeClr val="tx1"/>
                </a:solidFill>
                <a:latin typeface="+mn-lt"/>
                <a:ea typeface="Calibri" panose="020F0502020204030204" pitchFamily="34" charset="0"/>
                <a:cs typeface="Times New Roman" panose="02020603050405020304" pitchFamily="18" charset="0"/>
              </a:rPr>
              <a:t>khẩu</a:t>
            </a:r>
            <a:r>
              <a:rPr lang="en-US" sz="1300" kern="100" dirty="0">
                <a:solidFill>
                  <a:schemeClr val="tx1"/>
                </a:solidFill>
                <a:latin typeface="+mn-lt"/>
                <a:ea typeface="Calibri" panose="020F0502020204030204" pitchFamily="34" charset="0"/>
                <a:cs typeface="Times New Roman" panose="02020603050405020304" pitchFamily="18" charset="0"/>
              </a:rPr>
              <a:t>.</a:t>
            </a:r>
          </a:p>
          <a:p>
            <a:pPr>
              <a:lnSpc>
                <a:spcPct val="150000"/>
              </a:lnSpc>
            </a:pPr>
            <a:r>
              <a:rPr lang="en-US" sz="1300" kern="100" dirty="0">
                <a:solidFill>
                  <a:schemeClr val="tx1"/>
                </a:solidFill>
                <a:latin typeface="+mn-lt"/>
                <a:ea typeface="Calibri" panose="020F0502020204030204" pitchFamily="34" charset="0"/>
                <a:cs typeface="Times New Roman" panose="02020603050405020304" pitchFamily="18" charset="0"/>
              </a:rPr>
              <a:t>Đ</a:t>
            </a:r>
            <a:r>
              <a:rPr lang="vi-VN" sz="1300" kern="100" dirty="0">
                <a:solidFill>
                  <a:schemeClr val="tx1"/>
                </a:solidFill>
                <a:latin typeface="+mn-lt"/>
                <a:ea typeface="Calibri" panose="020F0502020204030204" pitchFamily="34" charset="0"/>
                <a:cs typeface="Times New Roman" panose="02020603050405020304" pitchFamily="18" charset="0"/>
              </a:rPr>
              <a:t>áp ứng đầy đủ các nhu cầu được đề ra.Ứng dụng chạy nhanh chóng, giao diện thân thiện dễ sử dụng.</a:t>
            </a:r>
            <a:endParaRPr lang="en-US" sz="1300" kern="100" dirty="0">
              <a:solidFill>
                <a:schemeClr val="tx1"/>
              </a:solidFill>
              <a:latin typeface="+mn-lt"/>
              <a:ea typeface="Calibri" panose="020F0502020204030204" pitchFamily="34"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04"/>
        <p:cNvGrpSpPr/>
        <p:nvPr/>
      </p:nvGrpSpPr>
      <p:grpSpPr>
        <a:xfrm>
          <a:off x="0" y="0"/>
          <a:ext cx="0" cy="0"/>
          <a:chOff x="0" y="0"/>
          <a:chExt cx="0" cy="0"/>
        </a:xfrm>
      </p:grpSpPr>
      <p:grpSp>
        <p:nvGrpSpPr>
          <p:cNvPr id="1907" name="Google Shape;1907;p35"/>
          <p:cNvGrpSpPr/>
          <p:nvPr/>
        </p:nvGrpSpPr>
        <p:grpSpPr>
          <a:xfrm flipH="1">
            <a:off x="7263675" y="3692588"/>
            <a:ext cx="1165225" cy="1195388"/>
            <a:chOff x="4767263" y="2460638"/>
            <a:chExt cx="1165225" cy="1195388"/>
          </a:xfrm>
        </p:grpSpPr>
        <p:sp>
          <p:nvSpPr>
            <p:cNvPr id="1908" name="Google Shape;1908;p35"/>
            <p:cNvSpPr/>
            <p:nvPr/>
          </p:nvSpPr>
          <p:spPr>
            <a:xfrm>
              <a:off x="4767263" y="2460638"/>
              <a:ext cx="1165225" cy="1195388"/>
            </a:xfrm>
            <a:custGeom>
              <a:avLst/>
              <a:gdLst/>
              <a:ahLst/>
              <a:cxnLst/>
              <a:rect l="l" t="t" r="r" b="b"/>
              <a:pathLst>
                <a:path w="390" h="401" extrusionOk="0">
                  <a:moveTo>
                    <a:pt x="390" y="143"/>
                  </a:moveTo>
                  <a:cubicBezTo>
                    <a:pt x="376" y="102"/>
                    <a:pt x="350" y="66"/>
                    <a:pt x="316" y="41"/>
                  </a:cubicBezTo>
                  <a:cubicBezTo>
                    <a:pt x="281" y="15"/>
                    <a:pt x="239" y="0"/>
                    <a:pt x="193" y="0"/>
                  </a:cubicBezTo>
                  <a:cubicBezTo>
                    <a:pt x="193" y="14"/>
                    <a:pt x="193" y="14"/>
                    <a:pt x="193" y="14"/>
                  </a:cubicBezTo>
                  <a:cubicBezTo>
                    <a:pt x="86" y="14"/>
                    <a:pt x="0" y="100"/>
                    <a:pt x="0" y="207"/>
                  </a:cubicBezTo>
                  <a:cubicBezTo>
                    <a:pt x="0" y="314"/>
                    <a:pt x="86" y="401"/>
                    <a:pt x="193" y="401"/>
                  </a:cubicBezTo>
                  <a:cubicBezTo>
                    <a:pt x="300" y="401"/>
                    <a:pt x="386" y="314"/>
                    <a:pt x="386" y="207"/>
                  </a:cubicBezTo>
                  <a:cubicBezTo>
                    <a:pt x="386" y="186"/>
                    <a:pt x="383" y="166"/>
                    <a:pt x="377" y="147"/>
                  </a:cubicBezTo>
                  <a:lnTo>
                    <a:pt x="390" y="143"/>
                  </a:lnTo>
                  <a:close/>
                  <a:moveTo>
                    <a:pt x="384" y="207"/>
                  </a:moveTo>
                  <a:cubicBezTo>
                    <a:pt x="384" y="260"/>
                    <a:pt x="363" y="308"/>
                    <a:pt x="328" y="342"/>
                  </a:cubicBezTo>
                  <a:cubicBezTo>
                    <a:pt x="294" y="377"/>
                    <a:pt x="246" y="398"/>
                    <a:pt x="193" y="398"/>
                  </a:cubicBezTo>
                  <a:cubicBezTo>
                    <a:pt x="140" y="398"/>
                    <a:pt x="92" y="377"/>
                    <a:pt x="58" y="342"/>
                  </a:cubicBezTo>
                  <a:cubicBezTo>
                    <a:pt x="23" y="308"/>
                    <a:pt x="2" y="260"/>
                    <a:pt x="2" y="207"/>
                  </a:cubicBezTo>
                  <a:cubicBezTo>
                    <a:pt x="2" y="154"/>
                    <a:pt x="23" y="107"/>
                    <a:pt x="58" y="72"/>
                  </a:cubicBezTo>
                  <a:cubicBezTo>
                    <a:pt x="92" y="37"/>
                    <a:pt x="140" y="16"/>
                    <a:pt x="193" y="16"/>
                  </a:cubicBezTo>
                  <a:cubicBezTo>
                    <a:pt x="193" y="30"/>
                    <a:pt x="193" y="30"/>
                    <a:pt x="193" y="30"/>
                  </a:cubicBezTo>
                  <a:cubicBezTo>
                    <a:pt x="232" y="30"/>
                    <a:pt x="269" y="43"/>
                    <a:pt x="298" y="64"/>
                  </a:cubicBezTo>
                  <a:cubicBezTo>
                    <a:pt x="328" y="86"/>
                    <a:pt x="350" y="117"/>
                    <a:pt x="362" y="152"/>
                  </a:cubicBezTo>
                  <a:cubicBezTo>
                    <a:pt x="375" y="148"/>
                    <a:pt x="375" y="148"/>
                    <a:pt x="375" y="148"/>
                  </a:cubicBezTo>
                  <a:cubicBezTo>
                    <a:pt x="381" y="167"/>
                    <a:pt x="384" y="187"/>
                    <a:pt x="384" y="20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9" name="Google Shape;1909;p35"/>
            <p:cNvSpPr/>
            <p:nvPr/>
          </p:nvSpPr>
          <p:spPr>
            <a:xfrm>
              <a:off x="4851400" y="3232163"/>
              <a:ext cx="111125" cy="53975"/>
            </a:xfrm>
            <a:custGeom>
              <a:avLst/>
              <a:gdLst/>
              <a:ahLst/>
              <a:cxnLst/>
              <a:rect l="l" t="t" r="r" b="b"/>
              <a:pathLst>
                <a:path w="37" h="18" extrusionOk="0">
                  <a:moveTo>
                    <a:pt x="36" y="0"/>
                  </a:moveTo>
                  <a:cubicBezTo>
                    <a:pt x="0" y="14"/>
                    <a:pt x="0" y="14"/>
                    <a:pt x="0" y="14"/>
                  </a:cubicBezTo>
                  <a:cubicBezTo>
                    <a:pt x="0" y="15"/>
                    <a:pt x="1" y="17"/>
                    <a:pt x="1" y="18"/>
                  </a:cubicBezTo>
                  <a:cubicBezTo>
                    <a:pt x="37" y="3"/>
                    <a:pt x="37" y="3"/>
                    <a:pt x="37" y="3"/>
                  </a:cubicBezTo>
                  <a:cubicBezTo>
                    <a:pt x="37" y="2"/>
                    <a:pt x="36" y="1"/>
                    <a:pt x="36"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0" name="Google Shape;1910;p35"/>
            <p:cNvSpPr/>
            <p:nvPr/>
          </p:nvSpPr>
          <p:spPr>
            <a:xfrm>
              <a:off x="4840288" y="3206763"/>
              <a:ext cx="112712" cy="47625"/>
            </a:xfrm>
            <a:custGeom>
              <a:avLst/>
              <a:gdLst/>
              <a:ahLst/>
              <a:cxnLst/>
              <a:rect l="l" t="t" r="r" b="b"/>
              <a:pathLst>
                <a:path w="38" h="16" extrusionOk="0">
                  <a:moveTo>
                    <a:pt x="37" y="0"/>
                  </a:moveTo>
                  <a:cubicBezTo>
                    <a:pt x="0" y="12"/>
                    <a:pt x="0" y="12"/>
                    <a:pt x="0" y="12"/>
                  </a:cubicBezTo>
                  <a:cubicBezTo>
                    <a:pt x="0" y="14"/>
                    <a:pt x="1" y="15"/>
                    <a:pt x="1" y="16"/>
                  </a:cubicBezTo>
                  <a:cubicBezTo>
                    <a:pt x="38" y="4"/>
                    <a:pt x="38" y="4"/>
                    <a:pt x="38" y="4"/>
                  </a:cubicBezTo>
                  <a:cubicBezTo>
                    <a:pt x="37" y="2"/>
                    <a:pt x="37" y="1"/>
                    <a:pt x="3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1" name="Google Shape;1911;p35"/>
            <p:cNvSpPr/>
            <p:nvPr/>
          </p:nvSpPr>
          <p:spPr>
            <a:xfrm>
              <a:off x="4864100" y="3257563"/>
              <a:ext cx="109537" cy="61913"/>
            </a:xfrm>
            <a:custGeom>
              <a:avLst/>
              <a:gdLst/>
              <a:ahLst/>
              <a:cxnLst/>
              <a:rect l="l" t="t" r="r" b="b"/>
              <a:pathLst>
                <a:path w="37" h="21" extrusionOk="0">
                  <a:moveTo>
                    <a:pt x="35" y="0"/>
                  </a:moveTo>
                  <a:cubicBezTo>
                    <a:pt x="0" y="17"/>
                    <a:pt x="0" y="17"/>
                    <a:pt x="0" y="17"/>
                  </a:cubicBezTo>
                  <a:cubicBezTo>
                    <a:pt x="1" y="18"/>
                    <a:pt x="2" y="19"/>
                    <a:pt x="2" y="21"/>
                  </a:cubicBezTo>
                  <a:cubicBezTo>
                    <a:pt x="37" y="3"/>
                    <a:pt x="37" y="3"/>
                    <a:pt x="37" y="3"/>
                  </a:cubicBezTo>
                  <a:cubicBezTo>
                    <a:pt x="36" y="2"/>
                    <a:pt x="36" y="1"/>
                    <a:pt x="35"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2" name="Google Shape;1912;p35"/>
            <p:cNvSpPr/>
            <p:nvPr/>
          </p:nvSpPr>
          <p:spPr>
            <a:xfrm>
              <a:off x="4881563" y="3281375"/>
              <a:ext cx="104775" cy="68263"/>
            </a:xfrm>
            <a:custGeom>
              <a:avLst/>
              <a:gdLst/>
              <a:ahLst/>
              <a:cxnLst/>
              <a:rect l="l" t="t" r="r" b="b"/>
              <a:pathLst>
                <a:path w="35" h="23" extrusionOk="0">
                  <a:moveTo>
                    <a:pt x="33" y="0"/>
                  </a:moveTo>
                  <a:cubicBezTo>
                    <a:pt x="0" y="19"/>
                    <a:pt x="0" y="19"/>
                    <a:pt x="0" y="19"/>
                  </a:cubicBezTo>
                  <a:cubicBezTo>
                    <a:pt x="0" y="20"/>
                    <a:pt x="1" y="22"/>
                    <a:pt x="2" y="23"/>
                  </a:cubicBezTo>
                  <a:cubicBezTo>
                    <a:pt x="35" y="3"/>
                    <a:pt x="35" y="3"/>
                    <a:pt x="35" y="3"/>
                  </a:cubicBezTo>
                  <a:cubicBezTo>
                    <a:pt x="35" y="2"/>
                    <a:pt x="34" y="1"/>
                    <a:pt x="33"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3" name="Google Shape;1913;p35"/>
            <p:cNvSpPr/>
            <p:nvPr/>
          </p:nvSpPr>
          <p:spPr>
            <a:xfrm>
              <a:off x="4814888" y="3125800"/>
              <a:ext cx="117475" cy="26988"/>
            </a:xfrm>
            <a:custGeom>
              <a:avLst/>
              <a:gdLst/>
              <a:ahLst/>
              <a:cxnLst/>
              <a:rect l="l" t="t" r="r" b="b"/>
              <a:pathLst>
                <a:path w="39" h="9" extrusionOk="0">
                  <a:moveTo>
                    <a:pt x="39" y="0"/>
                  </a:moveTo>
                  <a:cubicBezTo>
                    <a:pt x="0" y="5"/>
                    <a:pt x="0" y="5"/>
                    <a:pt x="0" y="5"/>
                  </a:cubicBezTo>
                  <a:cubicBezTo>
                    <a:pt x="1" y="6"/>
                    <a:pt x="1" y="8"/>
                    <a:pt x="1" y="9"/>
                  </a:cubicBezTo>
                  <a:cubicBezTo>
                    <a:pt x="39" y="4"/>
                    <a:pt x="39" y="4"/>
                    <a:pt x="39" y="4"/>
                  </a:cubicBezTo>
                  <a:cubicBezTo>
                    <a:pt x="39" y="3"/>
                    <a:pt x="39" y="2"/>
                    <a:pt x="39"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4" name="Google Shape;1914;p35"/>
            <p:cNvSpPr/>
            <p:nvPr/>
          </p:nvSpPr>
          <p:spPr>
            <a:xfrm>
              <a:off x="4813300" y="3098813"/>
              <a:ext cx="115887" cy="20638"/>
            </a:xfrm>
            <a:custGeom>
              <a:avLst/>
              <a:gdLst/>
              <a:ahLst/>
              <a:cxnLst/>
              <a:rect l="l" t="t" r="r" b="b"/>
              <a:pathLst>
                <a:path w="39" h="7" extrusionOk="0">
                  <a:moveTo>
                    <a:pt x="39" y="0"/>
                  </a:moveTo>
                  <a:cubicBezTo>
                    <a:pt x="0" y="2"/>
                    <a:pt x="0" y="2"/>
                    <a:pt x="0" y="2"/>
                  </a:cubicBezTo>
                  <a:cubicBezTo>
                    <a:pt x="0" y="4"/>
                    <a:pt x="1" y="5"/>
                    <a:pt x="1" y="7"/>
                  </a:cubicBezTo>
                  <a:cubicBezTo>
                    <a:pt x="39" y="4"/>
                    <a:pt x="39" y="4"/>
                    <a:pt x="39" y="4"/>
                  </a:cubicBezTo>
                  <a:cubicBezTo>
                    <a:pt x="39" y="3"/>
                    <a:pt x="39" y="2"/>
                    <a:pt x="39"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5" name="Google Shape;1915;p35"/>
            <p:cNvSpPr/>
            <p:nvPr/>
          </p:nvSpPr>
          <p:spPr>
            <a:xfrm>
              <a:off x="4916488" y="3325825"/>
              <a:ext cx="101600" cy="80963"/>
            </a:xfrm>
            <a:custGeom>
              <a:avLst/>
              <a:gdLst/>
              <a:ahLst/>
              <a:cxnLst/>
              <a:rect l="l" t="t" r="r" b="b"/>
              <a:pathLst>
                <a:path w="34" h="27" extrusionOk="0">
                  <a:moveTo>
                    <a:pt x="31" y="0"/>
                  </a:moveTo>
                  <a:cubicBezTo>
                    <a:pt x="0" y="24"/>
                    <a:pt x="0" y="24"/>
                    <a:pt x="0" y="24"/>
                  </a:cubicBezTo>
                  <a:cubicBezTo>
                    <a:pt x="1" y="25"/>
                    <a:pt x="2" y="26"/>
                    <a:pt x="3" y="27"/>
                  </a:cubicBezTo>
                  <a:cubicBezTo>
                    <a:pt x="34" y="3"/>
                    <a:pt x="34" y="3"/>
                    <a:pt x="34" y="3"/>
                  </a:cubicBezTo>
                  <a:cubicBezTo>
                    <a:pt x="33" y="2"/>
                    <a:pt x="32" y="1"/>
                    <a:pt x="31"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6" name="Google Shape;1916;p35"/>
            <p:cNvSpPr/>
            <p:nvPr/>
          </p:nvSpPr>
          <p:spPr>
            <a:xfrm>
              <a:off x="4821238" y="3155963"/>
              <a:ext cx="117475" cy="31750"/>
            </a:xfrm>
            <a:custGeom>
              <a:avLst/>
              <a:gdLst/>
              <a:ahLst/>
              <a:cxnLst/>
              <a:rect l="l" t="t" r="r" b="b"/>
              <a:pathLst>
                <a:path w="39" h="11" extrusionOk="0">
                  <a:moveTo>
                    <a:pt x="38" y="0"/>
                  </a:moveTo>
                  <a:cubicBezTo>
                    <a:pt x="0" y="6"/>
                    <a:pt x="0" y="6"/>
                    <a:pt x="0" y="6"/>
                  </a:cubicBezTo>
                  <a:cubicBezTo>
                    <a:pt x="0" y="8"/>
                    <a:pt x="1" y="9"/>
                    <a:pt x="1" y="11"/>
                  </a:cubicBezTo>
                  <a:cubicBezTo>
                    <a:pt x="39" y="3"/>
                    <a:pt x="39" y="3"/>
                    <a:pt x="39" y="3"/>
                  </a:cubicBezTo>
                  <a:cubicBezTo>
                    <a:pt x="39" y="2"/>
                    <a:pt x="38" y="1"/>
                    <a:pt x="38"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7" name="Google Shape;1917;p35"/>
            <p:cNvSpPr/>
            <p:nvPr/>
          </p:nvSpPr>
          <p:spPr>
            <a:xfrm>
              <a:off x="4830763" y="3179775"/>
              <a:ext cx="112712" cy="41275"/>
            </a:xfrm>
            <a:custGeom>
              <a:avLst/>
              <a:gdLst/>
              <a:ahLst/>
              <a:cxnLst/>
              <a:rect l="l" t="t" r="r" b="b"/>
              <a:pathLst>
                <a:path w="38" h="14" extrusionOk="0">
                  <a:moveTo>
                    <a:pt x="37" y="0"/>
                  </a:moveTo>
                  <a:cubicBezTo>
                    <a:pt x="0" y="10"/>
                    <a:pt x="0" y="10"/>
                    <a:pt x="0" y="10"/>
                  </a:cubicBezTo>
                  <a:cubicBezTo>
                    <a:pt x="0" y="11"/>
                    <a:pt x="0" y="13"/>
                    <a:pt x="1" y="14"/>
                  </a:cubicBezTo>
                  <a:cubicBezTo>
                    <a:pt x="38" y="4"/>
                    <a:pt x="38" y="4"/>
                    <a:pt x="38" y="4"/>
                  </a:cubicBezTo>
                  <a:cubicBezTo>
                    <a:pt x="38" y="3"/>
                    <a:pt x="37" y="2"/>
                    <a:pt x="3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8" name="Google Shape;1918;p35"/>
            <p:cNvSpPr/>
            <p:nvPr/>
          </p:nvSpPr>
          <p:spPr>
            <a:xfrm>
              <a:off x="4899025" y="3305188"/>
              <a:ext cx="101600" cy="74613"/>
            </a:xfrm>
            <a:custGeom>
              <a:avLst/>
              <a:gdLst/>
              <a:ahLst/>
              <a:cxnLst/>
              <a:rect l="l" t="t" r="r" b="b"/>
              <a:pathLst>
                <a:path w="34" h="25" extrusionOk="0">
                  <a:moveTo>
                    <a:pt x="32" y="0"/>
                  </a:moveTo>
                  <a:cubicBezTo>
                    <a:pt x="0" y="21"/>
                    <a:pt x="0" y="21"/>
                    <a:pt x="0" y="21"/>
                  </a:cubicBezTo>
                  <a:cubicBezTo>
                    <a:pt x="1" y="22"/>
                    <a:pt x="1" y="24"/>
                    <a:pt x="2" y="25"/>
                  </a:cubicBezTo>
                  <a:cubicBezTo>
                    <a:pt x="34" y="3"/>
                    <a:pt x="34" y="3"/>
                    <a:pt x="34" y="3"/>
                  </a:cubicBezTo>
                  <a:cubicBezTo>
                    <a:pt x="34" y="2"/>
                    <a:pt x="33" y="1"/>
                    <a:pt x="32"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9" name="Google Shape;1919;p35"/>
            <p:cNvSpPr/>
            <p:nvPr/>
          </p:nvSpPr>
          <p:spPr>
            <a:xfrm>
              <a:off x="5135563" y="3459175"/>
              <a:ext cx="52387" cy="111125"/>
            </a:xfrm>
            <a:custGeom>
              <a:avLst/>
              <a:gdLst/>
              <a:ahLst/>
              <a:cxnLst/>
              <a:rect l="l" t="t" r="r" b="b"/>
              <a:pathLst>
                <a:path w="18" h="37" extrusionOk="0">
                  <a:moveTo>
                    <a:pt x="15" y="0"/>
                  </a:moveTo>
                  <a:cubicBezTo>
                    <a:pt x="0" y="36"/>
                    <a:pt x="0" y="36"/>
                    <a:pt x="0" y="36"/>
                  </a:cubicBezTo>
                  <a:cubicBezTo>
                    <a:pt x="1" y="36"/>
                    <a:pt x="3" y="37"/>
                    <a:pt x="4" y="37"/>
                  </a:cubicBezTo>
                  <a:cubicBezTo>
                    <a:pt x="18" y="1"/>
                    <a:pt x="18" y="1"/>
                    <a:pt x="18" y="1"/>
                  </a:cubicBezTo>
                  <a:cubicBezTo>
                    <a:pt x="17" y="1"/>
                    <a:pt x="16" y="1"/>
                    <a:pt x="15"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0" name="Google Shape;1920;p35"/>
            <p:cNvSpPr/>
            <p:nvPr/>
          </p:nvSpPr>
          <p:spPr>
            <a:xfrm>
              <a:off x="5102225" y="3448063"/>
              <a:ext cx="61912" cy="109538"/>
            </a:xfrm>
            <a:custGeom>
              <a:avLst/>
              <a:gdLst/>
              <a:ahLst/>
              <a:cxnLst/>
              <a:rect l="l" t="t" r="r" b="b"/>
              <a:pathLst>
                <a:path w="21" h="37" extrusionOk="0">
                  <a:moveTo>
                    <a:pt x="18" y="0"/>
                  </a:moveTo>
                  <a:cubicBezTo>
                    <a:pt x="0" y="35"/>
                    <a:pt x="0" y="35"/>
                    <a:pt x="0" y="35"/>
                  </a:cubicBezTo>
                  <a:cubicBezTo>
                    <a:pt x="2" y="35"/>
                    <a:pt x="3" y="36"/>
                    <a:pt x="4" y="37"/>
                  </a:cubicBezTo>
                  <a:cubicBezTo>
                    <a:pt x="21" y="2"/>
                    <a:pt x="21" y="2"/>
                    <a:pt x="21" y="2"/>
                  </a:cubicBezTo>
                  <a:cubicBezTo>
                    <a:pt x="20" y="1"/>
                    <a:pt x="19" y="1"/>
                    <a:pt x="18"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1" name="Google Shape;1921;p35"/>
            <p:cNvSpPr/>
            <p:nvPr/>
          </p:nvSpPr>
          <p:spPr>
            <a:xfrm>
              <a:off x="5072063" y="3435363"/>
              <a:ext cx="68262" cy="104775"/>
            </a:xfrm>
            <a:custGeom>
              <a:avLst/>
              <a:gdLst/>
              <a:ahLst/>
              <a:cxnLst/>
              <a:rect l="l" t="t" r="r" b="b"/>
              <a:pathLst>
                <a:path w="23" h="35" extrusionOk="0">
                  <a:moveTo>
                    <a:pt x="20" y="0"/>
                  </a:moveTo>
                  <a:cubicBezTo>
                    <a:pt x="0" y="33"/>
                    <a:pt x="0" y="33"/>
                    <a:pt x="0" y="33"/>
                  </a:cubicBezTo>
                  <a:cubicBezTo>
                    <a:pt x="1" y="34"/>
                    <a:pt x="3" y="35"/>
                    <a:pt x="4" y="35"/>
                  </a:cubicBezTo>
                  <a:cubicBezTo>
                    <a:pt x="23" y="2"/>
                    <a:pt x="23" y="2"/>
                    <a:pt x="23" y="2"/>
                  </a:cubicBezTo>
                  <a:cubicBezTo>
                    <a:pt x="22" y="1"/>
                    <a:pt x="21" y="0"/>
                    <a:pt x="20"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2" name="Google Shape;1922;p35"/>
            <p:cNvSpPr/>
            <p:nvPr/>
          </p:nvSpPr>
          <p:spPr>
            <a:xfrm>
              <a:off x="4940300" y="3349638"/>
              <a:ext cx="93662" cy="82550"/>
            </a:xfrm>
            <a:custGeom>
              <a:avLst/>
              <a:gdLst/>
              <a:ahLst/>
              <a:cxnLst/>
              <a:rect l="l" t="t" r="r" b="b"/>
              <a:pathLst>
                <a:path w="31" h="28" extrusionOk="0">
                  <a:moveTo>
                    <a:pt x="29" y="0"/>
                  </a:moveTo>
                  <a:cubicBezTo>
                    <a:pt x="0" y="25"/>
                    <a:pt x="0" y="25"/>
                    <a:pt x="0" y="25"/>
                  </a:cubicBezTo>
                  <a:cubicBezTo>
                    <a:pt x="1" y="26"/>
                    <a:pt x="2" y="27"/>
                    <a:pt x="3" y="28"/>
                  </a:cubicBezTo>
                  <a:cubicBezTo>
                    <a:pt x="31" y="2"/>
                    <a:pt x="31" y="2"/>
                    <a:pt x="31" y="2"/>
                  </a:cubicBezTo>
                  <a:cubicBezTo>
                    <a:pt x="31" y="1"/>
                    <a:pt x="30" y="0"/>
                    <a:pt x="29"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3" name="Google Shape;1923;p35"/>
            <p:cNvSpPr/>
            <p:nvPr/>
          </p:nvSpPr>
          <p:spPr>
            <a:xfrm>
              <a:off x="5167313" y="3468700"/>
              <a:ext cx="47625" cy="112713"/>
            </a:xfrm>
            <a:custGeom>
              <a:avLst/>
              <a:gdLst/>
              <a:ahLst/>
              <a:cxnLst/>
              <a:rect l="l" t="t" r="r" b="b"/>
              <a:pathLst>
                <a:path w="16" h="38" extrusionOk="0">
                  <a:moveTo>
                    <a:pt x="13" y="0"/>
                  </a:moveTo>
                  <a:cubicBezTo>
                    <a:pt x="0" y="37"/>
                    <a:pt x="0" y="37"/>
                    <a:pt x="0" y="37"/>
                  </a:cubicBezTo>
                  <a:cubicBezTo>
                    <a:pt x="1" y="37"/>
                    <a:pt x="3" y="38"/>
                    <a:pt x="4" y="38"/>
                  </a:cubicBezTo>
                  <a:cubicBezTo>
                    <a:pt x="16" y="2"/>
                    <a:pt x="16" y="2"/>
                    <a:pt x="16" y="2"/>
                  </a:cubicBezTo>
                  <a:cubicBezTo>
                    <a:pt x="15" y="1"/>
                    <a:pt x="14" y="1"/>
                    <a:pt x="13"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4" name="Google Shape;1924;p35"/>
            <p:cNvSpPr/>
            <p:nvPr/>
          </p:nvSpPr>
          <p:spPr>
            <a:xfrm>
              <a:off x="5041900" y="3421075"/>
              <a:ext cx="74612" cy="101600"/>
            </a:xfrm>
            <a:custGeom>
              <a:avLst/>
              <a:gdLst/>
              <a:ahLst/>
              <a:cxnLst/>
              <a:rect l="l" t="t" r="r" b="b"/>
              <a:pathLst>
                <a:path w="25" h="34" extrusionOk="0">
                  <a:moveTo>
                    <a:pt x="22" y="0"/>
                  </a:moveTo>
                  <a:cubicBezTo>
                    <a:pt x="0" y="32"/>
                    <a:pt x="0" y="32"/>
                    <a:pt x="0" y="32"/>
                  </a:cubicBezTo>
                  <a:cubicBezTo>
                    <a:pt x="1" y="33"/>
                    <a:pt x="3" y="33"/>
                    <a:pt x="4" y="34"/>
                  </a:cubicBezTo>
                  <a:cubicBezTo>
                    <a:pt x="25" y="2"/>
                    <a:pt x="25" y="2"/>
                    <a:pt x="25" y="2"/>
                  </a:cubicBezTo>
                  <a:cubicBezTo>
                    <a:pt x="24" y="1"/>
                    <a:pt x="23" y="1"/>
                    <a:pt x="22"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5" name="Google Shape;1925;p35"/>
            <p:cNvSpPr/>
            <p:nvPr/>
          </p:nvSpPr>
          <p:spPr>
            <a:xfrm>
              <a:off x="4964113" y="3367100"/>
              <a:ext cx="90487" cy="88900"/>
            </a:xfrm>
            <a:custGeom>
              <a:avLst/>
              <a:gdLst/>
              <a:ahLst/>
              <a:cxnLst/>
              <a:rect l="l" t="t" r="r" b="b"/>
              <a:pathLst>
                <a:path w="30" h="30" extrusionOk="0">
                  <a:moveTo>
                    <a:pt x="27" y="0"/>
                  </a:moveTo>
                  <a:cubicBezTo>
                    <a:pt x="0" y="27"/>
                    <a:pt x="0" y="27"/>
                    <a:pt x="0" y="27"/>
                  </a:cubicBezTo>
                  <a:cubicBezTo>
                    <a:pt x="1" y="28"/>
                    <a:pt x="2" y="29"/>
                    <a:pt x="3" y="30"/>
                  </a:cubicBezTo>
                  <a:cubicBezTo>
                    <a:pt x="30" y="3"/>
                    <a:pt x="30" y="3"/>
                    <a:pt x="30" y="3"/>
                  </a:cubicBezTo>
                  <a:cubicBezTo>
                    <a:pt x="29" y="2"/>
                    <a:pt x="28" y="1"/>
                    <a:pt x="2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6" name="Google Shape;1926;p35"/>
            <p:cNvSpPr/>
            <p:nvPr/>
          </p:nvSpPr>
          <p:spPr>
            <a:xfrm>
              <a:off x="4989513" y="3387738"/>
              <a:ext cx="85725" cy="93663"/>
            </a:xfrm>
            <a:custGeom>
              <a:avLst/>
              <a:gdLst/>
              <a:ahLst/>
              <a:cxnLst/>
              <a:rect l="l" t="t" r="r" b="b"/>
              <a:pathLst>
                <a:path w="29" h="31" extrusionOk="0">
                  <a:moveTo>
                    <a:pt x="26" y="0"/>
                  </a:moveTo>
                  <a:cubicBezTo>
                    <a:pt x="0" y="28"/>
                    <a:pt x="0" y="28"/>
                    <a:pt x="0" y="28"/>
                  </a:cubicBezTo>
                  <a:cubicBezTo>
                    <a:pt x="1" y="29"/>
                    <a:pt x="2" y="30"/>
                    <a:pt x="3" y="31"/>
                  </a:cubicBezTo>
                  <a:cubicBezTo>
                    <a:pt x="29" y="2"/>
                    <a:pt x="29" y="2"/>
                    <a:pt x="29" y="2"/>
                  </a:cubicBezTo>
                  <a:cubicBezTo>
                    <a:pt x="28" y="1"/>
                    <a:pt x="27" y="0"/>
                    <a:pt x="26"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7" name="Google Shape;1927;p35"/>
            <p:cNvSpPr/>
            <p:nvPr/>
          </p:nvSpPr>
          <p:spPr>
            <a:xfrm>
              <a:off x="5014913" y="3403613"/>
              <a:ext cx="80962" cy="101600"/>
            </a:xfrm>
            <a:custGeom>
              <a:avLst/>
              <a:gdLst/>
              <a:ahLst/>
              <a:cxnLst/>
              <a:rect l="l" t="t" r="r" b="b"/>
              <a:pathLst>
                <a:path w="27" h="34" extrusionOk="0">
                  <a:moveTo>
                    <a:pt x="24" y="0"/>
                  </a:moveTo>
                  <a:cubicBezTo>
                    <a:pt x="0" y="31"/>
                    <a:pt x="0" y="31"/>
                    <a:pt x="0" y="31"/>
                  </a:cubicBezTo>
                  <a:cubicBezTo>
                    <a:pt x="1" y="32"/>
                    <a:pt x="2" y="33"/>
                    <a:pt x="3" y="34"/>
                  </a:cubicBezTo>
                  <a:cubicBezTo>
                    <a:pt x="27" y="3"/>
                    <a:pt x="27" y="3"/>
                    <a:pt x="27" y="3"/>
                  </a:cubicBezTo>
                  <a:cubicBezTo>
                    <a:pt x="26" y="2"/>
                    <a:pt x="25" y="1"/>
                    <a:pt x="24"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8" name="Google Shape;1928;p35"/>
            <p:cNvSpPr/>
            <p:nvPr/>
          </p:nvSpPr>
          <p:spPr>
            <a:xfrm>
              <a:off x="4813300" y="2579700"/>
              <a:ext cx="1028700" cy="996950"/>
            </a:xfrm>
            <a:custGeom>
              <a:avLst/>
              <a:gdLst/>
              <a:ahLst/>
              <a:cxnLst/>
              <a:rect l="l" t="t" r="r" b="b"/>
              <a:pathLst>
                <a:path w="345" h="334" extrusionOk="0">
                  <a:moveTo>
                    <a:pt x="178" y="0"/>
                  </a:moveTo>
                  <a:cubicBezTo>
                    <a:pt x="86" y="0"/>
                    <a:pt x="11" y="75"/>
                    <a:pt x="11" y="167"/>
                  </a:cubicBezTo>
                  <a:cubicBezTo>
                    <a:pt x="0" y="167"/>
                    <a:pt x="0" y="167"/>
                    <a:pt x="0" y="167"/>
                  </a:cubicBezTo>
                  <a:cubicBezTo>
                    <a:pt x="0" y="168"/>
                    <a:pt x="0" y="169"/>
                    <a:pt x="0" y="169"/>
                  </a:cubicBezTo>
                  <a:cubicBezTo>
                    <a:pt x="39" y="169"/>
                    <a:pt x="39" y="169"/>
                    <a:pt x="39" y="169"/>
                  </a:cubicBezTo>
                  <a:cubicBezTo>
                    <a:pt x="39" y="168"/>
                    <a:pt x="39" y="168"/>
                    <a:pt x="39" y="167"/>
                  </a:cubicBezTo>
                  <a:cubicBezTo>
                    <a:pt x="28" y="167"/>
                    <a:pt x="28" y="167"/>
                    <a:pt x="28" y="167"/>
                  </a:cubicBezTo>
                  <a:cubicBezTo>
                    <a:pt x="28" y="126"/>
                    <a:pt x="45" y="88"/>
                    <a:pt x="72" y="61"/>
                  </a:cubicBezTo>
                  <a:cubicBezTo>
                    <a:pt x="99" y="34"/>
                    <a:pt x="137" y="17"/>
                    <a:pt x="178" y="17"/>
                  </a:cubicBezTo>
                  <a:cubicBezTo>
                    <a:pt x="219" y="17"/>
                    <a:pt x="257" y="34"/>
                    <a:pt x="284" y="61"/>
                  </a:cubicBezTo>
                  <a:cubicBezTo>
                    <a:pt x="311" y="88"/>
                    <a:pt x="328" y="126"/>
                    <a:pt x="328" y="167"/>
                  </a:cubicBezTo>
                  <a:cubicBezTo>
                    <a:pt x="328" y="209"/>
                    <a:pt x="311" y="246"/>
                    <a:pt x="284" y="273"/>
                  </a:cubicBezTo>
                  <a:cubicBezTo>
                    <a:pt x="257" y="301"/>
                    <a:pt x="219" y="317"/>
                    <a:pt x="178" y="317"/>
                  </a:cubicBezTo>
                  <a:cubicBezTo>
                    <a:pt x="162" y="317"/>
                    <a:pt x="146" y="315"/>
                    <a:pt x="132" y="310"/>
                  </a:cubicBezTo>
                  <a:cubicBezTo>
                    <a:pt x="126" y="326"/>
                    <a:pt x="126" y="326"/>
                    <a:pt x="126" y="326"/>
                  </a:cubicBezTo>
                  <a:cubicBezTo>
                    <a:pt x="143" y="331"/>
                    <a:pt x="160" y="334"/>
                    <a:pt x="178" y="334"/>
                  </a:cubicBezTo>
                  <a:cubicBezTo>
                    <a:pt x="270" y="334"/>
                    <a:pt x="345" y="259"/>
                    <a:pt x="345" y="167"/>
                  </a:cubicBezTo>
                  <a:cubicBezTo>
                    <a:pt x="345" y="75"/>
                    <a:pt x="270" y="0"/>
                    <a:pt x="178"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9" name="Google Shape;1929;p35"/>
            <p:cNvSpPr/>
            <p:nvPr/>
          </p:nvSpPr>
          <p:spPr>
            <a:xfrm>
              <a:off x="4967288" y="2701938"/>
              <a:ext cx="752475" cy="752475"/>
            </a:xfrm>
            <a:custGeom>
              <a:avLst/>
              <a:gdLst/>
              <a:ahLst/>
              <a:cxnLst/>
              <a:rect l="l" t="t" r="r" b="b"/>
              <a:pathLst>
                <a:path w="252" h="252" extrusionOk="0">
                  <a:moveTo>
                    <a:pt x="126" y="0"/>
                  </a:moveTo>
                  <a:cubicBezTo>
                    <a:pt x="56" y="0"/>
                    <a:pt x="0" y="57"/>
                    <a:pt x="0" y="126"/>
                  </a:cubicBezTo>
                  <a:cubicBezTo>
                    <a:pt x="0" y="196"/>
                    <a:pt x="56" y="252"/>
                    <a:pt x="126" y="252"/>
                  </a:cubicBezTo>
                  <a:cubicBezTo>
                    <a:pt x="195" y="252"/>
                    <a:pt x="252" y="196"/>
                    <a:pt x="252" y="126"/>
                  </a:cubicBezTo>
                  <a:cubicBezTo>
                    <a:pt x="252" y="57"/>
                    <a:pt x="195" y="0"/>
                    <a:pt x="126" y="0"/>
                  </a:cubicBezTo>
                  <a:close/>
                  <a:moveTo>
                    <a:pt x="198" y="198"/>
                  </a:moveTo>
                  <a:cubicBezTo>
                    <a:pt x="179" y="216"/>
                    <a:pt x="154" y="227"/>
                    <a:pt x="126" y="227"/>
                  </a:cubicBezTo>
                  <a:cubicBezTo>
                    <a:pt x="126" y="244"/>
                    <a:pt x="126" y="244"/>
                    <a:pt x="126" y="244"/>
                  </a:cubicBezTo>
                  <a:cubicBezTo>
                    <a:pt x="61" y="244"/>
                    <a:pt x="9" y="191"/>
                    <a:pt x="9" y="126"/>
                  </a:cubicBezTo>
                  <a:cubicBezTo>
                    <a:pt x="25" y="126"/>
                    <a:pt x="25" y="126"/>
                    <a:pt x="25" y="126"/>
                  </a:cubicBezTo>
                  <a:cubicBezTo>
                    <a:pt x="25" y="98"/>
                    <a:pt x="36" y="73"/>
                    <a:pt x="54" y="55"/>
                  </a:cubicBezTo>
                  <a:cubicBezTo>
                    <a:pt x="73" y="36"/>
                    <a:pt x="98" y="25"/>
                    <a:pt x="126" y="25"/>
                  </a:cubicBezTo>
                  <a:cubicBezTo>
                    <a:pt x="126" y="9"/>
                    <a:pt x="126" y="9"/>
                    <a:pt x="126" y="9"/>
                  </a:cubicBezTo>
                  <a:cubicBezTo>
                    <a:pt x="191" y="9"/>
                    <a:pt x="243" y="61"/>
                    <a:pt x="243" y="126"/>
                  </a:cubicBezTo>
                  <a:cubicBezTo>
                    <a:pt x="227" y="126"/>
                    <a:pt x="227" y="126"/>
                    <a:pt x="227" y="126"/>
                  </a:cubicBezTo>
                  <a:cubicBezTo>
                    <a:pt x="227" y="154"/>
                    <a:pt x="216" y="179"/>
                    <a:pt x="198" y="19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0" name="Google Shape;1930;p35"/>
            <p:cNvSpPr/>
            <p:nvPr/>
          </p:nvSpPr>
          <p:spPr>
            <a:xfrm>
              <a:off x="5138738" y="2871800"/>
              <a:ext cx="411300" cy="4143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31" name="Google Shape;1931;p35"/>
          <p:cNvGrpSpPr/>
          <p:nvPr/>
        </p:nvGrpSpPr>
        <p:grpSpPr>
          <a:xfrm flipH="1">
            <a:off x="7920100" y="399323"/>
            <a:ext cx="737103" cy="481417"/>
            <a:chOff x="5716588" y="460375"/>
            <a:chExt cx="1093787" cy="714375"/>
          </a:xfrm>
        </p:grpSpPr>
        <p:sp>
          <p:nvSpPr>
            <p:cNvPr id="1932" name="Google Shape;1932;p35"/>
            <p:cNvSpPr/>
            <p:nvPr/>
          </p:nvSpPr>
          <p:spPr>
            <a:xfrm>
              <a:off x="5716588" y="460375"/>
              <a:ext cx="427037" cy="714375"/>
            </a:xfrm>
            <a:custGeom>
              <a:avLst/>
              <a:gdLst/>
              <a:ahLst/>
              <a:cxnLst/>
              <a:rect l="l" t="t" r="r" b="b"/>
              <a:pathLst>
                <a:path w="269" h="450" extrusionOk="0">
                  <a:moveTo>
                    <a:pt x="266" y="55"/>
                  </a:moveTo>
                  <a:lnTo>
                    <a:pt x="262" y="53"/>
                  </a:lnTo>
                  <a:lnTo>
                    <a:pt x="98" y="226"/>
                  </a:lnTo>
                  <a:lnTo>
                    <a:pt x="260" y="395"/>
                  </a:lnTo>
                  <a:lnTo>
                    <a:pt x="213" y="439"/>
                  </a:lnTo>
                  <a:lnTo>
                    <a:pt x="12" y="226"/>
                  </a:lnTo>
                  <a:lnTo>
                    <a:pt x="213" y="12"/>
                  </a:lnTo>
                  <a:lnTo>
                    <a:pt x="262" y="59"/>
                  </a:lnTo>
                  <a:lnTo>
                    <a:pt x="266" y="55"/>
                  </a:lnTo>
                  <a:lnTo>
                    <a:pt x="262" y="53"/>
                  </a:lnTo>
                  <a:lnTo>
                    <a:pt x="266" y="55"/>
                  </a:lnTo>
                  <a:lnTo>
                    <a:pt x="267" y="53"/>
                  </a:lnTo>
                  <a:lnTo>
                    <a:pt x="213" y="0"/>
                  </a:lnTo>
                  <a:lnTo>
                    <a:pt x="0" y="226"/>
                  </a:lnTo>
                  <a:lnTo>
                    <a:pt x="213" y="450"/>
                  </a:lnTo>
                  <a:lnTo>
                    <a:pt x="269" y="395"/>
                  </a:lnTo>
                  <a:lnTo>
                    <a:pt x="110" y="226"/>
                  </a:lnTo>
                  <a:lnTo>
                    <a:pt x="269" y="55"/>
                  </a:lnTo>
                  <a:lnTo>
                    <a:pt x="267" y="53"/>
                  </a:lnTo>
                  <a:lnTo>
                    <a:pt x="266" y="5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3" name="Google Shape;1933;p35"/>
            <p:cNvSpPr/>
            <p:nvPr/>
          </p:nvSpPr>
          <p:spPr>
            <a:xfrm>
              <a:off x="6048375" y="460375"/>
              <a:ext cx="430212" cy="714375"/>
            </a:xfrm>
            <a:custGeom>
              <a:avLst/>
              <a:gdLst/>
              <a:ahLst/>
              <a:cxnLst/>
              <a:rect l="l" t="t" r="r" b="b"/>
              <a:pathLst>
                <a:path w="271" h="450" extrusionOk="0">
                  <a:moveTo>
                    <a:pt x="265" y="55"/>
                  </a:moveTo>
                  <a:lnTo>
                    <a:pt x="261" y="53"/>
                  </a:lnTo>
                  <a:lnTo>
                    <a:pt x="98" y="226"/>
                  </a:lnTo>
                  <a:lnTo>
                    <a:pt x="260" y="395"/>
                  </a:lnTo>
                  <a:lnTo>
                    <a:pt x="213" y="439"/>
                  </a:lnTo>
                  <a:lnTo>
                    <a:pt x="11" y="226"/>
                  </a:lnTo>
                  <a:lnTo>
                    <a:pt x="213" y="12"/>
                  </a:lnTo>
                  <a:lnTo>
                    <a:pt x="261" y="59"/>
                  </a:lnTo>
                  <a:lnTo>
                    <a:pt x="265" y="55"/>
                  </a:lnTo>
                  <a:lnTo>
                    <a:pt x="261" y="53"/>
                  </a:lnTo>
                  <a:lnTo>
                    <a:pt x="265" y="55"/>
                  </a:lnTo>
                  <a:lnTo>
                    <a:pt x="267" y="53"/>
                  </a:lnTo>
                  <a:lnTo>
                    <a:pt x="213" y="0"/>
                  </a:lnTo>
                  <a:lnTo>
                    <a:pt x="0" y="226"/>
                  </a:lnTo>
                  <a:lnTo>
                    <a:pt x="213" y="450"/>
                  </a:lnTo>
                  <a:lnTo>
                    <a:pt x="271" y="395"/>
                  </a:lnTo>
                  <a:lnTo>
                    <a:pt x="109" y="226"/>
                  </a:lnTo>
                  <a:lnTo>
                    <a:pt x="271" y="55"/>
                  </a:lnTo>
                  <a:lnTo>
                    <a:pt x="267" y="53"/>
                  </a:lnTo>
                  <a:lnTo>
                    <a:pt x="265" y="5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4" name="Google Shape;1934;p35"/>
            <p:cNvSpPr/>
            <p:nvPr/>
          </p:nvSpPr>
          <p:spPr>
            <a:xfrm>
              <a:off x="6383338" y="460375"/>
              <a:ext cx="427037" cy="714375"/>
            </a:xfrm>
            <a:custGeom>
              <a:avLst/>
              <a:gdLst/>
              <a:ahLst/>
              <a:cxnLst/>
              <a:rect l="l" t="t" r="r" b="b"/>
              <a:pathLst>
                <a:path w="269" h="450" extrusionOk="0">
                  <a:moveTo>
                    <a:pt x="263" y="55"/>
                  </a:moveTo>
                  <a:lnTo>
                    <a:pt x="259" y="53"/>
                  </a:lnTo>
                  <a:lnTo>
                    <a:pt x="97" y="226"/>
                  </a:lnTo>
                  <a:lnTo>
                    <a:pt x="257" y="395"/>
                  </a:lnTo>
                  <a:lnTo>
                    <a:pt x="212" y="439"/>
                  </a:lnTo>
                  <a:lnTo>
                    <a:pt x="9" y="226"/>
                  </a:lnTo>
                  <a:lnTo>
                    <a:pt x="212" y="12"/>
                  </a:lnTo>
                  <a:lnTo>
                    <a:pt x="259" y="59"/>
                  </a:lnTo>
                  <a:lnTo>
                    <a:pt x="263" y="55"/>
                  </a:lnTo>
                  <a:lnTo>
                    <a:pt x="259" y="53"/>
                  </a:lnTo>
                  <a:lnTo>
                    <a:pt x="263" y="55"/>
                  </a:lnTo>
                  <a:lnTo>
                    <a:pt x="265" y="53"/>
                  </a:lnTo>
                  <a:lnTo>
                    <a:pt x="210" y="0"/>
                  </a:lnTo>
                  <a:lnTo>
                    <a:pt x="0" y="226"/>
                  </a:lnTo>
                  <a:lnTo>
                    <a:pt x="210" y="450"/>
                  </a:lnTo>
                  <a:lnTo>
                    <a:pt x="269" y="395"/>
                  </a:lnTo>
                  <a:lnTo>
                    <a:pt x="107" y="226"/>
                  </a:lnTo>
                  <a:lnTo>
                    <a:pt x="269" y="55"/>
                  </a:lnTo>
                  <a:lnTo>
                    <a:pt x="265" y="53"/>
                  </a:lnTo>
                  <a:lnTo>
                    <a:pt x="263" y="5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 name="Rectangle 3"/>
          <p:cNvSpPr/>
          <p:nvPr/>
        </p:nvSpPr>
        <p:spPr>
          <a:xfrm>
            <a:off x="1676696" y="399323"/>
            <a:ext cx="5398466" cy="579967"/>
          </a:xfrm>
          <a:prstGeom prst="rect">
            <a:avLst/>
          </a:prstGeom>
        </p:spPr>
        <p:txBody>
          <a:bodyPr wrap="none">
            <a:spAutoFit/>
          </a:bodyPr>
          <a:lstStyle/>
          <a:p>
            <a:pPr algn="ctr">
              <a:lnSpc>
                <a:spcPct val="150000"/>
              </a:lnSpc>
            </a:pPr>
            <a:r>
              <a:rPr lang="en-US" sz="2400" b="1" kern="1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CHƯƠNG 4 </a:t>
            </a:r>
            <a:r>
              <a:rPr lang="vi-VN" sz="2400" b="1" kern="1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KẾT QUẢ NGHIÊN CỨU</a:t>
            </a:r>
            <a:endParaRPr lang="en-US" sz="2400" b="1" kern="1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 name="Rectangle 1"/>
          <p:cNvSpPr/>
          <p:nvPr/>
        </p:nvSpPr>
        <p:spPr>
          <a:xfrm>
            <a:off x="893142" y="840255"/>
            <a:ext cx="2525050" cy="416011"/>
          </a:xfrm>
          <a:prstGeom prst="rect">
            <a:avLst/>
          </a:prstGeom>
        </p:spPr>
        <p:txBody>
          <a:bodyPr wrap="none">
            <a:spAutoFit/>
          </a:bodyPr>
          <a:lstStyle/>
          <a:p>
            <a:pPr algn="just">
              <a:lnSpc>
                <a:spcPct val="150000"/>
              </a:lnSpc>
            </a:pPr>
            <a:r>
              <a:rPr lang="en-US" sz="1600" b="1" kern="100" dirty="0">
                <a:solidFill>
                  <a:schemeClr val="tx1"/>
                </a:solidFill>
                <a:latin typeface="+mn-lt"/>
                <a:ea typeface="Times New Roman" panose="02020603050405020304" pitchFamily="18" charset="0"/>
                <a:cs typeface="Times New Roman" panose="02020603050405020304" pitchFamily="18" charset="0"/>
              </a:rPr>
              <a:t>4.4 </a:t>
            </a:r>
            <a:r>
              <a:rPr lang="vi-VN" sz="1600" b="1" kern="100" dirty="0">
                <a:solidFill>
                  <a:schemeClr val="tx1"/>
                </a:solidFill>
                <a:latin typeface="+mn-lt"/>
                <a:ea typeface="Times New Roman" panose="02020603050405020304" pitchFamily="18" charset="0"/>
                <a:cs typeface="Times New Roman" panose="02020603050405020304" pitchFamily="18" charset="0"/>
              </a:rPr>
              <a:t>Kết quả thử nghiệm </a:t>
            </a:r>
            <a:endParaRPr lang="en-US" sz="1600" b="1" kern="100" dirty="0">
              <a:solidFill>
                <a:schemeClr val="tx1"/>
              </a:solidFill>
              <a:latin typeface="+mn-lt"/>
              <a:ea typeface="Times New Roman" panose="02020603050405020304" pitchFamily="18" charset="0"/>
              <a:cs typeface="Times New Roman" panose="02020603050405020304" pitchFamily="18" charset="0"/>
            </a:endParaRPr>
          </a:p>
        </p:txBody>
      </p:sp>
      <p:sp>
        <p:nvSpPr>
          <p:cNvPr id="3" name="Rectangle 2"/>
          <p:cNvSpPr>
            <a:spLocks noChangeArrowheads="1"/>
          </p:cNvSpPr>
          <p:nvPr/>
        </p:nvSpPr>
        <p:spPr bwMode="auto">
          <a:xfrm>
            <a:off x="1205860" y="1176476"/>
            <a:ext cx="1112805"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Trang</a:t>
            </a:r>
            <a:r>
              <a:rPr kumimoji="0" lang="en-US" altLang="en-US" sz="1500" b="1"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500" b="1"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chủ</a:t>
            </a:r>
            <a:endParaRPr kumimoji="0" lang="en-US" altLang="en-US" sz="15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102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1673" y="1666938"/>
            <a:ext cx="5772150" cy="2657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50519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04"/>
        <p:cNvGrpSpPr/>
        <p:nvPr/>
      </p:nvGrpSpPr>
      <p:grpSpPr>
        <a:xfrm>
          <a:off x="0" y="0"/>
          <a:ext cx="0" cy="0"/>
          <a:chOff x="0" y="0"/>
          <a:chExt cx="0" cy="0"/>
        </a:xfrm>
      </p:grpSpPr>
      <p:grpSp>
        <p:nvGrpSpPr>
          <p:cNvPr id="1907" name="Google Shape;1907;p35"/>
          <p:cNvGrpSpPr/>
          <p:nvPr/>
        </p:nvGrpSpPr>
        <p:grpSpPr>
          <a:xfrm flipH="1">
            <a:off x="7263675" y="3692588"/>
            <a:ext cx="1165225" cy="1195388"/>
            <a:chOff x="4767263" y="2460638"/>
            <a:chExt cx="1165225" cy="1195388"/>
          </a:xfrm>
        </p:grpSpPr>
        <p:sp>
          <p:nvSpPr>
            <p:cNvPr id="1908" name="Google Shape;1908;p35"/>
            <p:cNvSpPr/>
            <p:nvPr/>
          </p:nvSpPr>
          <p:spPr>
            <a:xfrm>
              <a:off x="4767263" y="2460638"/>
              <a:ext cx="1165225" cy="1195388"/>
            </a:xfrm>
            <a:custGeom>
              <a:avLst/>
              <a:gdLst/>
              <a:ahLst/>
              <a:cxnLst/>
              <a:rect l="l" t="t" r="r" b="b"/>
              <a:pathLst>
                <a:path w="390" h="401" extrusionOk="0">
                  <a:moveTo>
                    <a:pt x="390" y="143"/>
                  </a:moveTo>
                  <a:cubicBezTo>
                    <a:pt x="376" y="102"/>
                    <a:pt x="350" y="66"/>
                    <a:pt x="316" y="41"/>
                  </a:cubicBezTo>
                  <a:cubicBezTo>
                    <a:pt x="281" y="15"/>
                    <a:pt x="239" y="0"/>
                    <a:pt x="193" y="0"/>
                  </a:cubicBezTo>
                  <a:cubicBezTo>
                    <a:pt x="193" y="14"/>
                    <a:pt x="193" y="14"/>
                    <a:pt x="193" y="14"/>
                  </a:cubicBezTo>
                  <a:cubicBezTo>
                    <a:pt x="86" y="14"/>
                    <a:pt x="0" y="100"/>
                    <a:pt x="0" y="207"/>
                  </a:cubicBezTo>
                  <a:cubicBezTo>
                    <a:pt x="0" y="314"/>
                    <a:pt x="86" y="401"/>
                    <a:pt x="193" y="401"/>
                  </a:cubicBezTo>
                  <a:cubicBezTo>
                    <a:pt x="300" y="401"/>
                    <a:pt x="386" y="314"/>
                    <a:pt x="386" y="207"/>
                  </a:cubicBezTo>
                  <a:cubicBezTo>
                    <a:pt x="386" y="186"/>
                    <a:pt x="383" y="166"/>
                    <a:pt x="377" y="147"/>
                  </a:cubicBezTo>
                  <a:lnTo>
                    <a:pt x="390" y="143"/>
                  </a:lnTo>
                  <a:close/>
                  <a:moveTo>
                    <a:pt x="384" y="207"/>
                  </a:moveTo>
                  <a:cubicBezTo>
                    <a:pt x="384" y="260"/>
                    <a:pt x="363" y="308"/>
                    <a:pt x="328" y="342"/>
                  </a:cubicBezTo>
                  <a:cubicBezTo>
                    <a:pt x="294" y="377"/>
                    <a:pt x="246" y="398"/>
                    <a:pt x="193" y="398"/>
                  </a:cubicBezTo>
                  <a:cubicBezTo>
                    <a:pt x="140" y="398"/>
                    <a:pt x="92" y="377"/>
                    <a:pt x="58" y="342"/>
                  </a:cubicBezTo>
                  <a:cubicBezTo>
                    <a:pt x="23" y="308"/>
                    <a:pt x="2" y="260"/>
                    <a:pt x="2" y="207"/>
                  </a:cubicBezTo>
                  <a:cubicBezTo>
                    <a:pt x="2" y="154"/>
                    <a:pt x="23" y="107"/>
                    <a:pt x="58" y="72"/>
                  </a:cubicBezTo>
                  <a:cubicBezTo>
                    <a:pt x="92" y="37"/>
                    <a:pt x="140" y="16"/>
                    <a:pt x="193" y="16"/>
                  </a:cubicBezTo>
                  <a:cubicBezTo>
                    <a:pt x="193" y="30"/>
                    <a:pt x="193" y="30"/>
                    <a:pt x="193" y="30"/>
                  </a:cubicBezTo>
                  <a:cubicBezTo>
                    <a:pt x="232" y="30"/>
                    <a:pt x="269" y="43"/>
                    <a:pt x="298" y="64"/>
                  </a:cubicBezTo>
                  <a:cubicBezTo>
                    <a:pt x="328" y="86"/>
                    <a:pt x="350" y="117"/>
                    <a:pt x="362" y="152"/>
                  </a:cubicBezTo>
                  <a:cubicBezTo>
                    <a:pt x="375" y="148"/>
                    <a:pt x="375" y="148"/>
                    <a:pt x="375" y="148"/>
                  </a:cubicBezTo>
                  <a:cubicBezTo>
                    <a:pt x="381" y="167"/>
                    <a:pt x="384" y="187"/>
                    <a:pt x="384" y="20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9" name="Google Shape;1909;p35"/>
            <p:cNvSpPr/>
            <p:nvPr/>
          </p:nvSpPr>
          <p:spPr>
            <a:xfrm>
              <a:off x="4851400" y="3232163"/>
              <a:ext cx="111125" cy="53975"/>
            </a:xfrm>
            <a:custGeom>
              <a:avLst/>
              <a:gdLst/>
              <a:ahLst/>
              <a:cxnLst/>
              <a:rect l="l" t="t" r="r" b="b"/>
              <a:pathLst>
                <a:path w="37" h="18" extrusionOk="0">
                  <a:moveTo>
                    <a:pt x="36" y="0"/>
                  </a:moveTo>
                  <a:cubicBezTo>
                    <a:pt x="0" y="14"/>
                    <a:pt x="0" y="14"/>
                    <a:pt x="0" y="14"/>
                  </a:cubicBezTo>
                  <a:cubicBezTo>
                    <a:pt x="0" y="15"/>
                    <a:pt x="1" y="17"/>
                    <a:pt x="1" y="18"/>
                  </a:cubicBezTo>
                  <a:cubicBezTo>
                    <a:pt x="37" y="3"/>
                    <a:pt x="37" y="3"/>
                    <a:pt x="37" y="3"/>
                  </a:cubicBezTo>
                  <a:cubicBezTo>
                    <a:pt x="37" y="2"/>
                    <a:pt x="36" y="1"/>
                    <a:pt x="36"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0" name="Google Shape;1910;p35"/>
            <p:cNvSpPr/>
            <p:nvPr/>
          </p:nvSpPr>
          <p:spPr>
            <a:xfrm>
              <a:off x="4840288" y="3206763"/>
              <a:ext cx="112712" cy="47625"/>
            </a:xfrm>
            <a:custGeom>
              <a:avLst/>
              <a:gdLst/>
              <a:ahLst/>
              <a:cxnLst/>
              <a:rect l="l" t="t" r="r" b="b"/>
              <a:pathLst>
                <a:path w="38" h="16" extrusionOk="0">
                  <a:moveTo>
                    <a:pt x="37" y="0"/>
                  </a:moveTo>
                  <a:cubicBezTo>
                    <a:pt x="0" y="12"/>
                    <a:pt x="0" y="12"/>
                    <a:pt x="0" y="12"/>
                  </a:cubicBezTo>
                  <a:cubicBezTo>
                    <a:pt x="0" y="14"/>
                    <a:pt x="1" y="15"/>
                    <a:pt x="1" y="16"/>
                  </a:cubicBezTo>
                  <a:cubicBezTo>
                    <a:pt x="38" y="4"/>
                    <a:pt x="38" y="4"/>
                    <a:pt x="38" y="4"/>
                  </a:cubicBezTo>
                  <a:cubicBezTo>
                    <a:pt x="37" y="2"/>
                    <a:pt x="37" y="1"/>
                    <a:pt x="3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1" name="Google Shape;1911;p35"/>
            <p:cNvSpPr/>
            <p:nvPr/>
          </p:nvSpPr>
          <p:spPr>
            <a:xfrm>
              <a:off x="4864100" y="3257563"/>
              <a:ext cx="109537" cy="61913"/>
            </a:xfrm>
            <a:custGeom>
              <a:avLst/>
              <a:gdLst/>
              <a:ahLst/>
              <a:cxnLst/>
              <a:rect l="l" t="t" r="r" b="b"/>
              <a:pathLst>
                <a:path w="37" h="21" extrusionOk="0">
                  <a:moveTo>
                    <a:pt x="35" y="0"/>
                  </a:moveTo>
                  <a:cubicBezTo>
                    <a:pt x="0" y="17"/>
                    <a:pt x="0" y="17"/>
                    <a:pt x="0" y="17"/>
                  </a:cubicBezTo>
                  <a:cubicBezTo>
                    <a:pt x="1" y="18"/>
                    <a:pt x="2" y="19"/>
                    <a:pt x="2" y="21"/>
                  </a:cubicBezTo>
                  <a:cubicBezTo>
                    <a:pt x="37" y="3"/>
                    <a:pt x="37" y="3"/>
                    <a:pt x="37" y="3"/>
                  </a:cubicBezTo>
                  <a:cubicBezTo>
                    <a:pt x="36" y="2"/>
                    <a:pt x="36" y="1"/>
                    <a:pt x="35"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2" name="Google Shape;1912;p35"/>
            <p:cNvSpPr/>
            <p:nvPr/>
          </p:nvSpPr>
          <p:spPr>
            <a:xfrm>
              <a:off x="4881563" y="3281375"/>
              <a:ext cx="104775" cy="68263"/>
            </a:xfrm>
            <a:custGeom>
              <a:avLst/>
              <a:gdLst/>
              <a:ahLst/>
              <a:cxnLst/>
              <a:rect l="l" t="t" r="r" b="b"/>
              <a:pathLst>
                <a:path w="35" h="23" extrusionOk="0">
                  <a:moveTo>
                    <a:pt x="33" y="0"/>
                  </a:moveTo>
                  <a:cubicBezTo>
                    <a:pt x="0" y="19"/>
                    <a:pt x="0" y="19"/>
                    <a:pt x="0" y="19"/>
                  </a:cubicBezTo>
                  <a:cubicBezTo>
                    <a:pt x="0" y="20"/>
                    <a:pt x="1" y="22"/>
                    <a:pt x="2" y="23"/>
                  </a:cubicBezTo>
                  <a:cubicBezTo>
                    <a:pt x="35" y="3"/>
                    <a:pt x="35" y="3"/>
                    <a:pt x="35" y="3"/>
                  </a:cubicBezTo>
                  <a:cubicBezTo>
                    <a:pt x="35" y="2"/>
                    <a:pt x="34" y="1"/>
                    <a:pt x="33"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3" name="Google Shape;1913;p35"/>
            <p:cNvSpPr/>
            <p:nvPr/>
          </p:nvSpPr>
          <p:spPr>
            <a:xfrm>
              <a:off x="4814888" y="3125800"/>
              <a:ext cx="117475" cy="26988"/>
            </a:xfrm>
            <a:custGeom>
              <a:avLst/>
              <a:gdLst/>
              <a:ahLst/>
              <a:cxnLst/>
              <a:rect l="l" t="t" r="r" b="b"/>
              <a:pathLst>
                <a:path w="39" h="9" extrusionOk="0">
                  <a:moveTo>
                    <a:pt x="39" y="0"/>
                  </a:moveTo>
                  <a:cubicBezTo>
                    <a:pt x="0" y="5"/>
                    <a:pt x="0" y="5"/>
                    <a:pt x="0" y="5"/>
                  </a:cubicBezTo>
                  <a:cubicBezTo>
                    <a:pt x="1" y="6"/>
                    <a:pt x="1" y="8"/>
                    <a:pt x="1" y="9"/>
                  </a:cubicBezTo>
                  <a:cubicBezTo>
                    <a:pt x="39" y="4"/>
                    <a:pt x="39" y="4"/>
                    <a:pt x="39" y="4"/>
                  </a:cubicBezTo>
                  <a:cubicBezTo>
                    <a:pt x="39" y="3"/>
                    <a:pt x="39" y="2"/>
                    <a:pt x="39"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4" name="Google Shape;1914;p35"/>
            <p:cNvSpPr/>
            <p:nvPr/>
          </p:nvSpPr>
          <p:spPr>
            <a:xfrm>
              <a:off x="4813300" y="3098813"/>
              <a:ext cx="115887" cy="20638"/>
            </a:xfrm>
            <a:custGeom>
              <a:avLst/>
              <a:gdLst/>
              <a:ahLst/>
              <a:cxnLst/>
              <a:rect l="l" t="t" r="r" b="b"/>
              <a:pathLst>
                <a:path w="39" h="7" extrusionOk="0">
                  <a:moveTo>
                    <a:pt x="39" y="0"/>
                  </a:moveTo>
                  <a:cubicBezTo>
                    <a:pt x="0" y="2"/>
                    <a:pt x="0" y="2"/>
                    <a:pt x="0" y="2"/>
                  </a:cubicBezTo>
                  <a:cubicBezTo>
                    <a:pt x="0" y="4"/>
                    <a:pt x="1" y="5"/>
                    <a:pt x="1" y="7"/>
                  </a:cubicBezTo>
                  <a:cubicBezTo>
                    <a:pt x="39" y="4"/>
                    <a:pt x="39" y="4"/>
                    <a:pt x="39" y="4"/>
                  </a:cubicBezTo>
                  <a:cubicBezTo>
                    <a:pt x="39" y="3"/>
                    <a:pt x="39" y="2"/>
                    <a:pt x="39"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5" name="Google Shape;1915;p35"/>
            <p:cNvSpPr/>
            <p:nvPr/>
          </p:nvSpPr>
          <p:spPr>
            <a:xfrm>
              <a:off x="4916488" y="3325825"/>
              <a:ext cx="101600" cy="80963"/>
            </a:xfrm>
            <a:custGeom>
              <a:avLst/>
              <a:gdLst/>
              <a:ahLst/>
              <a:cxnLst/>
              <a:rect l="l" t="t" r="r" b="b"/>
              <a:pathLst>
                <a:path w="34" h="27" extrusionOk="0">
                  <a:moveTo>
                    <a:pt x="31" y="0"/>
                  </a:moveTo>
                  <a:cubicBezTo>
                    <a:pt x="0" y="24"/>
                    <a:pt x="0" y="24"/>
                    <a:pt x="0" y="24"/>
                  </a:cubicBezTo>
                  <a:cubicBezTo>
                    <a:pt x="1" y="25"/>
                    <a:pt x="2" y="26"/>
                    <a:pt x="3" y="27"/>
                  </a:cubicBezTo>
                  <a:cubicBezTo>
                    <a:pt x="34" y="3"/>
                    <a:pt x="34" y="3"/>
                    <a:pt x="34" y="3"/>
                  </a:cubicBezTo>
                  <a:cubicBezTo>
                    <a:pt x="33" y="2"/>
                    <a:pt x="32" y="1"/>
                    <a:pt x="31"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6" name="Google Shape;1916;p35"/>
            <p:cNvSpPr/>
            <p:nvPr/>
          </p:nvSpPr>
          <p:spPr>
            <a:xfrm>
              <a:off x="4821238" y="3155963"/>
              <a:ext cx="117475" cy="31750"/>
            </a:xfrm>
            <a:custGeom>
              <a:avLst/>
              <a:gdLst/>
              <a:ahLst/>
              <a:cxnLst/>
              <a:rect l="l" t="t" r="r" b="b"/>
              <a:pathLst>
                <a:path w="39" h="11" extrusionOk="0">
                  <a:moveTo>
                    <a:pt x="38" y="0"/>
                  </a:moveTo>
                  <a:cubicBezTo>
                    <a:pt x="0" y="6"/>
                    <a:pt x="0" y="6"/>
                    <a:pt x="0" y="6"/>
                  </a:cubicBezTo>
                  <a:cubicBezTo>
                    <a:pt x="0" y="8"/>
                    <a:pt x="1" y="9"/>
                    <a:pt x="1" y="11"/>
                  </a:cubicBezTo>
                  <a:cubicBezTo>
                    <a:pt x="39" y="3"/>
                    <a:pt x="39" y="3"/>
                    <a:pt x="39" y="3"/>
                  </a:cubicBezTo>
                  <a:cubicBezTo>
                    <a:pt x="39" y="2"/>
                    <a:pt x="38" y="1"/>
                    <a:pt x="38"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7" name="Google Shape;1917;p35"/>
            <p:cNvSpPr/>
            <p:nvPr/>
          </p:nvSpPr>
          <p:spPr>
            <a:xfrm>
              <a:off x="4830763" y="3179775"/>
              <a:ext cx="112712" cy="41275"/>
            </a:xfrm>
            <a:custGeom>
              <a:avLst/>
              <a:gdLst/>
              <a:ahLst/>
              <a:cxnLst/>
              <a:rect l="l" t="t" r="r" b="b"/>
              <a:pathLst>
                <a:path w="38" h="14" extrusionOk="0">
                  <a:moveTo>
                    <a:pt x="37" y="0"/>
                  </a:moveTo>
                  <a:cubicBezTo>
                    <a:pt x="0" y="10"/>
                    <a:pt x="0" y="10"/>
                    <a:pt x="0" y="10"/>
                  </a:cubicBezTo>
                  <a:cubicBezTo>
                    <a:pt x="0" y="11"/>
                    <a:pt x="0" y="13"/>
                    <a:pt x="1" y="14"/>
                  </a:cubicBezTo>
                  <a:cubicBezTo>
                    <a:pt x="38" y="4"/>
                    <a:pt x="38" y="4"/>
                    <a:pt x="38" y="4"/>
                  </a:cubicBezTo>
                  <a:cubicBezTo>
                    <a:pt x="38" y="3"/>
                    <a:pt x="37" y="2"/>
                    <a:pt x="3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8" name="Google Shape;1918;p35"/>
            <p:cNvSpPr/>
            <p:nvPr/>
          </p:nvSpPr>
          <p:spPr>
            <a:xfrm>
              <a:off x="4899025" y="3305188"/>
              <a:ext cx="101600" cy="74613"/>
            </a:xfrm>
            <a:custGeom>
              <a:avLst/>
              <a:gdLst/>
              <a:ahLst/>
              <a:cxnLst/>
              <a:rect l="l" t="t" r="r" b="b"/>
              <a:pathLst>
                <a:path w="34" h="25" extrusionOk="0">
                  <a:moveTo>
                    <a:pt x="32" y="0"/>
                  </a:moveTo>
                  <a:cubicBezTo>
                    <a:pt x="0" y="21"/>
                    <a:pt x="0" y="21"/>
                    <a:pt x="0" y="21"/>
                  </a:cubicBezTo>
                  <a:cubicBezTo>
                    <a:pt x="1" y="22"/>
                    <a:pt x="1" y="24"/>
                    <a:pt x="2" y="25"/>
                  </a:cubicBezTo>
                  <a:cubicBezTo>
                    <a:pt x="34" y="3"/>
                    <a:pt x="34" y="3"/>
                    <a:pt x="34" y="3"/>
                  </a:cubicBezTo>
                  <a:cubicBezTo>
                    <a:pt x="34" y="2"/>
                    <a:pt x="33" y="1"/>
                    <a:pt x="32"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9" name="Google Shape;1919;p35"/>
            <p:cNvSpPr/>
            <p:nvPr/>
          </p:nvSpPr>
          <p:spPr>
            <a:xfrm>
              <a:off x="5135563" y="3459175"/>
              <a:ext cx="52387" cy="111125"/>
            </a:xfrm>
            <a:custGeom>
              <a:avLst/>
              <a:gdLst/>
              <a:ahLst/>
              <a:cxnLst/>
              <a:rect l="l" t="t" r="r" b="b"/>
              <a:pathLst>
                <a:path w="18" h="37" extrusionOk="0">
                  <a:moveTo>
                    <a:pt x="15" y="0"/>
                  </a:moveTo>
                  <a:cubicBezTo>
                    <a:pt x="0" y="36"/>
                    <a:pt x="0" y="36"/>
                    <a:pt x="0" y="36"/>
                  </a:cubicBezTo>
                  <a:cubicBezTo>
                    <a:pt x="1" y="36"/>
                    <a:pt x="3" y="37"/>
                    <a:pt x="4" y="37"/>
                  </a:cubicBezTo>
                  <a:cubicBezTo>
                    <a:pt x="18" y="1"/>
                    <a:pt x="18" y="1"/>
                    <a:pt x="18" y="1"/>
                  </a:cubicBezTo>
                  <a:cubicBezTo>
                    <a:pt x="17" y="1"/>
                    <a:pt x="16" y="1"/>
                    <a:pt x="15"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0" name="Google Shape;1920;p35"/>
            <p:cNvSpPr/>
            <p:nvPr/>
          </p:nvSpPr>
          <p:spPr>
            <a:xfrm>
              <a:off x="5102225" y="3448063"/>
              <a:ext cx="61912" cy="109538"/>
            </a:xfrm>
            <a:custGeom>
              <a:avLst/>
              <a:gdLst/>
              <a:ahLst/>
              <a:cxnLst/>
              <a:rect l="l" t="t" r="r" b="b"/>
              <a:pathLst>
                <a:path w="21" h="37" extrusionOk="0">
                  <a:moveTo>
                    <a:pt x="18" y="0"/>
                  </a:moveTo>
                  <a:cubicBezTo>
                    <a:pt x="0" y="35"/>
                    <a:pt x="0" y="35"/>
                    <a:pt x="0" y="35"/>
                  </a:cubicBezTo>
                  <a:cubicBezTo>
                    <a:pt x="2" y="35"/>
                    <a:pt x="3" y="36"/>
                    <a:pt x="4" y="37"/>
                  </a:cubicBezTo>
                  <a:cubicBezTo>
                    <a:pt x="21" y="2"/>
                    <a:pt x="21" y="2"/>
                    <a:pt x="21" y="2"/>
                  </a:cubicBezTo>
                  <a:cubicBezTo>
                    <a:pt x="20" y="1"/>
                    <a:pt x="19" y="1"/>
                    <a:pt x="18"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1" name="Google Shape;1921;p35"/>
            <p:cNvSpPr/>
            <p:nvPr/>
          </p:nvSpPr>
          <p:spPr>
            <a:xfrm>
              <a:off x="5072063" y="3435363"/>
              <a:ext cx="68262" cy="104775"/>
            </a:xfrm>
            <a:custGeom>
              <a:avLst/>
              <a:gdLst/>
              <a:ahLst/>
              <a:cxnLst/>
              <a:rect l="l" t="t" r="r" b="b"/>
              <a:pathLst>
                <a:path w="23" h="35" extrusionOk="0">
                  <a:moveTo>
                    <a:pt x="20" y="0"/>
                  </a:moveTo>
                  <a:cubicBezTo>
                    <a:pt x="0" y="33"/>
                    <a:pt x="0" y="33"/>
                    <a:pt x="0" y="33"/>
                  </a:cubicBezTo>
                  <a:cubicBezTo>
                    <a:pt x="1" y="34"/>
                    <a:pt x="3" y="35"/>
                    <a:pt x="4" y="35"/>
                  </a:cubicBezTo>
                  <a:cubicBezTo>
                    <a:pt x="23" y="2"/>
                    <a:pt x="23" y="2"/>
                    <a:pt x="23" y="2"/>
                  </a:cubicBezTo>
                  <a:cubicBezTo>
                    <a:pt x="22" y="1"/>
                    <a:pt x="21" y="0"/>
                    <a:pt x="20"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2" name="Google Shape;1922;p35"/>
            <p:cNvSpPr/>
            <p:nvPr/>
          </p:nvSpPr>
          <p:spPr>
            <a:xfrm>
              <a:off x="4940300" y="3349638"/>
              <a:ext cx="93662" cy="82550"/>
            </a:xfrm>
            <a:custGeom>
              <a:avLst/>
              <a:gdLst/>
              <a:ahLst/>
              <a:cxnLst/>
              <a:rect l="l" t="t" r="r" b="b"/>
              <a:pathLst>
                <a:path w="31" h="28" extrusionOk="0">
                  <a:moveTo>
                    <a:pt x="29" y="0"/>
                  </a:moveTo>
                  <a:cubicBezTo>
                    <a:pt x="0" y="25"/>
                    <a:pt x="0" y="25"/>
                    <a:pt x="0" y="25"/>
                  </a:cubicBezTo>
                  <a:cubicBezTo>
                    <a:pt x="1" y="26"/>
                    <a:pt x="2" y="27"/>
                    <a:pt x="3" y="28"/>
                  </a:cubicBezTo>
                  <a:cubicBezTo>
                    <a:pt x="31" y="2"/>
                    <a:pt x="31" y="2"/>
                    <a:pt x="31" y="2"/>
                  </a:cubicBezTo>
                  <a:cubicBezTo>
                    <a:pt x="31" y="1"/>
                    <a:pt x="30" y="0"/>
                    <a:pt x="29"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3" name="Google Shape;1923;p35"/>
            <p:cNvSpPr/>
            <p:nvPr/>
          </p:nvSpPr>
          <p:spPr>
            <a:xfrm>
              <a:off x="5167313" y="3468700"/>
              <a:ext cx="47625" cy="112713"/>
            </a:xfrm>
            <a:custGeom>
              <a:avLst/>
              <a:gdLst/>
              <a:ahLst/>
              <a:cxnLst/>
              <a:rect l="l" t="t" r="r" b="b"/>
              <a:pathLst>
                <a:path w="16" h="38" extrusionOk="0">
                  <a:moveTo>
                    <a:pt x="13" y="0"/>
                  </a:moveTo>
                  <a:cubicBezTo>
                    <a:pt x="0" y="37"/>
                    <a:pt x="0" y="37"/>
                    <a:pt x="0" y="37"/>
                  </a:cubicBezTo>
                  <a:cubicBezTo>
                    <a:pt x="1" y="37"/>
                    <a:pt x="3" y="38"/>
                    <a:pt x="4" y="38"/>
                  </a:cubicBezTo>
                  <a:cubicBezTo>
                    <a:pt x="16" y="2"/>
                    <a:pt x="16" y="2"/>
                    <a:pt x="16" y="2"/>
                  </a:cubicBezTo>
                  <a:cubicBezTo>
                    <a:pt x="15" y="1"/>
                    <a:pt x="14" y="1"/>
                    <a:pt x="13"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4" name="Google Shape;1924;p35"/>
            <p:cNvSpPr/>
            <p:nvPr/>
          </p:nvSpPr>
          <p:spPr>
            <a:xfrm>
              <a:off x="5041900" y="3421075"/>
              <a:ext cx="74612" cy="101600"/>
            </a:xfrm>
            <a:custGeom>
              <a:avLst/>
              <a:gdLst/>
              <a:ahLst/>
              <a:cxnLst/>
              <a:rect l="l" t="t" r="r" b="b"/>
              <a:pathLst>
                <a:path w="25" h="34" extrusionOk="0">
                  <a:moveTo>
                    <a:pt x="22" y="0"/>
                  </a:moveTo>
                  <a:cubicBezTo>
                    <a:pt x="0" y="32"/>
                    <a:pt x="0" y="32"/>
                    <a:pt x="0" y="32"/>
                  </a:cubicBezTo>
                  <a:cubicBezTo>
                    <a:pt x="1" y="33"/>
                    <a:pt x="3" y="33"/>
                    <a:pt x="4" y="34"/>
                  </a:cubicBezTo>
                  <a:cubicBezTo>
                    <a:pt x="25" y="2"/>
                    <a:pt x="25" y="2"/>
                    <a:pt x="25" y="2"/>
                  </a:cubicBezTo>
                  <a:cubicBezTo>
                    <a:pt x="24" y="1"/>
                    <a:pt x="23" y="1"/>
                    <a:pt x="22"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5" name="Google Shape;1925;p35"/>
            <p:cNvSpPr/>
            <p:nvPr/>
          </p:nvSpPr>
          <p:spPr>
            <a:xfrm>
              <a:off x="4964113" y="3367100"/>
              <a:ext cx="90487" cy="88900"/>
            </a:xfrm>
            <a:custGeom>
              <a:avLst/>
              <a:gdLst/>
              <a:ahLst/>
              <a:cxnLst/>
              <a:rect l="l" t="t" r="r" b="b"/>
              <a:pathLst>
                <a:path w="30" h="30" extrusionOk="0">
                  <a:moveTo>
                    <a:pt x="27" y="0"/>
                  </a:moveTo>
                  <a:cubicBezTo>
                    <a:pt x="0" y="27"/>
                    <a:pt x="0" y="27"/>
                    <a:pt x="0" y="27"/>
                  </a:cubicBezTo>
                  <a:cubicBezTo>
                    <a:pt x="1" y="28"/>
                    <a:pt x="2" y="29"/>
                    <a:pt x="3" y="30"/>
                  </a:cubicBezTo>
                  <a:cubicBezTo>
                    <a:pt x="30" y="3"/>
                    <a:pt x="30" y="3"/>
                    <a:pt x="30" y="3"/>
                  </a:cubicBezTo>
                  <a:cubicBezTo>
                    <a:pt x="29" y="2"/>
                    <a:pt x="28" y="1"/>
                    <a:pt x="2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6" name="Google Shape;1926;p35"/>
            <p:cNvSpPr/>
            <p:nvPr/>
          </p:nvSpPr>
          <p:spPr>
            <a:xfrm>
              <a:off x="4989513" y="3387738"/>
              <a:ext cx="85725" cy="93663"/>
            </a:xfrm>
            <a:custGeom>
              <a:avLst/>
              <a:gdLst/>
              <a:ahLst/>
              <a:cxnLst/>
              <a:rect l="l" t="t" r="r" b="b"/>
              <a:pathLst>
                <a:path w="29" h="31" extrusionOk="0">
                  <a:moveTo>
                    <a:pt x="26" y="0"/>
                  </a:moveTo>
                  <a:cubicBezTo>
                    <a:pt x="0" y="28"/>
                    <a:pt x="0" y="28"/>
                    <a:pt x="0" y="28"/>
                  </a:cubicBezTo>
                  <a:cubicBezTo>
                    <a:pt x="1" y="29"/>
                    <a:pt x="2" y="30"/>
                    <a:pt x="3" y="31"/>
                  </a:cubicBezTo>
                  <a:cubicBezTo>
                    <a:pt x="29" y="2"/>
                    <a:pt x="29" y="2"/>
                    <a:pt x="29" y="2"/>
                  </a:cubicBezTo>
                  <a:cubicBezTo>
                    <a:pt x="28" y="1"/>
                    <a:pt x="27" y="0"/>
                    <a:pt x="26"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7" name="Google Shape;1927;p35"/>
            <p:cNvSpPr/>
            <p:nvPr/>
          </p:nvSpPr>
          <p:spPr>
            <a:xfrm>
              <a:off x="5014913" y="3403613"/>
              <a:ext cx="80962" cy="101600"/>
            </a:xfrm>
            <a:custGeom>
              <a:avLst/>
              <a:gdLst/>
              <a:ahLst/>
              <a:cxnLst/>
              <a:rect l="l" t="t" r="r" b="b"/>
              <a:pathLst>
                <a:path w="27" h="34" extrusionOk="0">
                  <a:moveTo>
                    <a:pt x="24" y="0"/>
                  </a:moveTo>
                  <a:cubicBezTo>
                    <a:pt x="0" y="31"/>
                    <a:pt x="0" y="31"/>
                    <a:pt x="0" y="31"/>
                  </a:cubicBezTo>
                  <a:cubicBezTo>
                    <a:pt x="1" y="32"/>
                    <a:pt x="2" y="33"/>
                    <a:pt x="3" y="34"/>
                  </a:cubicBezTo>
                  <a:cubicBezTo>
                    <a:pt x="27" y="3"/>
                    <a:pt x="27" y="3"/>
                    <a:pt x="27" y="3"/>
                  </a:cubicBezTo>
                  <a:cubicBezTo>
                    <a:pt x="26" y="2"/>
                    <a:pt x="25" y="1"/>
                    <a:pt x="24"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8" name="Google Shape;1928;p35"/>
            <p:cNvSpPr/>
            <p:nvPr/>
          </p:nvSpPr>
          <p:spPr>
            <a:xfrm>
              <a:off x="4813300" y="2579700"/>
              <a:ext cx="1028700" cy="996950"/>
            </a:xfrm>
            <a:custGeom>
              <a:avLst/>
              <a:gdLst/>
              <a:ahLst/>
              <a:cxnLst/>
              <a:rect l="l" t="t" r="r" b="b"/>
              <a:pathLst>
                <a:path w="345" h="334" extrusionOk="0">
                  <a:moveTo>
                    <a:pt x="178" y="0"/>
                  </a:moveTo>
                  <a:cubicBezTo>
                    <a:pt x="86" y="0"/>
                    <a:pt x="11" y="75"/>
                    <a:pt x="11" y="167"/>
                  </a:cubicBezTo>
                  <a:cubicBezTo>
                    <a:pt x="0" y="167"/>
                    <a:pt x="0" y="167"/>
                    <a:pt x="0" y="167"/>
                  </a:cubicBezTo>
                  <a:cubicBezTo>
                    <a:pt x="0" y="168"/>
                    <a:pt x="0" y="169"/>
                    <a:pt x="0" y="169"/>
                  </a:cubicBezTo>
                  <a:cubicBezTo>
                    <a:pt x="39" y="169"/>
                    <a:pt x="39" y="169"/>
                    <a:pt x="39" y="169"/>
                  </a:cubicBezTo>
                  <a:cubicBezTo>
                    <a:pt x="39" y="168"/>
                    <a:pt x="39" y="168"/>
                    <a:pt x="39" y="167"/>
                  </a:cubicBezTo>
                  <a:cubicBezTo>
                    <a:pt x="28" y="167"/>
                    <a:pt x="28" y="167"/>
                    <a:pt x="28" y="167"/>
                  </a:cubicBezTo>
                  <a:cubicBezTo>
                    <a:pt x="28" y="126"/>
                    <a:pt x="45" y="88"/>
                    <a:pt x="72" y="61"/>
                  </a:cubicBezTo>
                  <a:cubicBezTo>
                    <a:pt x="99" y="34"/>
                    <a:pt x="137" y="17"/>
                    <a:pt x="178" y="17"/>
                  </a:cubicBezTo>
                  <a:cubicBezTo>
                    <a:pt x="219" y="17"/>
                    <a:pt x="257" y="34"/>
                    <a:pt x="284" y="61"/>
                  </a:cubicBezTo>
                  <a:cubicBezTo>
                    <a:pt x="311" y="88"/>
                    <a:pt x="328" y="126"/>
                    <a:pt x="328" y="167"/>
                  </a:cubicBezTo>
                  <a:cubicBezTo>
                    <a:pt x="328" y="209"/>
                    <a:pt x="311" y="246"/>
                    <a:pt x="284" y="273"/>
                  </a:cubicBezTo>
                  <a:cubicBezTo>
                    <a:pt x="257" y="301"/>
                    <a:pt x="219" y="317"/>
                    <a:pt x="178" y="317"/>
                  </a:cubicBezTo>
                  <a:cubicBezTo>
                    <a:pt x="162" y="317"/>
                    <a:pt x="146" y="315"/>
                    <a:pt x="132" y="310"/>
                  </a:cubicBezTo>
                  <a:cubicBezTo>
                    <a:pt x="126" y="326"/>
                    <a:pt x="126" y="326"/>
                    <a:pt x="126" y="326"/>
                  </a:cubicBezTo>
                  <a:cubicBezTo>
                    <a:pt x="143" y="331"/>
                    <a:pt x="160" y="334"/>
                    <a:pt x="178" y="334"/>
                  </a:cubicBezTo>
                  <a:cubicBezTo>
                    <a:pt x="270" y="334"/>
                    <a:pt x="345" y="259"/>
                    <a:pt x="345" y="167"/>
                  </a:cubicBezTo>
                  <a:cubicBezTo>
                    <a:pt x="345" y="75"/>
                    <a:pt x="270" y="0"/>
                    <a:pt x="178"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9" name="Google Shape;1929;p35"/>
            <p:cNvSpPr/>
            <p:nvPr/>
          </p:nvSpPr>
          <p:spPr>
            <a:xfrm>
              <a:off x="4967288" y="2701938"/>
              <a:ext cx="752475" cy="752475"/>
            </a:xfrm>
            <a:custGeom>
              <a:avLst/>
              <a:gdLst/>
              <a:ahLst/>
              <a:cxnLst/>
              <a:rect l="l" t="t" r="r" b="b"/>
              <a:pathLst>
                <a:path w="252" h="252" extrusionOk="0">
                  <a:moveTo>
                    <a:pt x="126" y="0"/>
                  </a:moveTo>
                  <a:cubicBezTo>
                    <a:pt x="56" y="0"/>
                    <a:pt x="0" y="57"/>
                    <a:pt x="0" y="126"/>
                  </a:cubicBezTo>
                  <a:cubicBezTo>
                    <a:pt x="0" y="196"/>
                    <a:pt x="56" y="252"/>
                    <a:pt x="126" y="252"/>
                  </a:cubicBezTo>
                  <a:cubicBezTo>
                    <a:pt x="195" y="252"/>
                    <a:pt x="252" y="196"/>
                    <a:pt x="252" y="126"/>
                  </a:cubicBezTo>
                  <a:cubicBezTo>
                    <a:pt x="252" y="57"/>
                    <a:pt x="195" y="0"/>
                    <a:pt x="126" y="0"/>
                  </a:cubicBezTo>
                  <a:close/>
                  <a:moveTo>
                    <a:pt x="198" y="198"/>
                  </a:moveTo>
                  <a:cubicBezTo>
                    <a:pt x="179" y="216"/>
                    <a:pt x="154" y="227"/>
                    <a:pt x="126" y="227"/>
                  </a:cubicBezTo>
                  <a:cubicBezTo>
                    <a:pt x="126" y="244"/>
                    <a:pt x="126" y="244"/>
                    <a:pt x="126" y="244"/>
                  </a:cubicBezTo>
                  <a:cubicBezTo>
                    <a:pt x="61" y="244"/>
                    <a:pt x="9" y="191"/>
                    <a:pt x="9" y="126"/>
                  </a:cubicBezTo>
                  <a:cubicBezTo>
                    <a:pt x="25" y="126"/>
                    <a:pt x="25" y="126"/>
                    <a:pt x="25" y="126"/>
                  </a:cubicBezTo>
                  <a:cubicBezTo>
                    <a:pt x="25" y="98"/>
                    <a:pt x="36" y="73"/>
                    <a:pt x="54" y="55"/>
                  </a:cubicBezTo>
                  <a:cubicBezTo>
                    <a:pt x="73" y="36"/>
                    <a:pt x="98" y="25"/>
                    <a:pt x="126" y="25"/>
                  </a:cubicBezTo>
                  <a:cubicBezTo>
                    <a:pt x="126" y="9"/>
                    <a:pt x="126" y="9"/>
                    <a:pt x="126" y="9"/>
                  </a:cubicBezTo>
                  <a:cubicBezTo>
                    <a:pt x="191" y="9"/>
                    <a:pt x="243" y="61"/>
                    <a:pt x="243" y="126"/>
                  </a:cubicBezTo>
                  <a:cubicBezTo>
                    <a:pt x="227" y="126"/>
                    <a:pt x="227" y="126"/>
                    <a:pt x="227" y="126"/>
                  </a:cubicBezTo>
                  <a:cubicBezTo>
                    <a:pt x="227" y="154"/>
                    <a:pt x="216" y="179"/>
                    <a:pt x="198" y="19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0" name="Google Shape;1930;p35"/>
            <p:cNvSpPr/>
            <p:nvPr/>
          </p:nvSpPr>
          <p:spPr>
            <a:xfrm>
              <a:off x="5138738" y="2871800"/>
              <a:ext cx="411300" cy="4143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31" name="Google Shape;1931;p35"/>
          <p:cNvGrpSpPr/>
          <p:nvPr/>
        </p:nvGrpSpPr>
        <p:grpSpPr>
          <a:xfrm flipH="1">
            <a:off x="7920100" y="399323"/>
            <a:ext cx="737103" cy="481417"/>
            <a:chOff x="5716588" y="460375"/>
            <a:chExt cx="1093787" cy="714375"/>
          </a:xfrm>
        </p:grpSpPr>
        <p:sp>
          <p:nvSpPr>
            <p:cNvPr id="1932" name="Google Shape;1932;p35"/>
            <p:cNvSpPr/>
            <p:nvPr/>
          </p:nvSpPr>
          <p:spPr>
            <a:xfrm>
              <a:off x="5716588" y="460375"/>
              <a:ext cx="427037" cy="714375"/>
            </a:xfrm>
            <a:custGeom>
              <a:avLst/>
              <a:gdLst/>
              <a:ahLst/>
              <a:cxnLst/>
              <a:rect l="l" t="t" r="r" b="b"/>
              <a:pathLst>
                <a:path w="269" h="450" extrusionOk="0">
                  <a:moveTo>
                    <a:pt x="266" y="55"/>
                  </a:moveTo>
                  <a:lnTo>
                    <a:pt x="262" y="53"/>
                  </a:lnTo>
                  <a:lnTo>
                    <a:pt x="98" y="226"/>
                  </a:lnTo>
                  <a:lnTo>
                    <a:pt x="260" y="395"/>
                  </a:lnTo>
                  <a:lnTo>
                    <a:pt x="213" y="439"/>
                  </a:lnTo>
                  <a:lnTo>
                    <a:pt x="12" y="226"/>
                  </a:lnTo>
                  <a:lnTo>
                    <a:pt x="213" y="12"/>
                  </a:lnTo>
                  <a:lnTo>
                    <a:pt x="262" y="59"/>
                  </a:lnTo>
                  <a:lnTo>
                    <a:pt x="266" y="55"/>
                  </a:lnTo>
                  <a:lnTo>
                    <a:pt x="262" y="53"/>
                  </a:lnTo>
                  <a:lnTo>
                    <a:pt x="266" y="55"/>
                  </a:lnTo>
                  <a:lnTo>
                    <a:pt x="267" y="53"/>
                  </a:lnTo>
                  <a:lnTo>
                    <a:pt x="213" y="0"/>
                  </a:lnTo>
                  <a:lnTo>
                    <a:pt x="0" y="226"/>
                  </a:lnTo>
                  <a:lnTo>
                    <a:pt x="213" y="450"/>
                  </a:lnTo>
                  <a:lnTo>
                    <a:pt x="269" y="395"/>
                  </a:lnTo>
                  <a:lnTo>
                    <a:pt x="110" y="226"/>
                  </a:lnTo>
                  <a:lnTo>
                    <a:pt x="269" y="55"/>
                  </a:lnTo>
                  <a:lnTo>
                    <a:pt x="267" y="53"/>
                  </a:lnTo>
                  <a:lnTo>
                    <a:pt x="266" y="5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3" name="Google Shape;1933;p35"/>
            <p:cNvSpPr/>
            <p:nvPr/>
          </p:nvSpPr>
          <p:spPr>
            <a:xfrm>
              <a:off x="6048375" y="460375"/>
              <a:ext cx="430212" cy="714375"/>
            </a:xfrm>
            <a:custGeom>
              <a:avLst/>
              <a:gdLst/>
              <a:ahLst/>
              <a:cxnLst/>
              <a:rect l="l" t="t" r="r" b="b"/>
              <a:pathLst>
                <a:path w="271" h="450" extrusionOk="0">
                  <a:moveTo>
                    <a:pt x="265" y="55"/>
                  </a:moveTo>
                  <a:lnTo>
                    <a:pt x="261" y="53"/>
                  </a:lnTo>
                  <a:lnTo>
                    <a:pt x="98" y="226"/>
                  </a:lnTo>
                  <a:lnTo>
                    <a:pt x="260" y="395"/>
                  </a:lnTo>
                  <a:lnTo>
                    <a:pt x="213" y="439"/>
                  </a:lnTo>
                  <a:lnTo>
                    <a:pt x="11" y="226"/>
                  </a:lnTo>
                  <a:lnTo>
                    <a:pt x="213" y="12"/>
                  </a:lnTo>
                  <a:lnTo>
                    <a:pt x="261" y="59"/>
                  </a:lnTo>
                  <a:lnTo>
                    <a:pt x="265" y="55"/>
                  </a:lnTo>
                  <a:lnTo>
                    <a:pt x="261" y="53"/>
                  </a:lnTo>
                  <a:lnTo>
                    <a:pt x="265" y="55"/>
                  </a:lnTo>
                  <a:lnTo>
                    <a:pt x="267" y="53"/>
                  </a:lnTo>
                  <a:lnTo>
                    <a:pt x="213" y="0"/>
                  </a:lnTo>
                  <a:lnTo>
                    <a:pt x="0" y="226"/>
                  </a:lnTo>
                  <a:lnTo>
                    <a:pt x="213" y="450"/>
                  </a:lnTo>
                  <a:lnTo>
                    <a:pt x="271" y="395"/>
                  </a:lnTo>
                  <a:lnTo>
                    <a:pt x="109" y="226"/>
                  </a:lnTo>
                  <a:lnTo>
                    <a:pt x="271" y="55"/>
                  </a:lnTo>
                  <a:lnTo>
                    <a:pt x="267" y="53"/>
                  </a:lnTo>
                  <a:lnTo>
                    <a:pt x="265" y="5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4" name="Google Shape;1934;p35"/>
            <p:cNvSpPr/>
            <p:nvPr/>
          </p:nvSpPr>
          <p:spPr>
            <a:xfrm>
              <a:off x="6383338" y="460375"/>
              <a:ext cx="427037" cy="714375"/>
            </a:xfrm>
            <a:custGeom>
              <a:avLst/>
              <a:gdLst/>
              <a:ahLst/>
              <a:cxnLst/>
              <a:rect l="l" t="t" r="r" b="b"/>
              <a:pathLst>
                <a:path w="269" h="450" extrusionOk="0">
                  <a:moveTo>
                    <a:pt x="263" y="55"/>
                  </a:moveTo>
                  <a:lnTo>
                    <a:pt x="259" y="53"/>
                  </a:lnTo>
                  <a:lnTo>
                    <a:pt x="97" y="226"/>
                  </a:lnTo>
                  <a:lnTo>
                    <a:pt x="257" y="395"/>
                  </a:lnTo>
                  <a:lnTo>
                    <a:pt x="212" y="439"/>
                  </a:lnTo>
                  <a:lnTo>
                    <a:pt x="9" y="226"/>
                  </a:lnTo>
                  <a:lnTo>
                    <a:pt x="212" y="12"/>
                  </a:lnTo>
                  <a:lnTo>
                    <a:pt x="259" y="59"/>
                  </a:lnTo>
                  <a:lnTo>
                    <a:pt x="263" y="55"/>
                  </a:lnTo>
                  <a:lnTo>
                    <a:pt x="259" y="53"/>
                  </a:lnTo>
                  <a:lnTo>
                    <a:pt x="263" y="55"/>
                  </a:lnTo>
                  <a:lnTo>
                    <a:pt x="265" y="53"/>
                  </a:lnTo>
                  <a:lnTo>
                    <a:pt x="210" y="0"/>
                  </a:lnTo>
                  <a:lnTo>
                    <a:pt x="0" y="226"/>
                  </a:lnTo>
                  <a:lnTo>
                    <a:pt x="210" y="450"/>
                  </a:lnTo>
                  <a:lnTo>
                    <a:pt x="269" y="395"/>
                  </a:lnTo>
                  <a:lnTo>
                    <a:pt x="107" y="226"/>
                  </a:lnTo>
                  <a:lnTo>
                    <a:pt x="269" y="55"/>
                  </a:lnTo>
                  <a:lnTo>
                    <a:pt x="265" y="53"/>
                  </a:lnTo>
                  <a:lnTo>
                    <a:pt x="263" y="5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 name="Rectangle 3"/>
          <p:cNvSpPr/>
          <p:nvPr/>
        </p:nvSpPr>
        <p:spPr>
          <a:xfrm>
            <a:off x="1676696" y="399323"/>
            <a:ext cx="5398466" cy="579967"/>
          </a:xfrm>
          <a:prstGeom prst="rect">
            <a:avLst/>
          </a:prstGeom>
        </p:spPr>
        <p:txBody>
          <a:bodyPr wrap="none">
            <a:spAutoFit/>
          </a:bodyPr>
          <a:lstStyle/>
          <a:p>
            <a:pPr algn="ctr">
              <a:lnSpc>
                <a:spcPct val="150000"/>
              </a:lnSpc>
            </a:pPr>
            <a:r>
              <a:rPr lang="en-US" sz="2400" b="1" kern="1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CHƯƠNG 4 </a:t>
            </a:r>
            <a:r>
              <a:rPr lang="vi-VN" sz="2400" b="1" kern="1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KẾT QUẢ NGHIÊN CỨU</a:t>
            </a:r>
            <a:endParaRPr lang="en-US" sz="2400" b="1" kern="1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 name="Rectangle 1"/>
          <p:cNvSpPr/>
          <p:nvPr/>
        </p:nvSpPr>
        <p:spPr>
          <a:xfrm>
            <a:off x="893142" y="840255"/>
            <a:ext cx="2525050" cy="416011"/>
          </a:xfrm>
          <a:prstGeom prst="rect">
            <a:avLst/>
          </a:prstGeom>
        </p:spPr>
        <p:txBody>
          <a:bodyPr wrap="none">
            <a:spAutoFit/>
          </a:bodyPr>
          <a:lstStyle/>
          <a:p>
            <a:pPr algn="just">
              <a:lnSpc>
                <a:spcPct val="150000"/>
              </a:lnSpc>
            </a:pPr>
            <a:r>
              <a:rPr lang="en-US" sz="1600" b="1" kern="100" dirty="0">
                <a:solidFill>
                  <a:schemeClr val="tx1"/>
                </a:solidFill>
                <a:latin typeface="+mn-lt"/>
                <a:ea typeface="Times New Roman" panose="02020603050405020304" pitchFamily="18" charset="0"/>
                <a:cs typeface="Times New Roman" panose="02020603050405020304" pitchFamily="18" charset="0"/>
              </a:rPr>
              <a:t>4.4 </a:t>
            </a:r>
            <a:r>
              <a:rPr lang="vi-VN" sz="1600" b="1" kern="100" dirty="0">
                <a:solidFill>
                  <a:schemeClr val="tx1"/>
                </a:solidFill>
                <a:latin typeface="+mn-lt"/>
                <a:ea typeface="Times New Roman" panose="02020603050405020304" pitchFamily="18" charset="0"/>
                <a:cs typeface="Times New Roman" panose="02020603050405020304" pitchFamily="18" charset="0"/>
              </a:rPr>
              <a:t>Kết quả thử nghiệm </a:t>
            </a:r>
            <a:endParaRPr lang="en-US" sz="1600" b="1" kern="100" dirty="0">
              <a:solidFill>
                <a:schemeClr val="tx1"/>
              </a:solidFill>
              <a:latin typeface="+mn-lt"/>
              <a:ea typeface="Times New Roman" panose="02020603050405020304" pitchFamily="18" charset="0"/>
              <a:cs typeface="Times New Roman" panose="02020603050405020304" pitchFamily="18" charset="0"/>
            </a:endParaRPr>
          </a:p>
        </p:txBody>
      </p:sp>
      <p:sp>
        <p:nvSpPr>
          <p:cNvPr id="5" name="Rectangle 4"/>
          <p:cNvSpPr/>
          <p:nvPr/>
        </p:nvSpPr>
        <p:spPr>
          <a:xfrm>
            <a:off x="1188003" y="1144801"/>
            <a:ext cx="1605055" cy="397096"/>
          </a:xfrm>
          <a:prstGeom prst="rect">
            <a:avLst/>
          </a:prstGeom>
        </p:spPr>
        <p:txBody>
          <a:bodyPr wrap="none">
            <a:spAutoFit/>
          </a:bodyPr>
          <a:lstStyle/>
          <a:p>
            <a:pPr algn="just">
              <a:lnSpc>
                <a:spcPct val="150000"/>
              </a:lnSpc>
            </a:pPr>
            <a:r>
              <a:rPr lang="vi-VN" sz="1500" b="1"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Trang đăng nhập</a:t>
            </a:r>
            <a:endParaRPr lang="en-US" sz="15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6" name="Picture 35" descr="A screenshot of a login form&#10;&#10;Description automatically generated"/>
          <p:cNvPicPr/>
          <p:nvPr/>
        </p:nvPicPr>
        <p:blipFill>
          <a:blip r:embed="rId3"/>
          <a:stretch>
            <a:fillRect/>
          </a:stretch>
        </p:blipFill>
        <p:spPr>
          <a:xfrm>
            <a:off x="1441837" y="1707408"/>
            <a:ext cx="5760720" cy="2737485"/>
          </a:xfrm>
          <a:prstGeom prst="rect">
            <a:avLst/>
          </a:prstGeom>
        </p:spPr>
      </p:pic>
    </p:spTree>
    <p:extLst>
      <p:ext uri="{BB962C8B-B14F-4D97-AF65-F5344CB8AC3E}">
        <p14:creationId xmlns:p14="http://schemas.microsoft.com/office/powerpoint/2010/main" val="9520982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789" name="Google Shape;1789;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US" sz="3200" dirty="0"/>
              <a:t>CHƯƠNG 1: TỔNG QUAN</a:t>
            </a:r>
            <a:endParaRPr dirty="0"/>
          </a:p>
        </p:txBody>
      </p:sp>
      <p:sp>
        <p:nvSpPr>
          <p:cNvPr id="14" name="Rectangle 13"/>
          <p:cNvSpPr/>
          <p:nvPr/>
        </p:nvSpPr>
        <p:spPr>
          <a:xfrm>
            <a:off x="720001" y="1492898"/>
            <a:ext cx="7609126" cy="2308324"/>
          </a:xfrm>
          <a:prstGeom prst="rect">
            <a:avLst/>
          </a:prstGeom>
        </p:spPr>
        <p:txBody>
          <a:bodyPr wrap="square">
            <a:spAutoFit/>
          </a:bodyPr>
          <a:lstStyle/>
          <a:p>
            <a:pPr algn="just"/>
            <a:r>
              <a:rPr lang="en-US" sz="2400" dirty="0" err="1">
                <a:solidFill>
                  <a:schemeClr val="tx1"/>
                </a:solidFill>
                <a:latin typeface="+mj-lt"/>
                <a:ea typeface="Calibri" panose="020F0502020204030204" pitchFamily="34" charset="0"/>
              </a:rPr>
              <a:t>Hiện</a:t>
            </a:r>
            <a:r>
              <a:rPr lang="en-US" sz="2400" dirty="0">
                <a:solidFill>
                  <a:schemeClr val="tx1"/>
                </a:solidFill>
                <a:latin typeface="+mj-lt"/>
                <a:ea typeface="Calibri" panose="020F0502020204030204" pitchFamily="34" charset="0"/>
              </a:rPr>
              <a:t> nay, </a:t>
            </a:r>
            <a:r>
              <a:rPr lang="en-US" sz="2400" dirty="0" err="1">
                <a:solidFill>
                  <a:schemeClr val="tx1"/>
                </a:solidFill>
                <a:latin typeface="+mj-lt"/>
                <a:ea typeface="Calibri" panose="020F0502020204030204" pitchFamily="34" charset="0"/>
              </a:rPr>
              <a:t>việc</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quản</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lý</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đăng</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ký</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đồ</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án</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rất</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phức</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tạp</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không</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chỉ</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vậy</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còn</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tốn</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rất</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nhiều</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thời</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gian</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cho</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việc</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làm</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thủ</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công.Vì</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thế</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tôi</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đã</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nghiên</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cứu</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và</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tiến</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hành</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xây</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dựng</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ứng</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dụng</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đăng</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ký</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đồ</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án</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để</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giải</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quyết</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tất</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cả</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vẫn</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đề</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này</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Đây</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là</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giúp</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người</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dùng</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tối</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ứu</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hóa</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việc</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quản</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lý</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đồ</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án</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giúp</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tiết</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kiệm</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thời</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gian</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và</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công</a:t>
            </a:r>
            <a:r>
              <a:rPr lang="en-US" sz="2400" dirty="0">
                <a:solidFill>
                  <a:schemeClr val="tx1"/>
                </a:solidFill>
                <a:latin typeface="+mj-lt"/>
                <a:ea typeface="Calibri" panose="020F0502020204030204" pitchFamily="34" charset="0"/>
              </a:rPr>
              <a:t> </a:t>
            </a:r>
            <a:r>
              <a:rPr lang="en-US" sz="2400" dirty="0" err="1">
                <a:solidFill>
                  <a:schemeClr val="tx1"/>
                </a:solidFill>
                <a:latin typeface="+mj-lt"/>
                <a:ea typeface="Calibri" panose="020F0502020204030204" pitchFamily="34" charset="0"/>
              </a:rPr>
              <a:t>sức</a:t>
            </a:r>
            <a:r>
              <a:rPr lang="en-US" sz="2400" dirty="0">
                <a:solidFill>
                  <a:schemeClr val="tx1"/>
                </a:solidFill>
                <a:latin typeface="+mj-lt"/>
                <a:ea typeface="Calibri" panose="020F0502020204030204" pitchFamily="34" charset="0"/>
              </a:rPr>
              <a:t>.</a:t>
            </a:r>
            <a:endParaRPr lang="en-US" sz="2400" dirty="0">
              <a:solidFill>
                <a:schemeClr val="tx1"/>
              </a:solidFill>
              <a:latin typeface="+mj-lt"/>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04"/>
        <p:cNvGrpSpPr/>
        <p:nvPr/>
      </p:nvGrpSpPr>
      <p:grpSpPr>
        <a:xfrm>
          <a:off x="0" y="0"/>
          <a:ext cx="0" cy="0"/>
          <a:chOff x="0" y="0"/>
          <a:chExt cx="0" cy="0"/>
        </a:xfrm>
      </p:grpSpPr>
      <p:grpSp>
        <p:nvGrpSpPr>
          <p:cNvPr id="1907" name="Google Shape;1907;p35"/>
          <p:cNvGrpSpPr/>
          <p:nvPr/>
        </p:nvGrpSpPr>
        <p:grpSpPr>
          <a:xfrm flipH="1">
            <a:off x="7263675" y="3692588"/>
            <a:ext cx="1165225" cy="1195388"/>
            <a:chOff x="4767263" y="2460638"/>
            <a:chExt cx="1165225" cy="1195388"/>
          </a:xfrm>
        </p:grpSpPr>
        <p:sp>
          <p:nvSpPr>
            <p:cNvPr id="1908" name="Google Shape;1908;p35"/>
            <p:cNvSpPr/>
            <p:nvPr/>
          </p:nvSpPr>
          <p:spPr>
            <a:xfrm>
              <a:off x="4767263" y="2460638"/>
              <a:ext cx="1165225" cy="1195388"/>
            </a:xfrm>
            <a:custGeom>
              <a:avLst/>
              <a:gdLst/>
              <a:ahLst/>
              <a:cxnLst/>
              <a:rect l="l" t="t" r="r" b="b"/>
              <a:pathLst>
                <a:path w="390" h="401" extrusionOk="0">
                  <a:moveTo>
                    <a:pt x="390" y="143"/>
                  </a:moveTo>
                  <a:cubicBezTo>
                    <a:pt x="376" y="102"/>
                    <a:pt x="350" y="66"/>
                    <a:pt x="316" y="41"/>
                  </a:cubicBezTo>
                  <a:cubicBezTo>
                    <a:pt x="281" y="15"/>
                    <a:pt x="239" y="0"/>
                    <a:pt x="193" y="0"/>
                  </a:cubicBezTo>
                  <a:cubicBezTo>
                    <a:pt x="193" y="14"/>
                    <a:pt x="193" y="14"/>
                    <a:pt x="193" y="14"/>
                  </a:cubicBezTo>
                  <a:cubicBezTo>
                    <a:pt x="86" y="14"/>
                    <a:pt x="0" y="100"/>
                    <a:pt x="0" y="207"/>
                  </a:cubicBezTo>
                  <a:cubicBezTo>
                    <a:pt x="0" y="314"/>
                    <a:pt x="86" y="401"/>
                    <a:pt x="193" y="401"/>
                  </a:cubicBezTo>
                  <a:cubicBezTo>
                    <a:pt x="300" y="401"/>
                    <a:pt x="386" y="314"/>
                    <a:pt x="386" y="207"/>
                  </a:cubicBezTo>
                  <a:cubicBezTo>
                    <a:pt x="386" y="186"/>
                    <a:pt x="383" y="166"/>
                    <a:pt x="377" y="147"/>
                  </a:cubicBezTo>
                  <a:lnTo>
                    <a:pt x="390" y="143"/>
                  </a:lnTo>
                  <a:close/>
                  <a:moveTo>
                    <a:pt x="384" y="207"/>
                  </a:moveTo>
                  <a:cubicBezTo>
                    <a:pt x="384" y="260"/>
                    <a:pt x="363" y="308"/>
                    <a:pt x="328" y="342"/>
                  </a:cubicBezTo>
                  <a:cubicBezTo>
                    <a:pt x="294" y="377"/>
                    <a:pt x="246" y="398"/>
                    <a:pt x="193" y="398"/>
                  </a:cubicBezTo>
                  <a:cubicBezTo>
                    <a:pt x="140" y="398"/>
                    <a:pt x="92" y="377"/>
                    <a:pt x="58" y="342"/>
                  </a:cubicBezTo>
                  <a:cubicBezTo>
                    <a:pt x="23" y="308"/>
                    <a:pt x="2" y="260"/>
                    <a:pt x="2" y="207"/>
                  </a:cubicBezTo>
                  <a:cubicBezTo>
                    <a:pt x="2" y="154"/>
                    <a:pt x="23" y="107"/>
                    <a:pt x="58" y="72"/>
                  </a:cubicBezTo>
                  <a:cubicBezTo>
                    <a:pt x="92" y="37"/>
                    <a:pt x="140" y="16"/>
                    <a:pt x="193" y="16"/>
                  </a:cubicBezTo>
                  <a:cubicBezTo>
                    <a:pt x="193" y="30"/>
                    <a:pt x="193" y="30"/>
                    <a:pt x="193" y="30"/>
                  </a:cubicBezTo>
                  <a:cubicBezTo>
                    <a:pt x="232" y="30"/>
                    <a:pt x="269" y="43"/>
                    <a:pt x="298" y="64"/>
                  </a:cubicBezTo>
                  <a:cubicBezTo>
                    <a:pt x="328" y="86"/>
                    <a:pt x="350" y="117"/>
                    <a:pt x="362" y="152"/>
                  </a:cubicBezTo>
                  <a:cubicBezTo>
                    <a:pt x="375" y="148"/>
                    <a:pt x="375" y="148"/>
                    <a:pt x="375" y="148"/>
                  </a:cubicBezTo>
                  <a:cubicBezTo>
                    <a:pt x="381" y="167"/>
                    <a:pt x="384" y="187"/>
                    <a:pt x="384" y="20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9" name="Google Shape;1909;p35"/>
            <p:cNvSpPr/>
            <p:nvPr/>
          </p:nvSpPr>
          <p:spPr>
            <a:xfrm>
              <a:off x="4851400" y="3232163"/>
              <a:ext cx="111125" cy="53975"/>
            </a:xfrm>
            <a:custGeom>
              <a:avLst/>
              <a:gdLst/>
              <a:ahLst/>
              <a:cxnLst/>
              <a:rect l="l" t="t" r="r" b="b"/>
              <a:pathLst>
                <a:path w="37" h="18" extrusionOk="0">
                  <a:moveTo>
                    <a:pt x="36" y="0"/>
                  </a:moveTo>
                  <a:cubicBezTo>
                    <a:pt x="0" y="14"/>
                    <a:pt x="0" y="14"/>
                    <a:pt x="0" y="14"/>
                  </a:cubicBezTo>
                  <a:cubicBezTo>
                    <a:pt x="0" y="15"/>
                    <a:pt x="1" y="17"/>
                    <a:pt x="1" y="18"/>
                  </a:cubicBezTo>
                  <a:cubicBezTo>
                    <a:pt x="37" y="3"/>
                    <a:pt x="37" y="3"/>
                    <a:pt x="37" y="3"/>
                  </a:cubicBezTo>
                  <a:cubicBezTo>
                    <a:pt x="37" y="2"/>
                    <a:pt x="36" y="1"/>
                    <a:pt x="36"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0" name="Google Shape;1910;p35"/>
            <p:cNvSpPr/>
            <p:nvPr/>
          </p:nvSpPr>
          <p:spPr>
            <a:xfrm>
              <a:off x="4840288" y="3206763"/>
              <a:ext cx="112712" cy="47625"/>
            </a:xfrm>
            <a:custGeom>
              <a:avLst/>
              <a:gdLst/>
              <a:ahLst/>
              <a:cxnLst/>
              <a:rect l="l" t="t" r="r" b="b"/>
              <a:pathLst>
                <a:path w="38" h="16" extrusionOk="0">
                  <a:moveTo>
                    <a:pt x="37" y="0"/>
                  </a:moveTo>
                  <a:cubicBezTo>
                    <a:pt x="0" y="12"/>
                    <a:pt x="0" y="12"/>
                    <a:pt x="0" y="12"/>
                  </a:cubicBezTo>
                  <a:cubicBezTo>
                    <a:pt x="0" y="14"/>
                    <a:pt x="1" y="15"/>
                    <a:pt x="1" y="16"/>
                  </a:cubicBezTo>
                  <a:cubicBezTo>
                    <a:pt x="38" y="4"/>
                    <a:pt x="38" y="4"/>
                    <a:pt x="38" y="4"/>
                  </a:cubicBezTo>
                  <a:cubicBezTo>
                    <a:pt x="37" y="2"/>
                    <a:pt x="37" y="1"/>
                    <a:pt x="3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1" name="Google Shape;1911;p35"/>
            <p:cNvSpPr/>
            <p:nvPr/>
          </p:nvSpPr>
          <p:spPr>
            <a:xfrm>
              <a:off x="4864100" y="3257563"/>
              <a:ext cx="109537" cy="61913"/>
            </a:xfrm>
            <a:custGeom>
              <a:avLst/>
              <a:gdLst/>
              <a:ahLst/>
              <a:cxnLst/>
              <a:rect l="l" t="t" r="r" b="b"/>
              <a:pathLst>
                <a:path w="37" h="21" extrusionOk="0">
                  <a:moveTo>
                    <a:pt x="35" y="0"/>
                  </a:moveTo>
                  <a:cubicBezTo>
                    <a:pt x="0" y="17"/>
                    <a:pt x="0" y="17"/>
                    <a:pt x="0" y="17"/>
                  </a:cubicBezTo>
                  <a:cubicBezTo>
                    <a:pt x="1" y="18"/>
                    <a:pt x="2" y="19"/>
                    <a:pt x="2" y="21"/>
                  </a:cubicBezTo>
                  <a:cubicBezTo>
                    <a:pt x="37" y="3"/>
                    <a:pt x="37" y="3"/>
                    <a:pt x="37" y="3"/>
                  </a:cubicBezTo>
                  <a:cubicBezTo>
                    <a:pt x="36" y="2"/>
                    <a:pt x="36" y="1"/>
                    <a:pt x="35"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2" name="Google Shape;1912;p35"/>
            <p:cNvSpPr/>
            <p:nvPr/>
          </p:nvSpPr>
          <p:spPr>
            <a:xfrm>
              <a:off x="4881563" y="3281375"/>
              <a:ext cx="104775" cy="68263"/>
            </a:xfrm>
            <a:custGeom>
              <a:avLst/>
              <a:gdLst/>
              <a:ahLst/>
              <a:cxnLst/>
              <a:rect l="l" t="t" r="r" b="b"/>
              <a:pathLst>
                <a:path w="35" h="23" extrusionOk="0">
                  <a:moveTo>
                    <a:pt x="33" y="0"/>
                  </a:moveTo>
                  <a:cubicBezTo>
                    <a:pt x="0" y="19"/>
                    <a:pt x="0" y="19"/>
                    <a:pt x="0" y="19"/>
                  </a:cubicBezTo>
                  <a:cubicBezTo>
                    <a:pt x="0" y="20"/>
                    <a:pt x="1" y="22"/>
                    <a:pt x="2" y="23"/>
                  </a:cubicBezTo>
                  <a:cubicBezTo>
                    <a:pt x="35" y="3"/>
                    <a:pt x="35" y="3"/>
                    <a:pt x="35" y="3"/>
                  </a:cubicBezTo>
                  <a:cubicBezTo>
                    <a:pt x="35" y="2"/>
                    <a:pt x="34" y="1"/>
                    <a:pt x="33"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3" name="Google Shape;1913;p35"/>
            <p:cNvSpPr/>
            <p:nvPr/>
          </p:nvSpPr>
          <p:spPr>
            <a:xfrm>
              <a:off x="4814888" y="3125800"/>
              <a:ext cx="117475" cy="26988"/>
            </a:xfrm>
            <a:custGeom>
              <a:avLst/>
              <a:gdLst/>
              <a:ahLst/>
              <a:cxnLst/>
              <a:rect l="l" t="t" r="r" b="b"/>
              <a:pathLst>
                <a:path w="39" h="9" extrusionOk="0">
                  <a:moveTo>
                    <a:pt x="39" y="0"/>
                  </a:moveTo>
                  <a:cubicBezTo>
                    <a:pt x="0" y="5"/>
                    <a:pt x="0" y="5"/>
                    <a:pt x="0" y="5"/>
                  </a:cubicBezTo>
                  <a:cubicBezTo>
                    <a:pt x="1" y="6"/>
                    <a:pt x="1" y="8"/>
                    <a:pt x="1" y="9"/>
                  </a:cubicBezTo>
                  <a:cubicBezTo>
                    <a:pt x="39" y="4"/>
                    <a:pt x="39" y="4"/>
                    <a:pt x="39" y="4"/>
                  </a:cubicBezTo>
                  <a:cubicBezTo>
                    <a:pt x="39" y="3"/>
                    <a:pt x="39" y="2"/>
                    <a:pt x="39"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4" name="Google Shape;1914;p35"/>
            <p:cNvSpPr/>
            <p:nvPr/>
          </p:nvSpPr>
          <p:spPr>
            <a:xfrm>
              <a:off x="4813300" y="3098813"/>
              <a:ext cx="115887" cy="20638"/>
            </a:xfrm>
            <a:custGeom>
              <a:avLst/>
              <a:gdLst/>
              <a:ahLst/>
              <a:cxnLst/>
              <a:rect l="l" t="t" r="r" b="b"/>
              <a:pathLst>
                <a:path w="39" h="7" extrusionOk="0">
                  <a:moveTo>
                    <a:pt x="39" y="0"/>
                  </a:moveTo>
                  <a:cubicBezTo>
                    <a:pt x="0" y="2"/>
                    <a:pt x="0" y="2"/>
                    <a:pt x="0" y="2"/>
                  </a:cubicBezTo>
                  <a:cubicBezTo>
                    <a:pt x="0" y="4"/>
                    <a:pt x="1" y="5"/>
                    <a:pt x="1" y="7"/>
                  </a:cubicBezTo>
                  <a:cubicBezTo>
                    <a:pt x="39" y="4"/>
                    <a:pt x="39" y="4"/>
                    <a:pt x="39" y="4"/>
                  </a:cubicBezTo>
                  <a:cubicBezTo>
                    <a:pt x="39" y="3"/>
                    <a:pt x="39" y="2"/>
                    <a:pt x="39"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5" name="Google Shape;1915;p35"/>
            <p:cNvSpPr/>
            <p:nvPr/>
          </p:nvSpPr>
          <p:spPr>
            <a:xfrm>
              <a:off x="4916488" y="3325825"/>
              <a:ext cx="101600" cy="80963"/>
            </a:xfrm>
            <a:custGeom>
              <a:avLst/>
              <a:gdLst/>
              <a:ahLst/>
              <a:cxnLst/>
              <a:rect l="l" t="t" r="r" b="b"/>
              <a:pathLst>
                <a:path w="34" h="27" extrusionOk="0">
                  <a:moveTo>
                    <a:pt x="31" y="0"/>
                  </a:moveTo>
                  <a:cubicBezTo>
                    <a:pt x="0" y="24"/>
                    <a:pt x="0" y="24"/>
                    <a:pt x="0" y="24"/>
                  </a:cubicBezTo>
                  <a:cubicBezTo>
                    <a:pt x="1" y="25"/>
                    <a:pt x="2" y="26"/>
                    <a:pt x="3" y="27"/>
                  </a:cubicBezTo>
                  <a:cubicBezTo>
                    <a:pt x="34" y="3"/>
                    <a:pt x="34" y="3"/>
                    <a:pt x="34" y="3"/>
                  </a:cubicBezTo>
                  <a:cubicBezTo>
                    <a:pt x="33" y="2"/>
                    <a:pt x="32" y="1"/>
                    <a:pt x="31"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6" name="Google Shape;1916;p35"/>
            <p:cNvSpPr/>
            <p:nvPr/>
          </p:nvSpPr>
          <p:spPr>
            <a:xfrm>
              <a:off x="4821238" y="3155963"/>
              <a:ext cx="117475" cy="31750"/>
            </a:xfrm>
            <a:custGeom>
              <a:avLst/>
              <a:gdLst/>
              <a:ahLst/>
              <a:cxnLst/>
              <a:rect l="l" t="t" r="r" b="b"/>
              <a:pathLst>
                <a:path w="39" h="11" extrusionOk="0">
                  <a:moveTo>
                    <a:pt x="38" y="0"/>
                  </a:moveTo>
                  <a:cubicBezTo>
                    <a:pt x="0" y="6"/>
                    <a:pt x="0" y="6"/>
                    <a:pt x="0" y="6"/>
                  </a:cubicBezTo>
                  <a:cubicBezTo>
                    <a:pt x="0" y="8"/>
                    <a:pt x="1" y="9"/>
                    <a:pt x="1" y="11"/>
                  </a:cubicBezTo>
                  <a:cubicBezTo>
                    <a:pt x="39" y="3"/>
                    <a:pt x="39" y="3"/>
                    <a:pt x="39" y="3"/>
                  </a:cubicBezTo>
                  <a:cubicBezTo>
                    <a:pt x="39" y="2"/>
                    <a:pt x="38" y="1"/>
                    <a:pt x="38"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7" name="Google Shape;1917;p35"/>
            <p:cNvSpPr/>
            <p:nvPr/>
          </p:nvSpPr>
          <p:spPr>
            <a:xfrm>
              <a:off x="4830763" y="3179775"/>
              <a:ext cx="112712" cy="41275"/>
            </a:xfrm>
            <a:custGeom>
              <a:avLst/>
              <a:gdLst/>
              <a:ahLst/>
              <a:cxnLst/>
              <a:rect l="l" t="t" r="r" b="b"/>
              <a:pathLst>
                <a:path w="38" h="14" extrusionOk="0">
                  <a:moveTo>
                    <a:pt x="37" y="0"/>
                  </a:moveTo>
                  <a:cubicBezTo>
                    <a:pt x="0" y="10"/>
                    <a:pt x="0" y="10"/>
                    <a:pt x="0" y="10"/>
                  </a:cubicBezTo>
                  <a:cubicBezTo>
                    <a:pt x="0" y="11"/>
                    <a:pt x="0" y="13"/>
                    <a:pt x="1" y="14"/>
                  </a:cubicBezTo>
                  <a:cubicBezTo>
                    <a:pt x="38" y="4"/>
                    <a:pt x="38" y="4"/>
                    <a:pt x="38" y="4"/>
                  </a:cubicBezTo>
                  <a:cubicBezTo>
                    <a:pt x="38" y="3"/>
                    <a:pt x="37" y="2"/>
                    <a:pt x="3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8" name="Google Shape;1918;p35"/>
            <p:cNvSpPr/>
            <p:nvPr/>
          </p:nvSpPr>
          <p:spPr>
            <a:xfrm>
              <a:off x="4899025" y="3305188"/>
              <a:ext cx="101600" cy="74613"/>
            </a:xfrm>
            <a:custGeom>
              <a:avLst/>
              <a:gdLst/>
              <a:ahLst/>
              <a:cxnLst/>
              <a:rect l="l" t="t" r="r" b="b"/>
              <a:pathLst>
                <a:path w="34" h="25" extrusionOk="0">
                  <a:moveTo>
                    <a:pt x="32" y="0"/>
                  </a:moveTo>
                  <a:cubicBezTo>
                    <a:pt x="0" y="21"/>
                    <a:pt x="0" y="21"/>
                    <a:pt x="0" y="21"/>
                  </a:cubicBezTo>
                  <a:cubicBezTo>
                    <a:pt x="1" y="22"/>
                    <a:pt x="1" y="24"/>
                    <a:pt x="2" y="25"/>
                  </a:cubicBezTo>
                  <a:cubicBezTo>
                    <a:pt x="34" y="3"/>
                    <a:pt x="34" y="3"/>
                    <a:pt x="34" y="3"/>
                  </a:cubicBezTo>
                  <a:cubicBezTo>
                    <a:pt x="34" y="2"/>
                    <a:pt x="33" y="1"/>
                    <a:pt x="32"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9" name="Google Shape;1919;p35"/>
            <p:cNvSpPr/>
            <p:nvPr/>
          </p:nvSpPr>
          <p:spPr>
            <a:xfrm>
              <a:off x="5135563" y="3459175"/>
              <a:ext cx="52387" cy="111125"/>
            </a:xfrm>
            <a:custGeom>
              <a:avLst/>
              <a:gdLst/>
              <a:ahLst/>
              <a:cxnLst/>
              <a:rect l="l" t="t" r="r" b="b"/>
              <a:pathLst>
                <a:path w="18" h="37" extrusionOk="0">
                  <a:moveTo>
                    <a:pt x="15" y="0"/>
                  </a:moveTo>
                  <a:cubicBezTo>
                    <a:pt x="0" y="36"/>
                    <a:pt x="0" y="36"/>
                    <a:pt x="0" y="36"/>
                  </a:cubicBezTo>
                  <a:cubicBezTo>
                    <a:pt x="1" y="36"/>
                    <a:pt x="3" y="37"/>
                    <a:pt x="4" y="37"/>
                  </a:cubicBezTo>
                  <a:cubicBezTo>
                    <a:pt x="18" y="1"/>
                    <a:pt x="18" y="1"/>
                    <a:pt x="18" y="1"/>
                  </a:cubicBezTo>
                  <a:cubicBezTo>
                    <a:pt x="17" y="1"/>
                    <a:pt x="16" y="1"/>
                    <a:pt x="15"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0" name="Google Shape;1920;p35"/>
            <p:cNvSpPr/>
            <p:nvPr/>
          </p:nvSpPr>
          <p:spPr>
            <a:xfrm>
              <a:off x="5102225" y="3448063"/>
              <a:ext cx="61912" cy="109538"/>
            </a:xfrm>
            <a:custGeom>
              <a:avLst/>
              <a:gdLst/>
              <a:ahLst/>
              <a:cxnLst/>
              <a:rect l="l" t="t" r="r" b="b"/>
              <a:pathLst>
                <a:path w="21" h="37" extrusionOk="0">
                  <a:moveTo>
                    <a:pt x="18" y="0"/>
                  </a:moveTo>
                  <a:cubicBezTo>
                    <a:pt x="0" y="35"/>
                    <a:pt x="0" y="35"/>
                    <a:pt x="0" y="35"/>
                  </a:cubicBezTo>
                  <a:cubicBezTo>
                    <a:pt x="2" y="35"/>
                    <a:pt x="3" y="36"/>
                    <a:pt x="4" y="37"/>
                  </a:cubicBezTo>
                  <a:cubicBezTo>
                    <a:pt x="21" y="2"/>
                    <a:pt x="21" y="2"/>
                    <a:pt x="21" y="2"/>
                  </a:cubicBezTo>
                  <a:cubicBezTo>
                    <a:pt x="20" y="1"/>
                    <a:pt x="19" y="1"/>
                    <a:pt x="18"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1" name="Google Shape;1921;p35"/>
            <p:cNvSpPr/>
            <p:nvPr/>
          </p:nvSpPr>
          <p:spPr>
            <a:xfrm>
              <a:off x="5072063" y="3435363"/>
              <a:ext cx="68262" cy="104775"/>
            </a:xfrm>
            <a:custGeom>
              <a:avLst/>
              <a:gdLst/>
              <a:ahLst/>
              <a:cxnLst/>
              <a:rect l="l" t="t" r="r" b="b"/>
              <a:pathLst>
                <a:path w="23" h="35" extrusionOk="0">
                  <a:moveTo>
                    <a:pt x="20" y="0"/>
                  </a:moveTo>
                  <a:cubicBezTo>
                    <a:pt x="0" y="33"/>
                    <a:pt x="0" y="33"/>
                    <a:pt x="0" y="33"/>
                  </a:cubicBezTo>
                  <a:cubicBezTo>
                    <a:pt x="1" y="34"/>
                    <a:pt x="3" y="35"/>
                    <a:pt x="4" y="35"/>
                  </a:cubicBezTo>
                  <a:cubicBezTo>
                    <a:pt x="23" y="2"/>
                    <a:pt x="23" y="2"/>
                    <a:pt x="23" y="2"/>
                  </a:cubicBezTo>
                  <a:cubicBezTo>
                    <a:pt x="22" y="1"/>
                    <a:pt x="21" y="0"/>
                    <a:pt x="20"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2" name="Google Shape;1922;p35"/>
            <p:cNvSpPr/>
            <p:nvPr/>
          </p:nvSpPr>
          <p:spPr>
            <a:xfrm>
              <a:off x="4940300" y="3349638"/>
              <a:ext cx="93662" cy="82550"/>
            </a:xfrm>
            <a:custGeom>
              <a:avLst/>
              <a:gdLst/>
              <a:ahLst/>
              <a:cxnLst/>
              <a:rect l="l" t="t" r="r" b="b"/>
              <a:pathLst>
                <a:path w="31" h="28" extrusionOk="0">
                  <a:moveTo>
                    <a:pt x="29" y="0"/>
                  </a:moveTo>
                  <a:cubicBezTo>
                    <a:pt x="0" y="25"/>
                    <a:pt x="0" y="25"/>
                    <a:pt x="0" y="25"/>
                  </a:cubicBezTo>
                  <a:cubicBezTo>
                    <a:pt x="1" y="26"/>
                    <a:pt x="2" y="27"/>
                    <a:pt x="3" y="28"/>
                  </a:cubicBezTo>
                  <a:cubicBezTo>
                    <a:pt x="31" y="2"/>
                    <a:pt x="31" y="2"/>
                    <a:pt x="31" y="2"/>
                  </a:cubicBezTo>
                  <a:cubicBezTo>
                    <a:pt x="31" y="1"/>
                    <a:pt x="30" y="0"/>
                    <a:pt x="29"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3" name="Google Shape;1923;p35"/>
            <p:cNvSpPr/>
            <p:nvPr/>
          </p:nvSpPr>
          <p:spPr>
            <a:xfrm>
              <a:off x="5167313" y="3468700"/>
              <a:ext cx="47625" cy="112713"/>
            </a:xfrm>
            <a:custGeom>
              <a:avLst/>
              <a:gdLst/>
              <a:ahLst/>
              <a:cxnLst/>
              <a:rect l="l" t="t" r="r" b="b"/>
              <a:pathLst>
                <a:path w="16" h="38" extrusionOk="0">
                  <a:moveTo>
                    <a:pt x="13" y="0"/>
                  </a:moveTo>
                  <a:cubicBezTo>
                    <a:pt x="0" y="37"/>
                    <a:pt x="0" y="37"/>
                    <a:pt x="0" y="37"/>
                  </a:cubicBezTo>
                  <a:cubicBezTo>
                    <a:pt x="1" y="37"/>
                    <a:pt x="3" y="38"/>
                    <a:pt x="4" y="38"/>
                  </a:cubicBezTo>
                  <a:cubicBezTo>
                    <a:pt x="16" y="2"/>
                    <a:pt x="16" y="2"/>
                    <a:pt x="16" y="2"/>
                  </a:cubicBezTo>
                  <a:cubicBezTo>
                    <a:pt x="15" y="1"/>
                    <a:pt x="14" y="1"/>
                    <a:pt x="13"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4" name="Google Shape;1924;p35"/>
            <p:cNvSpPr/>
            <p:nvPr/>
          </p:nvSpPr>
          <p:spPr>
            <a:xfrm>
              <a:off x="5041900" y="3421075"/>
              <a:ext cx="74612" cy="101600"/>
            </a:xfrm>
            <a:custGeom>
              <a:avLst/>
              <a:gdLst/>
              <a:ahLst/>
              <a:cxnLst/>
              <a:rect l="l" t="t" r="r" b="b"/>
              <a:pathLst>
                <a:path w="25" h="34" extrusionOk="0">
                  <a:moveTo>
                    <a:pt x="22" y="0"/>
                  </a:moveTo>
                  <a:cubicBezTo>
                    <a:pt x="0" y="32"/>
                    <a:pt x="0" y="32"/>
                    <a:pt x="0" y="32"/>
                  </a:cubicBezTo>
                  <a:cubicBezTo>
                    <a:pt x="1" y="33"/>
                    <a:pt x="3" y="33"/>
                    <a:pt x="4" y="34"/>
                  </a:cubicBezTo>
                  <a:cubicBezTo>
                    <a:pt x="25" y="2"/>
                    <a:pt x="25" y="2"/>
                    <a:pt x="25" y="2"/>
                  </a:cubicBezTo>
                  <a:cubicBezTo>
                    <a:pt x="24" y="1"/>
                    <a:pt x="23" y="1"/>
                    <a:pt x="22"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5" name="Google Shape;1925;p35"/>
            <p:cNvSpPr/>
            <p:nvPr/>
          </p:nvSpPr>
          <p:spPr>
            <a:xfrm>
              <a:off x="4964113" y="3367100"/>
              <a:ext cx="90487" cy="88900"/>
            </a:xfrm>
            <a:custGeom>
              <a:avLst/>
              <a:gdLst/>
              <a:ahLst/>
              <a:cxnLst/>
              <a:rect l="l" t="t" r="r" b="b"/>
              <a:pathLst>
                <a:path w="30" h="30" extrusionOk="0">
                  <a:moveTo>
                    <a:pt x="27" y="0"/>
                  </a:moveTo>
                  <a:cubicBezTo>
                    <a:pt x="0" y="27"/>
                    <a:pt x="0" y="27"/>
                    <a:pt x="0" y="27"/>
                  </a:cubicBezTo>
                  <a:cubicBezTo>
                    <a:pt x="1" y="28"/>
                    <a:pt x="2" y="29"/>
                    <a:pt x="3" y="30"/>
                  </a:cubicBezTo>
                  <a:cubicBezTo>
                    <a:pt x="30" y="3"/>
                    <a:pt x="30" y="3"/>
                    <a:pt x="30" y="3"/>
                  </a:cubicBezTo>
                  <a:cubicBezTo>
                    <a:pt x="29" y="2"/>
                    <a:pt x="28" y="1"/>
                    <a:pt x="2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6" name="Google Shape;1926;p35"/>
            <p:cNvSpPr/>
            <p:nvPr/>
          </p:nvSpPr>
          <p:spPr>
            <a:xfrm>
              <a:off x="4989513" y="3387738"/>
              <a:ext cx="85725" cy="93663"/>
            </a:xfrm>
            <a:custGeom>
              <a:avLst/>
              <a:gdLst/>
              <a:ahLst/>
              <a:cxnLst/>
              <a:rect l="l" t="t" r="r" b="b"/>
              <a:pathLst>
                <a:path w="29" h="31" extrusionOk="0">
                  <a:moveTo>
                    <a:pt x="26" y="0"/>
                  </a:moveTo>
                  <a:cubicBezTo>
                    <a:pt x="0" y="28"/>
                    <a:pt x="0" y="28"/>
                    <a:pt x="0" y="28"/>
                  </a:cubicBezTo>
                  <a:cubicBezTo>
                    <a:pt x="1" y="29"/>
                    <a:pt x="2" y="30"/>
                    <a:pt x="3" y="31"/>
                  </a:cubicBezTo>
                  <a:cubicBezTo>
                    <a:pt x="29" y="2"/>
                    <a:pt x="29" y="2"/>
                    <a:pt x="29" y="2"/>
                  </a:cubicBezTo>
                  <a:cubicBezTo>
                    <a:pt x="28" y="1"/>
                    <a:pt x="27" y="0"/>
                    <a:pt x="26"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7" name="Google Shape;1927;p35"/>
            <p:cNvSpPr/>
            <p:nvPr/>
          </p:nvSpPr>
          <p:spPr>
            <a:xfrm>
              <a:off x="5014913" y="3403613"/>
              <a:ext cx="80962" cy="101600"/>
            </a:xfrm>
            <a:custGeom>
              <a:avLst/>
              <a:gdLst/>
              <a:ahLst/>
              <a:cxnLst/>
              <a:rect l="l" t="t" r="r" b="b"/>
              <a:pathLst>
                <a:path w="27" h="34" extrusionOk="0">
                  <a:moveTo>
                    <a:pt x="24" y="0"/>
                  </a:moveTo>
                  <a:cubicBezTo>
                    <a:pt x="0" y="31"/>
                    <a:pt x="0" y="31"/>
                    <a:pt x="0" y="31"/>
                  </a:cubicBezTo>
                  <a:cubicBezTo>
                    <a:pt x="1" y="32"/>
                    <a:pt x="2" y="33"/>
                    <a:pt x="3" y="34"/>
                  </a:cubicBezTo>
                  <a:cubicBezTo>
                    <a:pt x="27" y="3"/>
                    <a:pt x="27" y="3"/>
                    <a:pt x="27" y="3"/>
                  </a:cubicBezTo>
                  <a:cubicBezTo>
                    <a:pt x="26" y="2"/>
                    <a:pt x="25" y="1"/>
                    <a:pt x="24"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8" name="Google Shape;1928;p35"/>
            <p:cNvSpPr/>
            <p:nvPr/>
          </p:nvSpPr>
          <p:spPr>
            <a:xfrm>
              <a:off x="4813300" y="2579700"/>
              <a:ext cx="1028700" cy="996950"/>
            </a:xfrm>
            <a:custGeom>
              <a:avLst/>
              <a:gdLst/>
              <a:ahLst/>
              <a:cxnLst/>
              <a:rect l="l" t="t" r="r" b="b"/>
              <a:pathLst>
                <a:path w="345" h="334" extrusionOk="0">
                  <a:moveTo>
                    <a:pt x="178" y="0"/>
                  </a:moveTo>
                  <a:cubicBezTo>
                    <a:pt x="86" y="0"/>
                    <a:pt x="11" y="75"/>
                    <a:pt x="11" y="167"/>
                  </a:cubicBezTo>
                  <a:cubicBezTo>
                    <a:pt x="0" y="167"/>
                    <a:pt x="0" y="167"/>
                    <a:pt x="0" y="167"/>
                  </a:cubicBezTo>
                  <a:cubicBezTo>
                    <a:pt x="0" y="168"/>
                    <a:pt x="0" y="169"/>
                    <a:pt x="0" y="169"/>
                  </a:cubicBezTo>
                  <a:cubicBezTo>
                    <a:pt x="39" y="169"/>
                    <a:pt x="39" y="169"/>
                    <a:pt x="39" y="169"/>
                  </a:cubicBezTo>
                  <a:cubicBezTo>
                    <a:pt x="39" y="168"/>
                    <a:pt x="39" y="168"/>
                    <a:pt x="39" y="167"/>
                  </a:cubicBezTo>
                  <a:cubicBezTo>
                    <a:pt x="28" y="167"/>
                    <a:pt x="28" y="167"/>
                    <a:pt x="28" y="167"/>
                  </a:cubicBezTo>
                  <a:cubicBezTo>
                    <a:pt x="28" y="126"/>
                    <a:pt x="45" y="88"/>
                    <a:pt x="72" y="61"/>
                  </a:cubicBezTo>
                  <a:cubicBezTo>
                    <a:pt x="99" y="34"/>
                    <a:pt x="137" y="17"/>
                    <a:pt x="178" y="17"/>
                  </a:cubicBezTo>
                  <a:cubicBezTo>
                    <a:pt x="219" y="17"/>
                    <a:pt x="257" y="34"/>
                    <a:pt x="284" y="61"/>
                  </a:cubicBezTo>
                  <a:cubicBezTo>
                    <a:pt x="311" y="88"/>
                    <a:pt x="328" y="126"/>
                    <a:pt x="328" y="167"/>
                  </a:cubicBezTo>
                  <a:cubicBezTo>
                    <a:pt x="328" y="209"/>
                    <a:pt x="311" y="246"/>
                    <a:pt x="284" y="273"/>
                  </a:cubicBezTo>
                  <a:cubicBezTo>
                    <a:pt x="257" y="301"/>
                    <a:pt x="219" y="317"/>
                    <a:pt x="178" y="317"/>
                  </a:cubicBezTo>
                  <a:cubicBezTo>
                    <a:pt x="162" y="317"/>
                    <a:pt x="146" y="315"/>
                    <a:pt x="132" y="310"/>
                  </a:cubicBezTo>
                  <a:cubicBezTo>
                    <a:pt x="126" y="326"/>
                    <a:pt x="126" y="326"/>
                    <a:pt x="126" y="326"/>
                  </a:cubicBezTo>
                  <a:cubicBezTo>
                    <a:pt x="143" y="331"/>
                    <a:pt x="160" y="334"/>
                    <a:pt x="178" y="334"/>
                  </a:cubicBezTo>
                  <a:cubicBezTo>
                    <a:pt x="270" y="334"/>
                    <a:pt x="345" y="259"/>
                    <a:pt x="345" y="167"/>
                  </a:cubicBezTo>
                  <a:cubicBezTo>
                    <a:pt x="345" y="75"/>
                    <a:pt x="270" y="0"/>
                    <a:pt x="178"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9" name="Google Shape;1929;p35"/>
            <p:cNvSpPr/>
            <p:nvPr/>
          </p:nvSpPr>
          <p:spPr>
            <a:xfrm>
              <a:off x="4967288" y="2701938"/>
              <a:ext cx="752475" cy="752475"/>
            </a:xfrm>
            <a:custGeom>
              <a:avLst/>
              <a:gdLst/>
              <a:ahLst/>
              <a:cxnLst/>
              <a:rect l="l" t="t" r="r" b="b"/>
              <a:pathLst>
                <a:path w="252" h="252" extrusionOk="0">
                  <a:moveTo>
                    <a:pt x="126" y="0"/>
                  </a:moveTo>
                  <a:cubicBezTo>
                    <a:pt x="56" y="0"/>
                    <a:pt x="0" y="57"/>
                    <a:pt x="0" y="126"/>
                  </a:cubicBezTo>
                  <a:cubicBezTo>
                    <a:pt x="0" y="196"/>
                    <a:pt x="56" y="252"/>
                    <a:pt x="126" y="252"/>
                  </a:cubicBezTo>
                  <a:cubicBezTo>
                    <a:pt x="195" y="252"/>
                    <a:pt x="252" y="196"/>
                    <a:pt x="252" y="126"/>
                  </a:cubicBezTo>
                  <a:cubicBezTo>
                    <a:pt x="252" y="57"/>
                    <a:pt x="195" y="0"/>
                    <a:pt x="126" y="0"/>
                  </a:cubicBezTo>
                  <a:close/>
                  <a:moveTo>
                    <a:pt x="198" y="198"/>
                  </a:moveTo>
                  <a:cubicBezTo>
                    <a:pt x="179" y="216"/>
                    <a:pt x="154" y="227"/>
                    <a:pt x="126" y="227"/>
                  </a:cubicBezTo>
                  <a:cubicBezTo>
                    <a:pt x="126" y="244"/>
                    <a:pt x="126" y="244"/>
                    <a:pt x="126" y="244"/>
                  </a:cubicBezTo>
                  <a:cubicBezTo>
                    <a:pt x="61" y="244"/>
                    <a:pt x="9" y="191"/>
                    <a:pt x="9" y="126"/>
                  </a:cubicBezTo>
                  <a:cubicBezTo>
                    <a:pt x="25" y="126"/>
                    <a:pt x="25" y="126"/>
                    <a:pt x="25" y="126"/>
                  </a:cubicBezTo>
                  <a:cubicBezTo>
                    <a:pt x="25" y="98"/>
                    <a:pt x="36" y="73"/>
                    <a:pt x="54" y="55"/>
                  </a:cubicBezTo>
                  <a:cubicBezTo>
                    <a:pt x="73" y="36"/>
                    <a:pt x="98" y="25"/>
                    <a:pt x="126" y="25"/>
                  </a:cubicBezTo>
                  <a:cubicBezTo>
                    <a:pt x="126" y="9"/>
                    <a:pt x="126" y="9"/>
                    <a:pt x="126" y="9"/>
                  </a:cubicBezTo>
                  <a:cubicBezTo>
                    <a:pt x="191" y="9"/>
                    <a:pt x="243" y="61"/>
                    <a:pt x="243" y="126"/>
                  </a:cubicBezTo>
                  <a:cubicBezTo>
                    <a:pt x="227" y="126"/>
                    <a:pt x="227" y="126"/>
                    <a:pt x="227" y="126"/>
                  </a:cubicBezTo>
                  <a:cubicBezTo>
                    <a:pt x="227" y="154"/>
                    <a:pt x="216" y="179"/>
                    <a:pt x="198" y="19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0" name="Google Shape;1930;p35"/>
            <p:cNvSpPr/>
            <p:nvPr/>
          </p:nvSpPr>
          <p:spPr>
            <a:xfrm>
              <a:off x="5138738" y="2871800"/>
              <a:ext cx="411300" cy="4143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31" name="Google Shape;1931;p35"/>
          <p:cNvGrpSpPr/>
          <p:nvPr/>
        </p:nvGrpSpPr>
        <p:grpSpPr>
          <a:xfrm flipH="1">
            <a:off x="7920100" y="399323"/>
            <a:ext cx="737103" cy="481417"/>
            <a:chOff x="5716588" y="460375"/>
            <a:chExt cx="1093787" cy="714375"/>
          </a:xfrm>
        </p:grpSpPr>
        <p:sp>
          <p:nvSpPr>
            <p:cNvPr id="1932" name="Google Shape;1932;p35"/>
            <p:cNvSpPr/>
            <p:nvPr/>
          </p:nvSpPr>
          <p:spPr>
            <a:xfrm>
              <a:off x="5716588" y="460375"/>
              <a:ext cx="427037" cy="714375"/>
            </a:xfrm>
            <a:custGeom>
              <a:avLst/>
              <a:gdLst/>
              <a:ahLst/>
              <a:cxnLst/>
              <a:rect l="l" t="t" r="r" b="b"/>
              <a:pathLst>
                <a:path w="269" h="450" extrusionOk="0">
                  <a:moveTo>
                    <a:pt x="266" y="55"/>
                  </a:moveTo>
                  <a:lnTo>
                    <a:pt x="262" y="53"/>
                  </a:lnTo>
                  <a:lnTo>
                    <a:pt x="98" y="226"/>
                  </a:lnTo>
                  <a:lnTo>
                    <a:pt x="260" y="395"/>
                  </a:lnTo>
                  <a:lnTo>
                    <a:pt x="213" y="439"/>
                  </a:lnTo>
                  <a:lnTo>
                    <a:pt x="12" y="226"/>
                  </a:lnTo>
                  <a:lnTo>
                    <a:pt x="213" y="12"/>
                  </a:lnTo>
                  <a:lnTo>
                    <a:pt x="262" y="59"/>
                  </a:lnTo>
                  <a:lnTo>
                    <a:pt x="266" y="55"/>
                  </a:lnTo>
                  <a:lnTo>
                    <a:pt x="262" y="53"/>
                  </a:lnTo>
                  <a:lnTo>
                    <a:pt x="266" y="55"/>
                  </a:lnTo>
                  <a:lnTo>
                    <a:pt x="267" y="53"/>
                  </a:lnTo>
                  <a:lnTo>
                    <a:pt x="213" y="0"/>
                  </a:lnTo>
                  <a:lnTo>
                    <a:pt x="0" y="226"/>
                  </a:lnTo>
                  <a:lnTo>
                    <a:pt x="213" y="450"/>
                  </a:lnTo>
                  <a:lnTo>
                    <a:pt x="269" y="395"/>
                  </a:lnTo>
                  <a:lnTo>
                    <a:pt x="110" y="226"/>
                  </a:lnTo>
                  <a:lnTo>
                    <a:pt x="269" y="55"/>
                  </a:lnTo>
                  <a:lnTo>
                    <a:pt x="267" y="53"/>
                  </a:lnTo>
                  <a:lnTo>
                    <a:pt x="266" y="5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3" name="Google Shape;1933;p35"/>
            <p:cNvSpPr/>
            <p:nvPr/>
          </p:nvSpPr>
          <p:spPr>
            <a:xfrm>
              <a:off x="6048375" y="460375"/>
              <a:ext cx="430212" cy="714375"/>
            </a:xfrm>
            <a:custGeom>
              <a:avLst/>
              <a:gdLst/>
              <a:ahLst/>
              <a:cxnLst/>
              <a:rect l="l" t="t" r="r" b="b"/>
              <a:pathLst>
                <a:path w="271" h="450" extrusionOk="0">
                  <a:moveTo>
                    <a:pt x="265" y="55"/>
                  </a:moveTo>
                  <a:lnTo>
                    <a:pt x="261" y="53"/>
                  </a:lnTo>
                  <a:lnTo>
                    <a:pt x="98" y="226"/>
                  </a:lnTo>
                  <a:lnTo>
                    <a:pt x="260" y="395"/>
                  </a:lnTo>
                  <a:lnTo>
                    <a:pt x="213" y="439"/>
                  </a:lnTo>
                  <a:lnTo>
                    <a:pt x="11" y="226"/>
                  </a:lnTo>
                  <a:lnTo>
                    <a:pt x="213" y="12"/>
                  </a:lnTo>
                  <a:lnTo>
                    <a:pt x="261" y="59"/>
                  </a:lnTo>
                  <a:lnTo>
                    <a:pt x="265" y="55"/>
                  </a:lnTo>
                  <a:lnTo>
                    <a:pt x="261" y="53"/>
                  </a:lnTo>
                  <a:lnTo>
                    <a:pt x="265" y="55"/>
                  </a:lnTo>
                  <a:lnTo>
                    <a:pt x="267" y="53"/>
                  </a:lnTo>
                  <a:lnTo>
                    <a:pt x="213" y="0"/>
                  </a:lnTo>
                  <a:lnTo>
                    <a:pt x="0" y="226"/>
                  </a:lnTo>
                  <a:lnTo>
                    <a:pt x="213" y="450"/>
                  </a:lnTo>
                  <a:lnTo>
                    <a:pt x="271" y="395"/>
                  </a:lnTo>
                  <a:lnTo>
                    <a:pt x="109" y="226"/>
                  </a:lnTo>
                  <a:lnTo>
                    <a:pt x="271" y="55"/>
                  </a:lnTo>
                  <a:lnTo>
                    <a:pt x="267" y="53"/>
                  </a:lnTo>
                  <a:lnTo>
                    <a:pt x="265" y="5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4" name="Google Shape;1934;p35"/>
            <p:cNvSpPr/>
            <p:nvPr/>
          </p:nvSpPr>
          <p:spPr>
            <a:xfrm>
              <a:off x="6383338" y="460375"/>
              <a:ext cx="427037" cy="714375"/>
            </a:xfrm>
            <a:custGeom>
              <a:avLst/>
              <a:gdLst/>
              <a:ahLst/>
              <a:cxnLst/>
              <a:rect l="l" t="t" r="r" b="b"/>
              <a:pathLst>
                <a:path w="269" h="450" extrusionOk="0">
                  <a:moveTo>
                    <a:pt x="263" y="55"/>
                  </a:moveTo>
                  <a:lnTo>
                    <a:pt x="259" y="53"/>
                  </a:lnTo>
                  <a:lnTo>
                    <a:pt x="97" y="226"/>
                  </a:lnTo>
                  <a:lnTo>
                    <a:pt x="257" y="395"/>
                  </a:lnTo>
                  <a:lnTo>
                    <a:pt x="212" y="439"/>
                  </a:lnTo>
                  <a:lnTo>
                    <a:pt x="9" y="226"/>
                  </a:lnTo>
                  <a:lnTo>
                    <a:pt x="212" y="12"/>
                  </a:lnTo>
                  <a:lnTo>
                    <a:pt x="259" y="59"/>
                  </a:lnTo>
                  <a:lnTo>
                    <a:pt x="263" y="55"/>
                  </a:lnTo>
                  <a:lnTo>
                    <a:pt x="259" y="53"/>
                  </a:lnTo>
                  <a:lnTo>
                    <a:pt x="263" y="55"/>
                  </a:lnTo>
                  <a:lnTo>
                    <a:pt x="265" y="53"/>
                  </a:lnTo>
                  <a:lnTo>
                    <a:pt x="210" y="0"/>
                  </a:lnTo>
                  <a:lnTo>
                    <a:pt x="0" y="226"/>
                  </a:lnTo>
                  <a:lnTo>
                    <a:pt x="210" y="450"/>
                  </a:lnTo>
                  <a:lnTo>
                    <a:pt x="269" y="395"/>
                  </a:lnTo>
                  <a:lnTo>
                    <a:pt x="107" y="226"/>
                  </a:lnTo>
                  <a:lnTo>
                    <a:pt x="269" y="55"/>
                  </a:lnTo>
                  <a:lnTo>
                    <a:pt x="265" y="53"/>
                  </a:lnTo>
                  <a:lnTo>
                    <a:pt x="263" y="5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 name="Rectangle 3"/>
          <p:cNvSpPr/>
          <p:nvPr/>
        </p:nvSpPr>
        <p:spPr>
          <a:xfrm>
            <a:off x="1676696" y="399323"/>
            <a:ext cx="5398466" cy="579967"/>
          </a:xfrm>
          <a:prstGeom prst="rect">
            <a:avLst/>
          </a:prstGeom>
        </p:spPr>
        <p:txBody>
          <a:bodyPr wrap="none">
            <a:spAutoFit/>
          </a:bodyPr>
          <a:lstStyle/>
          <a:p>
            <a:pPr algn="ctr">
              <a:lnSpc>
                <a:spcPct val="150000"/>
              </a:lnSpc>
            </a:pPr>
            <a:r>
              <a:rPr lang="en-US" sz="2400" b="1" kern="1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CHƯƠNG 4 </a:t>
            </a:r>
            <a:r>
              <a:rPr lang="vi-VN" sz="2400" b="1" kern="1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KẾT QUẢ NGHIÊN CỨU</a:t>
            </a:r>
            <a:endParaRPr lang="en-US" sz="2400" b="1" kern="1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 name="Rectangle 1"/>
          <p:cNvSpPr/>
          <p:nvPr/>
        </p:nvSpPr>
        <p:spPr>
          <a:xfrm>
            <a:off x="893142" y="840255"/>
            <a:ext cx="2525050" cy="416011"/>
          </a:xfrm>
          <a:prstGeom prst="rect">
            <a:avLst/>
          </a:prstGeom>
        </p:spPr>
        <p:txBody>
          <a:bodyPr wrap="none">
            <a:spAutoFit/>
          </a:bodyPr>
          <a:lstStyle/>
          <a:p>
            <a:pPr algn="just">
              <a:lnSpc>
                <a:spcPct val="150000"/>
              </a:lnSpc>
            </a:pPr>
            <a:r>
              <a:rPr lang="en-US" sz="1600" b="1" kern="100" dirty="0">
                <a:solidFill>
                  <a:schemeClr val="tx1"/>
                </a:solidFill>
                <a:latin typeface="+mn-lt"/>
                <a:ea typeface="Times New Roman" panose="02020603050405020304" pitchFamily="18" charset="0"/>
                <a:cs typeface="Times New Roman" panose="02020603050405020304" pitchFamily="18" charset="0"/>
              </a:rPr>
              <a:t>4.4 </a:t>
            </a:r>
            <a:r>
              <a:rPr lang="vi-VN" sz="1600" b="1" kern="100" dirty="0">
                <a:solidFill>
                  <a:schemeClr val="tx1"/>
                </a:solidFill>
                <a:latin typeface="+mn-lt"/>
                <a:ea typeface="Times New Roman" panose="02020603050405020304" pitchFamily="18" charset="0"/>
                <a:cs typeface="Times New Roman" panose="02020603050405020304" pitchFamily="18" charset="0"/>
              </a:rPr>
              <a:t>Kết quả thử nghiệm </a:t>
            </a:r>
            <a:endParaRPr lang="en-US" sz="1600" b="1" kern="100" dirty="0">
              <a:solidFill>
                <a:schemeClr val="tx1"/>
              </a:solidFill>
              <a:latin typeface="+mn-lt"/>
              <a:ea typeface="Times New Roman" panose="02020603050405020304" pitchFamily="18" charset="0"/>
              <a:cs typeface="Times New Roman" panose="02020603050405020304" pitchFamily="18" charset="0"/>
            </a:endParaRPr>
          </a:p>
        </p:txBody>
      </p:sp>
      <p:sp>
        <p:nvSpPr>
          <p:cNvPr id="5" name="Rectangle 4"/>
          <p:cNvSpPr/>
          <p:nvPr/>
        </p:nvSpPr>
        <p:spPr>
          <a:xfrm>
            <a:off x="1216607" y="1155573"/>
            <a:ext cx="2419252" cy="375552"/>
          </a:xfrm>
          <a:prstGeom prst="rect">
            <a:avLst/>
          </a:prstGeom>
        </p:spPr>
        <p:txBody>
          <a:bodyPr wrap="none">
            <a:spAutoFit/>
          </a:bodyPr>
          <a:lstStyle/>
          <a:p>
            <a:pPr algn="just">
              <a:lnSpc>
                <a:spcPct val="150000"/>
              </a:lnSpc>
            </a:pPr>
            <a:r>
              <a:rPr lang="vi-VN" b="1" dirty="0">
                <a:solidFill>
                  <a:schemeClr val="tx1"/>
                </a:solidFill>
              </a:rPr>
              <a:t>Chức năng của giảng </a:t>
            </a:r>
            <a:r>
              <a:rPr lang="vi-VN" b="1" dirty="0" smtClean="0">
                <a:solidFill>
                  <a:schemeClr val="tx1"/>
                </a:solidFill>
              </a:rPr>
              <a:t>viên</a:t>
            </a:r>
            <a:endParaRPr lang="en-US" dirty="0">
              <a:solidFill>
                <a:schemeClr val="tx1"/>
              </a:solidFill>
            </a:endParaRPr>
          </a:p>
        </p:txBody>
      </p:sp>
      <p:pic>
        <p:nvPicPr>
          <p:cNvPr id="34" name="Picture 33" descr="A screenshot of a computer&#10;&#10;Description automatically generated"/>
          <p:cNvPicPr/>
          <p:nvPr/>
        </p:nvPicPr>
        <p:blipFill>
          <a:blip r:embed="rId3"/>
          <a:stretch>
            <a:fillRect/>
          </a:stretch>
        </p:blipFill>
        <p:spPr>
          <a:xfrm>
            <a:off x="1393318" y="1645824"/>
            <a:ext cx="5760720" cy="2725420"/>
          </a:xfrm>
          <a:prstGeom prst="rect">
            <a:avLst/>
          </a:prstGeom>
        </p:spPr>
      </p:pic>
    </p:spTree>
    <p:extLst>
      <p:ext uri="{BB962C8B-B14F-4D97-AF65-F5344CB8AC3E}">
        <p14:creationId xmlns:p14="http://schemas.microsoft.com/office/powerpoint/2010/main" val="15686827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04"/>
        <p:cNvGrpSpPr/>
        <p:nvPr/>
      </p:nvGrpSpPr>
      <p:grpSpPr>
        <a:xfrm>
          <a:off x="0" y="0"/>
          <a:ext cx="0" cy="0"/>
          <a:chOff x="0" y="0"/>
          <a:chExt cx="0" cy="0"/>
        </a:xfrm>
      </p:grpSpPr>
      <p:grpSp>
        <p:nvGrpSpPr>
          <p:cNvPr id="1907" name="Google Shape;1907;p35"/>
          <p:cNvGrpSpPr/>
          <p:nvPr/>
        </p:nvGrpSpPr>
        <p:grpSpPr>
          <a:xfrm flipH="1">
            <a:off x="7263675" y="3692588"/>
            <a:ext cx="1165225" cy="1195388"/>
            <a:chOff x="4767263" y="2460638"/>
            <a:chExt cx="1165225" cy="1195388"/>
          </a:xfrm>
        </p:grpSpPr>
        <p:sp>
          <p:nvSpPr>
            <p:cNvPr id="1908" name="Google Shape;1908;p35"/>
            <p:cNvSpPr/>
            <p:nvPr/>
          </p:nvSpPr>
          <p:spPr>
            <a:xfrm>
              <a:off x="4767263" y="2460638"/>
              <a:ext cx="1165225" cy="1195388"/>
            </a:xfrm>
            <a:custGeom>
              <a:avLst/>
              <a:gdLst/>
              <a:ahLst/>
              <a:cxnLst/>
              <a:rect l="l" t="t" r="r" b="b"/>
              <a:pathLst>
                <a:path w="390" h="401" extrusionOk="0">
                  <a:moveTo>
                    <a:pt x="390" y="143"/>
                  </a:moveTo>
                  <a:cubicBezTo>
                    <a:pt x="376" y="102"/>
                    <a:pt x="350" y="66"/>
                    <a:pt x="316" y="41"/>
                  </a:cubicBezTo>
                  <a:cubicBezTo>
                    <a:pt x="281" y="15"/>
                    <a:pt x="239" y="0"/>
                    <a:pt x="193" y="0"/>
                  </a:cubicBezTo>
                  <a:cubicBezTo>
                    <a:pt x="193" y="14"/>
                    <a:pt x="193" y="14"/>
                    <a:pt x="193" y="14"/>
                  </a:cubicBezTo>
                  <a:cubicBezTo>
                    <a:pt x="86" y="14"/>
                    <a:pt x="0" y="100"/>
                    <a:pt x="0" y="207"/>
                  </a:cubicBezTo>
                  <a:cubicBezTo>
                    <a:pt x="0" y="314"/>
                    <a:pt x="86" y="401"/>
                    <a:pt x="193" y="401"/>
                  </a:cubicBezTo>
                  <a:cubicBezTo>
                    <a:pt x="300" y="401"/>
                    <a:pt x="386" y="314"/>
                    <a:pt x="386" y="207"/>
                  </a:cubicBezTo>
                  <a:cubicBezTo>
                    <a:pt x="386" y="186"/>
                    <a:pt x="383" y="166"/>
                    <a:pt x="377" y="147"/>
                  </a:cubicBezTo>
                  <a:lnTo>
                    <a:pt x="390" y="143"/>
                  </a:lnTo>
                  <a:close/>
                  <a:moveTo>
                    <a:pt x="384" y="207"/>
                  </a:moveTo>
                  <a:cubicBezTo>
                    <a:pt x="384" y="260"/>
                    <a:pt x="363" y="308"/>
                    <a:pt x="328" y="342"/>
                  </a:cubicBezTo>
                  <a:cubicBezTo>
                    <a:pt x="294" y="377"/>
                    <a:pt x="246" y="398"/>
                    <a:pt x="193" y="398"/>
                  </a:cubicBezTo>
                  <a:cubicBezTo>
                    <a:pt x="140" y="398"/>
                    <a:pt x="92" y="377"/>
                    <a:pt x="58" y="342"/>
                  </a:cubicBezTo>
                  <a:cubicBezTo>
                    <a:pt x="23" y="308"/>
                    <a:pt x="2" y="260"/>
                    <a:pt x="2" y="207"/>
                  </a:cubicBezTo>
                  <a:cubicBezTo>
                    <a:pt x="2" y="154"/>
                    <a:pt x="23" y="107"/>
                    <a:pt x="58" y="72"/>
                  </a:cubicBezTo>
                  <a:cubicBezTo>
                    <a:pt x="92" y="37"/>
                    <a:pt x="140" y="16"/>
                    <a:pt x="193" y="16"/>
                  </a:cubicBezTo>
                  <a:cubicBezTo>
                    <a:pt x="193" y="30"/>
                    <a:pt x="193" y="30"/>
                    <a:pt x="193" y="30"/>
                  </a:cubicBezTo>
                  <a:cubicBezTo>
                    <a:pt x="232" y="30"/>
                    <a:pt x="269" y="43"/>
                    <a:pt x="298" y="64"/>
                  </a:cubicBezTo>
                  <a:cubicBezTo>
                    <a:pt x="328" y="86"/>
                    <a:pt x="350" y="117"/>
                    <a:pt x="362" y="152"/>
                  </a:cubicBezTo>
                  <a:cubicBezTo>
                    <a:pt x="375" y="148"/>
                    <a:pt x="375" y="148"/>
                    <a:pt x="375" y="148"/>
                  </a:cubicBezTo>
                  <a:cubicBezTo>
                    <a:pt x="381" y="167"/>
                    <a:pt x="384" y="187"/>
                    <a:pt x="384" y="20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9" name="Google Shape;1909;p35"/>
            <p:cNvSpPr/>
            <p:nvPr/>
          </p:nvSpPr>
          <p:spPr>
            <a:xfrm>
              <a:off x="4851400" y="3232163"/>
              <a:ext cx="111125" cy="53975"/>
            </a:xfrm>
            <a:custGeom>
              <a:avLst/>
              <a:gdLst/>
              <a:ahLst/>
              <a:cxnLst/>
              <a:rect l="l" t="t" r="r" b="b"/>
              <a:pathLst>
                <a:path w="37" h="18" extrusionOk="0">
                  <a:moveTo>
                    <a:pt x="36" y="0"/>
                  </a:moveTo>
                  <a:cubicBezTo>
                    <a:pt x="0" y="14"/>
                    <a:pt x="0" y="14"/>
                    <a:pt x="0" y="14"/>
                  </a:cubicBezTo>
                  <a:cubicBezTo>
                    <a:pt x="0" y="15"/>
                    <a:pt x="1" y="17"/>
                    <a:pt x="1" y="18"/>
                  </a:cubicBezTo>
                  <a:cubicBezTo>
                    <a:pt x="37" y="3"/>
                    <a:pt x="37" y="3"/>
                    <a:pt x="37" y="3"/>
                  </a:cubicBezTo>
                  <a:cubicBezTo>
                    <a:pt x="37" y="2"/>
                    <a:pt x="36" y="1"/>
                    <a:pt x="36"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0" name="Google Shape;1910;p35"/>
            <p:cNvSpPr/>
            <p:nvPr/>
          </p:nvSpPr>
          <p:spPr>
            <a:xfrm>
              <a:off x="4840288" y="3206763"/>
              <a:ext cx="112712" cy="47625"/>
            </a:xfrm>
            <a:custGeom>
              <a:avLst/>
              <a:gdLst/>
              <a:ahLst/>
              <a:cxnLst/>
              <a:rect l="l" t="t" r="r" b="b"/>
              <a:pathLst>
                <a:path w="38" h="16" extrusionOk="0">
                  <a:moveTo>
                    <a:pt x="37" y="0"/>
                  </a:moveTo>
                  <a:cubicBezTo>
                    <a:pt x="0" y="12"/>
                    <a:pt x="0" y="12"/>
                    <a:pt x="0" y="12"/>
                  </a:cubicBezTo>
                  <a:cubicBezTo>
                    <a:pt x="0" y="14"/>
                    <a:pt x="1" y="15"/>
                    <a:pt x="1" y="16"/>
                  </a:cubicBezTo>
                  <a:cubicBezTo>
                    <a:pt x="38" y="4"/>
                    <a:pt x="38" y="4"/>
                    <a:pt x="38" y="4"/>
                  </a:cubicBezTo>
                  <a:cubicBezTo>
                    <a:pt x="37" y="2"/>
                    <a:pt x="37" y="1"/>
                    <a:pt x="3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1" name="Google Shape;1911;p35"/>
            <p:cNvSpPr/>
            <p:nvPr/>
          </p:nvSpPr>
          <p:spPr>
            <a:xfrm>
              <a:off x="4864100" y="3257563"/>
              <a:ext cx="109537" cy="61913"/>
            </a:xfrm>
            <a:custGeom>
              <a:avLst/>
              <a:gdLst/>
              <a:ahLst/>
              <a:cxnLst/>
              <a:rect l="l" t="t" r="r" b="b"/>
              <a:pathLst>
                <a:path w="37" h="21" extrusionOk="0">
                  <a:moveTo>
                    <a:pt x="35" y="0"/>
                  </a:moveTo>
                  <a:cubicBezTo>
                    <a:pt x="0" y="17"/>
                    <a:pt x="0" y="17"/>
                    <a:pt x="0" y="17"/>
                  </a:cubicBezTo>
                  <a:cubicBezTo>
                    <a:pt x="1" y="18"/>
                    <a:pt x="2" y="19"/>
                    <a:pt x="2" y="21"/>
                  </a:cubicBezTo>
                  <a:cubicBezTo>
                    <a:pt x="37" y="3"/>
                    <a:pt x="37" y="3"/>
                    <a:pt x="37" y="3"/>
                  </a:cubicBezTo>
                  <a:cubicBezTo>
                    <a:pt x="36" y="2"/>
                    <a:pt x="36" y="1"/>
                    <a:pt x="35"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2" name="Google Shape;1912;p35"/>
            <p:cNvSpPr/>
            <p:nvPr/>
          </p:nvSpPr>
          <p:spPr>
            <a:xfrm>
              <a:off x="4881563" y="3281375"/>
              <a:ext cx="104775" cy="68263"/>
            </a:xfrm>
            <a:custGeom>
              <a:avLst/>
              <a:gdLst/>
              <a:ahLst/>
              <a:cxnLst/>
              <a:rect l="l" t="t" r="r" b="b"/>
              <a:pathLst>
                <a:path w="35" h="23" extrusionOk="0">
                  <a:moveTo>
                    <a:pt x="33" y="0"/>
                  </a:moveTo>
                  <a:cubicBezTo>
                    <a:pt x="0" y="19"/>
                    <a:pt x="0" y="19"/>
                    <a:pt x="0" y="19"/>
                  </a:cubicBezTo>
                  <a:cubicBezTo>
                    <a:pt x="0" y="20"/>
                    <a:pt x="1" y="22"/>
                    <a:pt x="2" y="23"/>
                  </a:cubicBezTo>
                  <a:cubicBezTo>
                    <a:pt x="35" y="3"/>
                    <a:pt x="35" y="3"/>
                    <a:pt x="35" y="3"/>
                  </a:cubicBezTo>
                  <a:cubicBezTo>
                    <a:pt x="35" y="2"/>
                    <a:pt x="34" y="1"/>
                    <a:pt x="33"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3" name="Google Shape;1913;p35"/>
            <p:cNvSpPr/>
            <p:nvPr/>
          </p:nvSpPr>
          <p:spPr>
            <a:xfrm>
              <a:off x="4814888" y="3125800"/>
              <a:ext cx="117475" cy="26988"/>
            </a:xfrm>
            <a:custGeom>
              <a:avLst/>
              <a:gdLst/>
              <a:ahLst/>
              <a:cxnLst/>
              <a:rect l="l" t="t" r="r" b="b"/>
              <a:pathLst>
                <a:path w="39" h="9" extrusionOk="0">
                  <a:moveTo>
                    <a:pt x="39" y="0"/>
                  </a:moveTo>
                  <a:cubicBezTo>
                    <a:pt x="0" y="5"/>
                    <a:pt x="0" y="5"/>
                    <a:pt x="0" y="5"/>
                  </a:cubicBezTo>
                  <a:cubicBezTo>
                    <a:pt x="1" y="6"/>
                    <a:pt x="1" y="8"/>
                    <a:pt x="1" y="9"/>
                  </a:cubicBezTo>
                  <a:cubicBezTo>
                    <a:pt x="39" y="4"/>
                    <a:pt x="39" y="4"/>
                    <a:pt x="39" y="4"/>
                  </a:cubicBezTo>
                  <a:cubicBezTo>
                    <a:pt x="39" y="3"/>
                    <a:pt x="39" y="2"/>
                    <a:pt x="39"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4" name="Google Shape;1914;p35"/>
            <p:cNvSpPr/>
            <p:nvPr/>
          </p:nvSpPr>
          <p:spPr>
            <a:xfrm>
              <a:off x="4813300" y="3098813"/>
              <a:ext cx="115887" cy="20638"/>
            </a:xfrm>
            <a:custGeom>
              <a:avLst/>
              <a:gdLst/>
              <a:ahLst/>
              <a:cxnLst/>
              <a:rect l="l" t="t" r="r" b="b"/>
              <a:pathLst>
                <a:path w="39" h="7" extrusionOk="0">
                  <a:moveTo>
                    <a:pt x="39" y="0"/>
                  </a:moveTo>
                  <a:cubicBezTo>
                    <a:pt x="0" y="2"/>
                    <a:pt x="0" y="2"/>
                    <a:pt x="0" y="2"/>
                  </a:cubicBezTo>
                  <a:cubicBezTo>
                    <a:pt x="0" y="4"/>
                    <a:pt x="1" y="5"/>
                    <a:pt x="1" y="7"/>
                  </a:cubicBezTo>
                  <a:cubicBezTo>
                    <a:pt x="39" y="4"/>
                    <a:pt x="39" y="4"/>
                    <a:pt x="39" y="4"/>
                  </a:cubicBezTo>
                  <a:cubicBezTo>
                    <a:pt x="39" y="3"/>
                    <a:pt x="39" y="2"/>
                    <a:pt x="39"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5" name="Google Shape;1915;p35"/>
            <p:cNvSpPr/>
            <p:nvPr/>
          </p:nvSpPr>
          <p:spPr>
            <a:xfrm>
              <a:off x="4916488" y="3325825"/>
              <a:ext cx="101600" cy="80963"/>
            </a:xfrm>
            <a:custGeom>
              <a:avLst/>
              <a:gdLst/>
              <a:ahLst/>
              <a:cxnLst/>
              <a:rect l="l" t="t" r="r" b="b"/>
              <a:pathLst>
                <a:path w="34" h="27" extrusionOk="0">
                  <a:moveTo>
                    <a:pt x="31" y="0"/>
                  </a:moveTo>
                  <a:cubicBezTo>
                    <a:pt x="0" y="24"/>
                    <a:pt x="0" y="24"/>
                    <a:pt x="0" y="24"/>
                  </a:cubicBezTo>
                  <a:cubicBezTo>
                    <a:pt x="1" y="25"/>
                    <a:pt x="2" y="26"/>
                    <a:pt x="3" y="27"/>
                  </a:cubicBezTo>
                  <a:cubicBezTo>
                    <a:pt x="34" y="3"/>
                    <a:pt x="34" y="3"/>
                    <a:pt x="34" y="3"/>
                  </a:cubicBezTo>
                  <a:cubicBezTo>
                    <a:pt x="33" y="2"/>
                    <a:pt x="32" y="1"/>
                    <a:pt x="31"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6" name="Google Shape;1916;p35"/>
            <p:cNvSpPr/>
            <p:nvPr/>
          </p:nvSpPr>
          <p:spPr>
            <a:xfrm>
              <a:off x="4821238" y="3155963"/>
              <a:ext cx="117475" cy="31750"/>
            </a:xfrm>
            <a:custGeom>
              <a:avLst/>
              <a:gdLst/>
              <a:ahLst/>
              <a:cxnLst/>
              <a:rect l="l" t="t" r="r" b="b"/>
              <a:pathLst>
                <a:path w="39" h="11" extrusionOk="0">
                  <a:moveTo>
                    <a:pt x="38" y="0"/>
                  </a:moveTo>
                  <a:cubicBezTo>
                    <a:pt x="0" y="6"/>
                    <a:pt x="0" y="6"/>
                    <a:pt x="0" y="6"/>
                  </a:cubicBezTo>
                  <a:cubicBezTo>
                    <a:pt x="0" y="8"/>
                    <a:pt x="1" y="9"/>
                    <a:pt x="1" y="11"/>
                  </a:cubicBezTo>
                  <a:cubicBezTo>
                    <a:pt x="39" y="3"/>
                    <a:pt x="39" y="3"/>
                    <a:pt x="39" y="3"/>
                  </a:cubicBezTo>
                  <a:cubicBezTo>
                    <a:pt x="39" y="2"/>
                    <a:pt x="38" y="1"/>
                    <a:pt x="38"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7" name="Google Shape;1917;p35"/>
            <p:cNvSpPr/>
            <p:nvPr/>
          </p:nvSpPr>
          <p:spPr>
            <a:xfrm>
              <a:off x="4830763" y="3179775"/>
              <a:ext cx="112712" cy="41275"/>
            </a:xfrm>
            <a:custGeom>
              <a:avLst/>
              <a:gdLst/>
              <a:ahLst/>
              <a:cxnLst/>
              <a:rect l="l" t="t" r="r" b="b"/>
              <a:pathLst>
                <a:path w="38" h="14" extrusionOk="0">
                  <a:moveTo>
                    <a:pt x="37" y="0"/>
                  </a:moveTo>
                  <a:cubicBezTo>
                    <a:pt x="0" y="10"/>
                    <a:pt x="0" y="10"/>
                    <a:pt x="0" y="10"/>
                  </a:cubicBezTo>
                  <a:cubicBezTo>
                    <a:pt x="0" y="11"/>
                    <a:pt x="0" y="13"/>
                    <a:pt x="1" y="14"/>
                  </a:cubicBezTo>
                  <a:cubicBezTo>
                    <a:pt x="38" y="4"/>
                    <a:pt x="38" y="4"/>
                    <a:pt x="38" y="4"/>
                  </a:cubicBezTo>
                  <a:cubicBezTo>
                    <a:pt x="38" y="3"/>
                    <a:pt x="37" y="2"/>
                    <a:pt x="3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8" name="Google Shape;1918;p35"/>
            <p:cNvSpPr/>
            <p:nvPr/>
          </p:nvSpPr>
          <p:spPr>
            <a:xfrm>
              <a:off x="4899025" y="3305188"/>
              <a:ext cx="101600" cy="74613"/>
            </a:xfrm>
            <a:custGeom>
              <a:avLst/>
              <a:gdLst/>
              <a:ahLst/>
              <a:cxnLst/>
              <a:rect l="l" t="t" r="r" b="b"/>
              <a:pathLst>
                <a:path w="34" h="25" extrusionOk="0">
                  <a:moveTo>
                    <a:pt x="32" y="0"/>
                  </a:moveTo>
                  <a:cubicBezTo>
                    <a:pt x="0" y="21"/>
                    <a:pt x="0" y="21"/>
                    <a:pt x="0" y="21"/>
                  </a:cubicBezTo>
                  <a:cubicBezTo>
                    <a:pt x="1" y="22"/>
                    <a:pt x="1" y="24"/>
                    <a:pt x="2" y="25"/>
                  </a:cubicBezTo>
                  <a:cubicBezTo>
                    <a:pt x="34" y="3"/>
                    <a:pt x="34" y="3"/>
                    <a:pt x="34" y="3"/>
                  </a:cubicBezTo>
                  <a:cubicBezTo>
                    <a:pt x="34" y="2"/>
                    <a:pt x="33" y="1"/>
                    <a:pt x="32"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9" name="Google Shape;1919;p35"/>
            <p:cNvSpPr/>
            <p:nvPr/>
          </p:nvSpPr>
          <p:spPr>
            <a:xfrm>
              <a:off x="5135563" y="3459175"/>
              <a:ext cx="52387" cy="111125"/>
            </a:xfrm>
            <a:custGeom>
              <a:avLst/>
              <a:gdLst/>
              <a:ahLst/>
              <a:cxnLst/>
              <a:rect l="l" t="t" r="r" b="b"/>
              <a:pathLst>
                <a:path w="18" h="37" extrusionOk="0">
                  <a:moveTo>
                    <a:pt x="15" y="0"/>
                  </a:moveTo>
                  <a:cubicBezTo>
                    <a:pt x="0" y="36"/>
                    <a:pt x="0" y="36"/>
                    <a:pt x="0" y="36"/>
                  </a:cubicBezTo>
                  <a:cubicBezTo>
                    <a:pt x="1" y="36"/>
                    <a:pt x="3" y="37"/>
                    <a:pt x="4" y="37"/>
                  </a:cubicBezTo>
                  <a:cubicBezTo>
                    <a:pt x="18" y="1"/>
                    <a:pt x="18" y="1"/>
                    <a:pt x="18" y="1"/>
                  </a:cubicBezTo>
                  <a:cubicBezTo>
                    <a:pt x="17" y="1"/>
                    <a:pt x="16" y="1"/>
                    <a:pt x="15"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0" name="Google Shape;1920;p35"/>
            <p:cNvSpPr/>
            <p:nvPr/>
          </p:nvSpPr>
          <p:spPr>
            <a:xfrm>
              <a:off x="5102225" y="3448063"/>
              <a:ext cx="61912" cy="109538"/>
            </a:xfrm>
            <a:custGeom>
              <a:avLst/>
              <a:gdLst/>
              <a:ahLst/>
              <a:cxnLst/>
              <a:rect l="l" t="t" r="r" b="b"/>
              <a:pathLst>
                <a:path w="21" h="37" extrusionOk="0">
                  <a:moveTo>
                    <a:pt x="18" y="0"/>
                  </a:moveTo>
                  <a:cubicBezTo>
                    <a:pt x="0" y="35"/>
                    <a:pt x="0" y="35"/>
                    <a:pt x="0" y="35"/>
                  </a:cubicBezTo>
                  <a:cubicBezTo>
                    <a:pt x="2" y="35"/>
                    <a:pt x="3" y="36"/>
                    <a:pt x="4" y="37"/>
                  </a:cubicBezTo>
                  <a:cubicBezTo>
                    <a:pt x="21" y="2"/>
                    <a:pt x="21" y="2"/>
                    <a:pt x="21" y="2"/>
                  </a:cubicBezTo>
                  <a:cubicBezTo>
                    <a:pt x="20" y="1"/>
                    <a:pt x="19" y="1"/>
                    <a:pt x="18"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1" name="Google Shape;1921;p35"/>
            <p:cNvSpPr/>
            <p:nvPr/>
          </p:nvSpPr>
          <p:spPr>
            <a:xfrm>
              <a:off x="5072063" y="3435363"/>
              <a:ext cx="68262" cy="104775"/>
            </a:xfrm>
            <a:custGeom>
              <a:avLst/>
              <a:gdLst/>
              <a:ahLst/>
              <a:cxnLst/>
              <a:rect l="l" t="t" r="r" b="b"/>
              <a:pathLst>
                <a:path w="23" h="35" extrusionOk="0">
                  <a:moveTo>
                    <a:pt x="20" y="0"/>
                  </a:moveTo>
                  <a:cubicBezTo>
                    <a:pt x="0" y="33"/>
                    <a:pt x="0" y="33"/>
                    <a:pt x="0" y="33"/>
                  </a:cubicBezTo>
                  <a:cubicBezTo>
                    <a:pt x="1" y="34"/>
                    <a:pt x="3" y="35"/>
                    <a:pt x="4" y="35"/>
                  </a:cubicBezTo>
                  <a:cubicBezTo>
                    <a:pt x="23" y="2"/>
                    <a:pt x="23" y="2"/>
                    <a:pt x="23" y="2"/>
                  </a:cubicBezTo>
                  <a:cubicBezTo>
                    <a:pt x="22" y="1"/>
                    <a:pt x="21" y="0"/>
                    <a:pt x="20"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2" name="Google Shape;1922;p35"/>
            <p:cNvSpPr/>
            <p:nvPr/>
          </p:nvSpPr>
          <p:spPr>
            <a:xfrm>
              <a:off x="4940300" y="3349638"/>
              <a:ext cx="93662" cy="82550"/>
            </a:xfrm>
            <a:custGeom>
              <a:avLst/>
              <a:gdLst/>
              <a:ahLst/>
              <a:cxnLst/>
              <a:rect l="l" t="t" r="r" b="b"/>
              <a:pathLst>
                <a:path w="31" h="28" extrusionOk="0">
                  <a:moveTo>
                    <a:pt x="29" y="0"/>
                  </a:moveTo>
                  <a:cubicBezTo>
                    <a:pt x="0" y="25"/>
                    <a:pt x="0" y="25"/>
                    <a:pt x="0" y="25"/>
                  </a:cubicBezTo>
                  <a:cubicBezTo>
                    <a:pt x="1" y="26"/>
                    <a:pt x="2" y="27"/>
                    <a:pt x="3" y="28"/>
                  </a:cubicBezTo>
                  <a:cubicBezTo>
                    <a:pt x="31" y="2"/>
                    <a:pt x="31" y="2"/>
                    <a:pt x="31" y="2"/>
                  </a:cubicBezTo>
                  <a:cubicBezTo>
                    <a:pt x="31" y="1"/>
                    <a:pt x="30" y="0"/>
                    <a:pt x="29"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3" name="Google Shape;1923;p35"/>
            <p:cNvSpPr/>
            <p:nvPr/>
          </p:nvSpPr>
          <p:spPr>
            <a:xfrm>
              <a:off x="5167313" y="3468700"/>
              <a:ext cx="47625" cy="112713"/>
            </a:xfrm>
            <a:custGeom>
              <a:avLst/>
              <a:gdLst/>
              <a:ahLst/>
              <a:cxnLst/>
              <a:rect l="l" t="t" r="r" b="b"/>
              <a:pathLst>
                <a:path w="16" h="38" extrusionOk="0">
                  <a:moveTo>
                    <a:pt x="13" y="0"/>
                  </a:moveTo>
                  <a:cubicBezTo>
                    <a:pt x="0" y="37"/>
                    <a:pt x="0" y="37"/>
                    <a:pt x="0" y="37"/>
                  </a:cubicBezTo>
                  <a:cubicBezTo>
                    <a:pt x="1" y="37"/>
                    <a:pt x="3" y="38"/>
                    <a:pt x="4" y="38"/>
                  </a:cubicBezTo>
                  <a:cubicBezTo>
                    <a:pt x="16" y="2"/>
                    <a:pt x="16" y="2"/>
                    <a:pt x="16" y="2"/>
                  </a:cubicBezTo>
                  <a:cubicBezTo>
                    <a:pt x="15" y="1"/>
                    <a:pt x="14" y="1"/>
                    <a:pt x="13"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4" name="Google Shape;1924;p35"/>
            <p:cNvSpPr/>
            <p:nvPr/>
          </p:nvSpPr>
          <p:spPr>
            <a:xfrm>
              <a:off x="5041900" y="3421075"/>
              <a:ext cx="74612" cy="101600"/>
            </a:xfrm>
            <a:custGeom>
              <a:avLst/>
              <a:gdLst/>
              <a:ahLst/>
              <a:cxnLst/>
              <a:rect l="l" t="t" r="r" b="b"/>
              <a:pathLst>
                <a:path w="25" h="34" extrusionOk="0">
                  <a:moveTo>
                    <a:pt x="22" y="0"/>
                  </a:moveTo>
                  <a:cubicBezTo>
                    <a:pt x="0" y="32"/>
                    <a:pt x="0" y="32"/>
                    <a:pt x="0" y="32"/>
                  </a:cubicBezTo>
                  <a:cubicBezTo>
                    <a:pt x="1" y="33"/>
                    <a:pt x="3" y="33"/>
                    <a:pt x="4" y="34"/>
                  </a:cubicBezTo>
                  <a:cubicBezTo>
                    <a:pt x="25" y="2"/>
                    <a:pt x="25" y="2"/>
                    <a:pt x="25" y="2"/>
                  </a:cubicBezTo>
                  <a:cubicBezTo>
                    <a:pt x="24" y="1"/>
                    <a:pt x="23" y="1"/>
                    <a:pt x="22"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5" name="Google Shape;1925;p35"/>
            <p:cNvSpPr/>
            <p:nvPr/>
          </p:nvSpPr>
          <p:spPr>
            <a:xfrm>
              <a:off x="4964113" y="3367100"/>
              <a:ext cx="90487" cy="88900"/>
            </a:xfrm>
            <a:custGeom>
              <a:avLst/>
              <a:gdLst/>
              <a:ahLst/>
              <a:cxnLst/>
              <a:rect l="l" t="t" r="r" b="b"/>
              <a:pathLst>
                <a:path w="30" h="30" extrusionOk="0">
                  <a:moveTo>
                    <a:pt x="27" y="0"/>
                  </a:moveTo>
                  <a:cubicBezTo>
                    <a:pt x="0" y="27"/>
                    <a:pt x="0" y="27"/>
                    <a:pt x="0" y="27"/>
                  </a:cubicBezTo>
                  <a:cubicBezTo>
                    <a:pt x="1" y="28"/>
                    <a:pt x="2" y="29"/>
                    <a:pt x="3" y="30"/>
                  </a:cubicBezTo>
                  <a:cubicBezTo>
                    <a:pt x="30" y="3"/>
                    <a:pt x="30" y="3"/>
                    <a:pt x="30" y="3"/>
                  </a:cubicBezTo>
                  <a:cubicBezTo>
                    <a:pt x="29" y="2"/>
                    <a:pt x="28" y="1"/>
                    <a:pt x="2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6" name="Google Shape;1926;p35"/>
            <p:cNvSpPr/>
            <p:nvPr/>
          </p:nvSpPr>
          <p:spPr>
            <a:xfrm>
              <a:off x="4989513" y="3387738"/>
              <a:ext cx="85725" cy="93663"/>
            </a:xfrm>
            <a:custGeom>
              <a:avLst/>
              <a:gdLst/>
              <a:ahLst/>
              <a:cxnLst/>
              <a:rect l="l" t="t" r="r" b="b"/>
              <a:pathLst>
                <a:path w="29" h="31" extrusionOk="0">
                  <a:moveTo>
                    <a:pt x="26" y="0"/>
                  </a:moveTo>
                  <a:cubicBezTo>
                    <a:pt x="0" y="28"/>
                    <a:pt x="0" y="28"/>
                    <a:pt x="0" y="28"/>
                  </a:cubicBezTo>
                  <a:cubicBezTo>
                    <a:pt x="1" y="29"/>
                    <a:pt x="2" y="30"/>
                    <a:pt x="3" y="31"/>
                  </a:cubicBezTo>
                  <a:cubicBezTo>
                    <a:pt x="29" y="2"/>
                    <a:pt x="29" y="2"/>
                    <a:pt x="29" y="2"/>
                  </a:cubicBezTo>
                  <a:cubicBezTo>
                    <a:pt x="28" y="1"/>
                    <a:pt x="27" y="0"/>
                    <a:pt x="26"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7" name="Google Shape;1927;p35"/>
            <p:cNvSpPr/>
            <p:nvPr/>
          </p:nvSpPr>
          <p:spPr>
            <a:xfrm>
              <a:off x="5014913" y="3403613"/>
              <a:ext cx="80962" cy="101600"/>
            </a:xfrm>
            <a:custGeom>
              <a:avLst/>
              <a:gdLst/>
              <a:ahLst/>
              <a:cxnLst/>
              <a:rect l="l" t="t" r="r" b="b"/>
              <a:pathLst>
                <a:path w="27" h="34" extrusionOk="0">
                  <a:moveTo>
                    <a:pt x="24" y="0"/>
                  </a:moveTo>
                  <a:cubicBezTo>
                    <a:pt x="0" y="31"/>
                    <a:pt x="0" y="31"/>
                    <a:pt x="0" y="31"/>
                  </a:cubicBezTo>
                  <a:cubicBezTo>
                    <a:pt x="1" y="32"/>
                    <a:pt x="2" y="33"/>
                    <a:pt x="3" y="34"/>
                  </a:cubicBezTo>
                  <a:cubicBezTo>
                    <a:pt x="27" y="3"/>
                    <a:pt x="27" y="3"/>
                    <a:pt x="27" y="3"/>
                  </a:cubicBezTo>
                  <a:cubicBezTo>
                    <a:pt x="26" y="2"/>
                    <a:pt x="25" y="1"/>
                    <a:pt x="24"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8" name="Google Shape;1928;p35"/>
            <p:cNvSpPr/>
            <p:nvPr/>
          </p:nvSpPr>
          <p:spPr>
            <a:xfrm>
              <a:off x="4813300" y="2579700"/>
              <a:ext cx="1028700" cy="996950"/>
            </a:xfrm>
            <a:custGeom>
              <a:avLst/>
              <a:gdLst/>
              <a:ahLst/>
              <a:cxnLst/>
              <a:rect l="l" t="t" r="r" b="b"/>
              <a:pathLst>
                <a:path w="345" h="334" extrusionOk="0">
                  <a:moveTo>
                    <a:pt x="178" y="0"/>
                  </a:moveTo>
                  <a:cubicBezTo>
                    <a:pt x="86" y="0"/>
                    <a:pt x="11" y="75"/>
                    <a:pt x="11" y="167"/>
                  </a:cubicBezTo>
                  <a:cubicBezTo>
                    <a:pt x="0" y="167"/>
                    <a:pt x="0" y="167"/>
                    <a:pt x="0" y="167"/>
                  </a:cubicBezTo>
                  <a:cubicBezTo>
                    <a:pt x="0" y="168"/>
                    <a:pt x="0" y="169"/>
                    <a:pt x="0" y="169"/>
                  </a:cubicBezTo>
                  <a:cubicBezTo>
                    <a:pt x="39" y="169"/>
                    <a:pt x="39" y="169"/>
                    <a:pt x="39" y="169"/>
                  </a:cubicBezTo>
                  <a:cubicBezTo>
                    <a:pt x="39" y="168"/>
                    <a:pt x="39" y="168"/>
                    <a:pt x="39" y="167"/>
                  </a:cubicBezTo>
                  <a:cubicBezTo>
                    <a:pt x="28" y="167"/>
                    <a:pt x="28" y="167"/>
                    <a:pt x="28" y="167"/>
                  </a:cubicBezTo>
                  <a:cubicBezTo>
                    <a:pt x="28" y="126"/>
                    <a:pt x="45" y="88"/>
                    <a:pt x="72" y="61"/>
                  </a:cubicBezTo>
                  <a:cubicBezTo>
                    <a:pt x="99" y="34"/>
                    <a:pt x="137" y="17"/>
                    <a:pt x="178" y="17"/>
                  </a:cubicBezTo>
                  <a:cubicBezTo>
                    <a:pt x="219" y="17"/>
                    <a:pt x="257" y="34"/>
                    <a:pt x="284" y="61"/>
                  </a:cubicBezTo>
                  <a:cubicBezTo>
                    <a:pt x="311" y="88"/>
                    <a:pt x="328" y="126"/>
                    <a:pt x="328" y="167"/>
                  </a:cubicBezTo>
                  <a:cubicBezTo>
                    <a:pt x="328" y="209"/>
                    <a:pt x="311" y="246"/>
                    <a:pt x="284" y="273"/>
                  </a:cubicBezTo>
                  <a:cubicBezTo>
                    <a:pt x="257" y="301"/>
                    <a:pt x="219" y="317"/>
                    <a:pt x="178" y="317"/>
                  </a:cubicBezTo>
                  <a:cubicBezTo>
                    <a:pt x="162" y="317"/>
                    <a:pt x="146" y="315"/>
                    <a:pt x="132" y="310"/>
                  </a:cubicBezTo>
                  <a:cubicBezTo>
                    <a:pt x="126" y="326"/>
                    <a:pt x="126" y="326"/>
                    <a:pt x="126" y="326"/>
                  </a:cubicBezTo>
                  <a:cubicBezTo>
                    <a:pt x="143" y="331"/>
                    <a:pt x="160" y="334"/>
                    <a:pt x="178" y="334"/>
                  </a:cubicBezTo>
                  <a:cubicBezTo>
                    <a:pt x="270" y="334"/>
                    <a:pt x="345" y="259"/>
                    <a:pt x="345" y="167"/>
                  </a:cubicBezTo>
                  <a:cubicBezTo>
                    <a:pt x="345" y="75"/>
                    <a:pt x="270" y="0"/>
                    <a:pt x="178"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9" name="Google Shape;1929;p35"/>
            <p:cNvSpPr/>
            <p:nvPr/>
          </p:nvSpPr>
          <p:spPr>
            <a:xfrm>
              <a:off x="4967288" y="2701938"/>
              <a:ext cx="752475" cy="752475"/>
            </a:xfrm>
            <a:custGeom>
              <a:avLst/>
              <a:gdLst/>
              <a:ahLst/>
              <a:cxnLst/>
              <a:rect l="l" t="t" r="r" b="b"/>
              <a:pathLst>
                <a:path w="252" h="252" extrusionOk="0">
                  <a:moveTo>
                    <a:pt x="126" y="0"/>
                  </a:moveTo>
                  <a:cubicBezTo>
                    <a:pt x="56" y="0"/>
                    <a:pt x="0" y="57"/>
                    <a:pt x="0" y="126"/>
                  </a:cubicBezTo>
                  <a:cubicBezTo>
                    <a:pt x="0" y="196"/>
                    <a:pt x="56" y="252"/>
                    <a:pt x="126" y="252"/>
                  </a:cubicBezTo>
                  <a:cubicBezTo>
                    <a:pt x="195" y="252"/>
                    <a:pt x="252" y="196"/>
                    <a:pt x="252" y="126"/>
                  </a:cubicBezTo>
                  <a:cubicBezTo>
                    <a:pt x="252" y="57"/>
                    <a:pt x="195" y="0"/>
                    <a:pt x="126" y="0"/>
                  </a:cubicBezTo>
                  <a:close/>
                  <a:moveTo>
                    <a:pt x="198" y="198"/>
                  </a:moveTo>
                  <a:cubicBezTo>
                    <a:pt x="179" y="216"/>
                    <a:pt x="154" y="227"/>
                    <a:pt x="126" y="227"/>
                  </a:cubicBezTo>
                  <a:cubicBezTo>
                    <a:pt x="126" y="244"/>
                    <a:pt x="126" y="244"/>
                    <a:pt x="126" y="244"/>
                  </a:cubicBezTo>
                  <a:cubicBezTo>
                    <a:pt x="61" y="244"/>
                    <a:pt x="9" y="191"/>
                    <a:pt x="9" y="126"/>
                  </a:cubicBezTo>
                  <a:cubicBezTo>
                    <a:pt x="25" y="126"/>
                    <a:pt x="25" y="126"/>
                    <a:pt x="25" y="126"/>
                  </a:cubicBezTo>
                  <a:cubicBezTo>
                    <a:pt x="25" y="98"/>
                    <a:pt x="36" y="73"/>
                    <a:pt x="54" y="55"/>
                  </a:cubicBezTo>
                  <a:cubicBezTo>
                    <a:pt x="73" y="36"/>
                    <a:pt x="98" y="25"/>
                    <a:pt x="126" y="25"/>
                  </a:cubicBezTo>
                  <a:cubicBezTo>
                    <a:pt x="126" y="9"/>
                    <a:pt x="126" y="9"/>
                    <a:pt x="126" y="9"/>
                  </a:cubicBezTo>
                  <a:cubicBezTo>
                    <a:pt x="191" y="9"/>
                    <a:pt x="243" y="61"/>
                    <a:pt x="243" y="126"/>
                  </a:cubicBezTo>
                  <a:cubicBezTo>
                    <a:pt x="227" y="126"/>
                    <a:pt x="227" y="126"/>
                    <a:pt x="227" y="126"/>
                  </a:cubicBezTo>
                  <a:cubicBezTo>
                    <a:pt x="227" y="154"/>
                    <a:pt x="216" y="179"/>
                    <a:pt x="198" y="19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0" name="Google Shape;1930;p35"/>
            <p:cNvSpPr/>
            <p:nvPr/>
          </p:nvSpPr>
          <p:spPr>
            <a:xfrm>
              <a:off x="5138738" y="2871800"/>
              <a:ext cx="411300" cy="4143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31" name="Google Shape;1931;p35"/>
          <p:cNvGrpSpPr/>
          <p:nvPr/>
        </p:nvGrpSpPr>
        <p:grpSpPr>
          <a:xfrm flipH="1">
            <a:off x="7920100" y="399323"/>
            <a:ext cx="737103" cy="481417"/>
            <a:chOff x="5716588" y="460375"/>
            <a:chExt cx="1093787" cy="714375"/>
          </a:xfrm>
        </p:grpSpPr>
        <p:sp>
          <p:nvSpPr>
            <p:cNvPr id="1932" name="Google Shape;1932;p35"/>
            <p:cNvSpPr/>
            <p:nvPr/>
          </p:nvSpPr>
          <p:spPr>
            <a:xfrm>
              <a:off x="5716588" y="460375"/>
              <a:ext cx="427037" cy="714375"/>
            </a:xfrm>
            <a:custGeom>
              <a:avLst/>
              <a:gdLst/>
              <a:ahLst/>
              <a:cxnLst/>
              <a:rect l="l" t="t" r="r" b="b"/>
              <a:pathLst>
                <a:path w="269" h="450" extrusionOk="0">
                  <a:moveTo>
                    <a:pt x="266" y="55"/>
                  </a:moveTo>
                  <a:lnTo>
                    <a:pt x="262" y="53"/>
                  </a:lnTo>
                  <a:lnTo>
                    <a:pt x="98" y="226"/>
                  </a:lnTo>
                  <a:lnTo>
                    <a:pt x="260" y="395"/>
                  </a:lnTo>
                  <a:lnTo>
                    <a:pt x="213" y="439"/>
                  </a:lnTo>
                  <a:lnTo>
                    <a:pt x="12" y="226"/>
                  </a:lnTo>
                  <a:lnTo>
                    <a:pt x="213" y="12"/>
                  </a:lnTo>
                  <a:lnTo>
                    <a:pt x="262" y="59"/>
                  </a:lnTo>
                  <a:lnTo>
                    <a:pt x="266" y="55"/>
                  </a:lnTo>
                  <a:lnTo>
                    <a:pt x="262" y="53"/>
                  </a:lnTo>
                  <a:lnTo>
                    <a:pt x="266" y="55"/>
                  </a:lnTo>
                  <a:lnTo>
                    <a:pt x="267" y="53"/>
                  </a:lnTo>
                  <a:lnTo>
                    <a:pt x="213" y="0"/>
                  </a:lnTo>
                  <a:lnTo>
                    <a:pt x="0" y="226"/>
                  </a:lnTo>
                  <a:lnTo>
                    <a:pt x="213" y="450"/>
                  </a:lnTo>
                  <a:lnTo>
                    <a:pt x="269" y="395"/>
                  </a:lnTo>
                  <a:lnTo>
                    <a:pt x="110" y="226"/>
                  </a:lnTo>
                  <a:lnTo>
                    <a:pt x="269" y="55"/>
                  </a:lnTo>
                  <a:lnTo>
                    <a:pt x="267" y="53"/>
                  </a:lnTo>
                  <a:lnTo>
                    <a:pt x="266" y="5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3" name="Google Shape;1933;p35"/>
            <p:cNvSpPr/>
            <p:nvPr/>
          </p:nvSpPr>
          <p:spPr>
            <a:xfrm>
              <a:off x="6048375" y="460375"/>
              <a:ext cx="430212" cy="714375"/>
            </a:xfrm>
            <a:custGeom>
              <a:avLst/>
              <a:gdLst/>
              <a:ahLst/>
              <a:cxnLst/>
              <a:rect l="l" t="t" r="r" b="b"/>
              <a:pathLst>
                <a:path w="271" h="450" extrusionOk="0">
                  <a:moveTo>
                    <a:pt x="265" y="55"/>
                  </a:moveTo>
                  <a:lnTo>
                    <a:pt x="261" y="53"/>
                  </a:lnTo>
                  <a:lnTo>
                    <a:pt x="98" y="226"/>
                  </a:lnTo>
                  <a:lnTo>
                    <a:pt x="260" y="395"/>
                  </a:lnTo>
                  <a:lnTo>
                    <a:pt x="213" y="439"/>
                  </a:lnTo>
                  <a:lnTo>
                    <a:pt x="11" y="226"/>
                  </a:lnTo>
                  <a:lnTo>
                    <a:pt x="213" y="12"/>
                  </a:lnTo>
                  <a:lnTo>
                    <a:pt x="261" y="59"/>
                  </a:lnTo>
                  <a:lnTo>
                    <a:pt x="265" y="55"/>
                  </a:lnTo>
                  <a:lnTo>
                    <a:pt x="261" y="53"/>
                  </a:lnTo>
                  <a:lnTo>
                    <a:pt x="265" y="55"/>
                  </a:lnTo>
                  <a:lnTo>
                    <a:pt x="267" y="53"/>
                  </a:lnTo>
                  <a:lnTo>
                    <a:pt x="213" y="0"/>
                  </a:lnTo>
                  <a:lnTo>
                    <a:pt x="0" y="226"/>
                  </a:lnTo>
                  <a:lnTo>
                    <a:pt x="213" y="450"/>
                  </a:lnTo>
                  <a:lnTo>
                    <a:pt x="271" y="395"/>
                  </a:lnTo>
                  <a:lnTo>
                    <a:pt x="109" y="226"/>
                  </a:lnTo>
                  <a:lnTo>
                    <a:pt x="271" y="55"/>
                  </a:lnTo>
                  <a:lnTo>
                    <a:pt x="267" y="53"/>
                  </a:lnTo>
                  <a:lnTo>
                    <a:pt x="265" y="5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4" name="Google Shape;1934;p35"/>
            <p:cNvSpPr/>
            <p:nvPr/>
          </p:nvSpPr>
          <p:spPr>
            <a:xfrm>
              <a:off x="6383338" y="460375"/>
              <a:ext cx="427037" cy="714375"/>
            </a:xfrm>
            <a:custGeom>
              <a:avLst/>
              <a:gdLst/>
              <a:ahLst/>
              <a:cxnLst/>
              <a:rect l="l" t="t" r="r" b="b"/>
              <a:pathLst>
                <a:path w="269" h="450" extrusionOk="0">
                  <a:moveTo>
                    <a:pt x="263" y="55"/>
                  </a:moveTo>
                  <a:lnTo>
                    <a:pt x="259" y="53"/>
                  </a:lnTo>
                  <a:lnTo>
                    <a:pt x="97" y="226"/>
                  </a:lnTo>
                  <a:lnTo>
                    <a:pt x="257" y="395"/>
                  </a:lnTo>
                  <a:lnTo>
                    <a:pt x="212" y="439"/>
                  </a:lnTo>
                  <a:lnTo>
                    <a:pt x="9" y="226"/>
                  </a:lnTo>
                  <a:lnTo>
                    <a:pt x="212" y="12"/>
                  </a:lnTo>
                  <a:lnTo>
                    <a:pt x="259" y="59"/>
                  </a:lnTo>
                  <a:lnTo>
                    <a:pt x="263" y="55"/>
                  </a:lnTo>
                  <a:lnTo>
                    <a:pt x="259" y="53"/>
                  </a:lnTo>
                  <a:lnTo>
                    <a:pt x="263" y="55"/>
                  </a:lnTo>
                  <a:lnTo>
                    <a:pt x="265" y="53"/>
                  </a:lnTo>
                  <a:lnTo>
                    <a:pt x="210" y="0"/>
                  </a:lnTo>
                  <a:lnTo>
                    <a:pt x="0" y="226"/>
                  </a:lnTo>
                  <a:lnTo>
                    <a:pt x="210" y="450"/>
                  </a:lnTo>
                  <a:lnTo>
                    <a:pt x="269" y="395"/>
                  </a:lnTo>
                  <a:lnTo>
                    <a:pt x="107" y="226"/>
                  </a:lnTo>
                  <a:lnTo>
                    <a:pt x="269" y="55"/>
                  </a:lnTo>
                  <a:lnTo>
                    <a:pt x="265" y="53"/>
                  </a:lnTo>
                  <a:lnTo>
                    <a:pt x="263" y="5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 name="Rectangle 3"/>
          <p:cNvSpPr/>
          <p:nvPr/>
        </p:nvSpPr>
        <p:spPr>
          <a:xfrm>
            <a:off x="1676696" y="399323"/>
            <a:ext cx="5398466" cy="579967"/>
          </a:xfrm>
          <a:prstGeom prst="rect">
            <a:avLst/>
          </a:prstGeom>
        </p:spPr>
        <p:txBody>
          <a:bodyPr wrap="none">
            <a:spAutoFit/>
          </a:bodyPr>
          <a:lstStyle/>
          <a:p>
            <a:pPr algn="ctr">
              <a:lnSpc>
                <a:spcPct val="150000"/>
              </a:lnSpc>
            </a:pPr>
            <a:r>
              <a:rPr lang="en-US" sz="2400" b="1" kern="1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CHƯƠNG 4 </a:t>
            </a:r>
            <a:r>
              <a:rPr lang="vi-VN" sz="2400" b="1" kern="1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KẾT QUẢ NGHIÊN CỨU</a:t>
            </a:r>
            <a:endParaRPr lang="en-US" sz="2400" b="1" kern="1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 name="Rectangle 1"/>
          <p:cNvSpPr/>
          <p:nvPr/>
        </p:nvSpPr>
        <p:spPr>
          <a:xfrm>
            <a:off x="893142" y="840255"/>
            <a:ext cx="2525050" cy="416011"/>
          </a:xfrm>
          <a:prstGeom prst="rect">
            <a:avLst/>
          </a:prstGeom>
        </p:spPr>
        <p:txBody>
          <a:bodyPr wrap="none">
            <a:spAutoFit/>
          </a:bodyPr>
          <a:lstStyle/>
          <a:p>
            <a:pPr algn="just">
              <a:lnSpc>
                <a:spcPct val="150000"/>
              </a:lnSpc>
            </a:pPr>
            <a:r>
              <a:rPr lang="en-US" sz="1600" b="1" kern="100" dirty="0">
                <a:solidFill>
                  <a:schemeClr val="tx1"/>
                </a:solidFill>
                <a:latin typeface="+mn-lt"/>
                <a:ea typeface="Times New Roman" panose="02020603050405020304" pitchFamily="18" charset="0"/>
                <a:cs typeface="Times New Roman" panose="02020603050405020304" pitchFamily="18" charset="0"/>
              </a:rPr>
              <a:t>4.4 </a:t>
            </a:r>
            <a:r>
              <a:rPr lang="vi-VN" sz="1600" b="1" kern="100" dirty="0">
                <a:solidFill>
                  <a:schemeClr val="tx1"/>
                </a:solidFill>
                <a:latin typeface="+mn-lt"/>
                <a:ea typeface="Times New Roman" panose="02020603050405020304" pitchFamily="18" charset="0"/>
                <a:cs typeface="Times New Roman" panose="02020603050405020304" pitchFamily="18" charset="0"/>
              </a:rPr>
              <a:t>Kết quả thử nghiệm </a:t>
            </a:r>
            <a:endParaRPr lang="en-US" sz="1600" b="1" kern="100" dirty="0">
              <a:solidFill>
                <a:schemeClr val="tx1"/>
              </a:solidFill>
              <a:latin typeface="+mn-lt"/>
              <a:ea typeface="Times New Roman" panose="02020603050405020304" pitchFamily="18" charset="0"/>
              <a:cs typeface="Times New Roman" panose="02020603050405020304" pitchFamily="18" charset="0"/>
            </a:endParaRPr>
          </a:p>
        </p:txBody>
      </p:sp>
      <p:sp>
        <p:nvSpPr>
          <p:cNvPr id="5" name="Rectangle 4"/>
          <p:cNvSpPr/>
          <p:nvPr/>
        </p:nvSpPr>
        <p:spPr>
          <a:xfrm>
            <a:off x="1216607" y="1155573"/>
            <a:ext cx="1832553" cy="307777"/>
          </a:xfrm>
          <a:prstGeom prst="rect">
            <a:avLst/>
          </a:prstGeom>
        </p:spPr>
        <p:txBody>
          <a:bodyPr wrap="none">
            <a:spAutoFit/>
          </a:bodyPr>
          <a:lstStyle/>
          <a:p>
            <a:r>
              <a:rPr lang="en-US" b="1" dirty="0" err="1">
                <a:solidFill>
                  <a:schemeClr val="tx1"/>
                </a:solidFill>
              </a:rPr>
              <a:t>Giao</a:t>
            </a:r>
            <a:r>
              <a:rPr lang="en-US" b="1" dirty="0">
                <a:solidFill>
                  <a:schemeClr val="tx1"/>
                </a:solidFill>
              </a:rPr>
              <a:t> </a:t>
            </a:r>
            <a:r>
              <a:rPr lang="en-US" b="1" dirty="0" err="1">
                <a:solidFill>
                  <a:schemeClr val="tx1"/>
                </a:solidFill>
              </a:rPr>
              <a:t>diện</a:t>
            </a:r>
            <a:r>
              <a:rPr lang="en-US" b="1" dirty="0">
                <a:solidFill>
                  <a:schemeClr val="tx1"/>
                </a:solidFill>
              </a:rPr>
              <a:t> </a:t>
            </a:r>
            <a:r>
              <a:rPr lang="en-US" b="1" dirty="0" err="1">
                <a:solidFill>
                  <a:schemeClr val="tx1"/>
                </a:solidFill>
              </a:rPr>
              <a:t>tạo</a:t>
            </a:r>
            <a:r>
              <a:rPr lang="en-US" b="1" dirty="0">
                <a:solidFill>
                  <a:schemeClr val="tx1"/>
                </a:solidFill>
              </a:rPr>
              <a:t> </a:t>
            </a:r>
            <a:r>
              <a:rPr lang="en-US" b="1" dirty="0" err="1">
                <a:solidFill>
                  <a:schemeClr val="tx1"/>
                </a:solidFill>
              </a:rPr>
              <a:t>đề</a:t>
            </a:r>
            <a:r>
              <a:rPr lang="en-US" b="1" dirty="0">
                <a:solidFill>
                  <a:schemeClr val="tx1"/>
                </a:solidFill>
              </a:rPr>
              <a:t> </a:t>
            </a:r>
            <a:r>
              <a:rPr lang="en-US" b="1" dirty="0" err="1">
                <a:solidFill>
                  <a:schemeClr val="tx1"/>
                </a:solidFill>
              </a:rPr>
              <a:t>tài</a:t>
            </a:r>
            <a:endParaRPr lang="en-US" dirty="0">
              <a:solidFill>
                <a:schemeClr val="tx1"/>
              </a:solidFill>
            </a:endParaRPr>
          </a:p>
        </p:txBody>
      </p:sp>
      <p:pic>
        <p:nvPicPr>
          <p:cNvPr id="35" name="Picture 34" descr="A screenshot of a computer&#10;&#10;Description automatically generated"/>
          <p:cNvPicPr/>
          <p:nvPr/>
        </p:nvPicPr>
        <p:blipFill>
          <a:blip r:embed="rId3"/>
          <a:stretch>
            <a:fillRect/>
          </a:stretch>
        </p:blipFill>
        <p:spPr>
          <a:xfrm>
            <a:off x="1323727" y="1608467"/>
            <a:ext cx="5878830" cy="2773680"/>
          </a:xfrm>
          <a:prstGeom prst="rect">
            <a:avLst/>
          </a:prstGeom>
        </p:spPr>
      </p:pic>
    </p:spTree>
    <p:extLst>
      <p:ext uri="{BB962C8B-B14F-4D97-AF65-F5344CB8AC3E}">
        <p14:creationId xmlns:p14="http://schemas.microsoft.com/office/powerpoint/2010/main" val="32332160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04"/>
        <p:cNvGrpSpPr/>
        <p:nvPr/>
      </p:nvGrpSpPr>
      <p:grpSpPr>
        <a:xfrm>
          <a:off x="0" y="0"/>
          <a:ext cx="0" cy="0"/>
          <a:chOff x="0" y="0"/>
          <a:chExt cx="0" cy="0"/>
        </a:xfrm>
      </p:grpSpPr>
      <p:grpSp>
        <p:nvGrpSpPr>
          <p:cNvPr id="1907" name="Google Shape;1907;p35"/>
          <p:cNvGrpSpPr/>
          <p:nvPr/>
        </p:nvGrpSpPr>
        <p:grpSpPr>
          <a:xfrm flipH="1">
            <a:off x="7263675" y="3692588"/>
            <a:ext cx="1165225" cy="1195388"/>
            <a:chOff x="4767263" y="2460638"/>
            <a:chExt cx="1165225" cy="1195388"/>
          </a:xfrm>
        </p:grpSpPr>
        <p:sp>
          <p:nvSpPr>
            <p:cNvPr id="1908" name="Google Shape;1908;p35"/>
            <p:cNvSpPr/>
            <p:nvPr/>
          </p:nvSpPr>
          <p:spPr>
            <a:xfrm>
              <a:off x="4767263" y="2460638"/>
              <a:ext cx="1165225" cy="1195388"/>
            </a:xfrm>
            <a:custGeom>
              <a:avLst/>
              <a:gdLst/>
              <a:ahLst/>
              <a:cxnLst/>
              <a:rect l="l" t="t" r="r" b="b"/>
              <a:pathLst>
                <a:path w="390" h="401" extrusionOk="0">
                  <a:moveTo>
                    <a:pt x="390" y="143"/>
                  </a:moveTo>
                  <a:cubicBezTo>
                    <a:pt x="376" y="102"/>
                    <a:pt x="350" y="66"/>
                    <a:pt x="316" y="41"/>
                  </a:cubicBezTo>
                  <a:cubicBezTo>
                    <a:pt x="281" y="15"/>
                    <a:pt x="239" y="0"/>
                    <a:pt x="193" y="0"/>
                  </a:cubicBezTo>
                  <a:cubicBezTo>
                    <a:pt x="193" y="14"/>
                    <a:pt x="193" y="14"/>
                    <a:pt x="193" y="14"/>
                  </a:cubicBezTo>
                  <a:cubicBezTo>
                    <a:pt x="86" y="14"/>
                    <a:pt x="0" y="100"/>
                    <a:pt x="0" y="207"/>
                  </a:cubicBezTo>
                  <a:cubicBezTo>
                    <a:pt x="0" y="314"/>
                    <a:pt x="86" y="401"/>
                    <a:pt x="193" y="401"/>
                  </a:cubicBezTo>
                  <a:cubicBezTo>
                    <a:pt x="300" y="401"/>
                    <a:pt x="386" y="314"/>
                    <a:pt x="386" y="207"/>
                  </a:cubicBezTo>
                  <a:cubicBezTo>
                    <a:pt x="386" y="186"/>
                    <a:pt x="383" y="166"/>
                    <a:pt x="377" y="147"/>
                  </a:cubicBezTo>
                  <a:lnTo>
                    <a:pt x="390" y="143"/>
                  </a:lnTo>
                  <a:close/>
                  <a:moveTo>
                    <a:pt x="384" y="207"/>
                  </a:moveTo>
                  <a:cubicBezTo>
                    <a:pt x="384" y="260"/>
                    <a:pt x="363" y="308"/>
                    <a:pt x="328" y="342"/>
                  </a:cubicBezTo>
                  <a:cubicBezTo>
                    <a:pt x="294" y="377"/>
                    <a:pt x="246" y="398"/>
                    <a:pt x="193" y="398"/>
                  </a:cubicBezTo>
                  <a:cubicBezTo>
                    <a:pt x="140" y="398"/>
                    <a:pt x="92" y="377"/>
                    <a:pt x="58" y="342"/>
                  </a:cubicBezTo>
                  <a:cubicBezTo>
                    <a:pt x="23" y="308"/>
                    <a:pt x="2" y="260"/>
                    <a:pt x="2" y="207"/>
                  </a:cubicBezTo>
                  <a:cubicBezTo>
                    <a:pt x="2" y="154"/>
                    <a:pt x="23" y="107"/>
                    <a:pt x="58" y="72"/>
                  </a:cubicBezTo>
                  <a:cubicBezTo>
                    <a:pt x="92" y="37"/>
                    <a:pt x="140" y="16"/>
                    <a:pt x="193" y="16"/>
                  </a:cubicBezTo>
                  <a:cubicBezTo>
                    <a:pt x="193" y="30"/>
                    <a:pt x="193" y="30"/>
                    <a:pt x="193" y="30"/>
                  </a:cubicBezTo>
                  <a:cubicBezTo>
                    <a:pt x="232" y="30"/>
                    <a:pt x="269" y="43"/>
                    <a:pt x="298" y="64"/>
                  </a:cubicBezTo>
                  <a:cubicBezTo>
                    <a:pt x="328" y="86"/>
                    <a:pt x="350" y="117"/>
                    <a:pt x="362" y="152"/>
                  </a:cubicBezTo>
                  <a:cubicBezTo>
                    <a:pt x="375" y="148"/>
                    <a:pt x="375" y="148"/>
                    <a:pt x="375" y="148"/>
                  </a:cubicBezTo>
                  <a:cubicBezTo>
                    <a:pt x="381" y="167"/>
                    <a:pt x="384" y="187"/>
                    <a:pt x="384" y="20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9" name="Google Shape;1909;p35"/>
            <p:cNvSpPr/>
            <p:nvPr/>
          </p:nvSpPr>
          <p:spPr>
            <a:xfrm>
              <a:off x="4851400" y="3232163"/>
              <a:ext cx="111125" cy="53975"/>
            </a:xfrm>
            <a:custGeom>
              <a:avLst/>
              <a:gdLst/>
              <a:ahLst/>
              <a:cxnLst/>
              <a:rect l="l" t="t" r="r" b="b"/>
              <a:pathLst>
                <a:path w="37" h="18" extrusionOk="0">
                  <a:moveTo>
                    <a:pt x="36" y="0"/>
                  </a:moveTo>
                  <a:cubicBezTo>
                    <a:pt x="0" y="14"/>
                    <a:pt x="0" y="14"/>
                    <a:pt x="0" y="14"/>
                  </a:cubicBezTo>
                  <a:cubicBezTo>
                    <a:pt x="0" y="15"/>
                    <a:pt x="1" y="17"/>
                    <a:pt x="1" y="18"/>
                  </a:cubicBezTo>
                  <a:cubicBezTo>
                    <a:pt x="37" y="3"/>
                    <a:pt x="37" y="3"/>
                    <a:pt x="37" y="3"/>
                  </a:cubicBezTo>
                  <a:cubicBezTo>
                    <a:pt x="37" y="2"/>
                    <a:pt x="36" y="1"/>
                    <a:pt x="36"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0" name="Google Shape;1910;p35"/>
            <p:cNvSpPr/>
            <p:nvPr/>
          </p:nvSpPr>
          <p:spPr>
            <a:xfrm>
              <a:off x="4840288" y="3206763"/>
              <a:ext cx="112712" cy="47625"/>
            </a:xfrm>
            <a:custGeom>
              <a:avLst/>
              <a:gdLst/>
              <a:ahLst/>
              <a:cxnLst/>
              <a:rect l="l" t="t" r="r" b="b"/>
              <a:pathLst>
                <a:path w="38" h="16" extrusionOk="0">
                  <a:moveTo>
                    <a:pt x="37" y="0"/>
                  </a:moveTo>
                  <a:cubicBezTo>
                    <a:pt x="0" y="12"/>
                    <a:pt x="0" y="12"/>
                    <a:pt x="0" y="12"/>
                  </a:cubicBezTo>
                  <a:cubicBezTo>
                    <a:pt x="0" y="14"/>
                    <a:pt x="1" y="15"/>
                    <a:pt x="1" y="16"/>
                  </a:cubicBezTo>
                  <a:cubicBezTo>
                    <a:pt x="38" y="4"/>
                    <a:pt x="38" y="4"/>
                    <a:pt x="38" y="4"/>
                  </a:cubicBezTo>
                  <a:cubicBezTo>
                    <a:pt x="37" y="2"/>
                    <a:pt x="37" y="1"/>
                    <a:pt x="3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1" name="Google Shape;1911;p35"/>
            <p:cNvSpPr/>
            <p:nvPr/>
          </p:nvSpPr>
          <p:spPr>
            <a:xfrm>
              <a:off x="4864100" y="3257563"/>
              <a:ext cx="109537" cy="61913"/>
            </a:xfrm>
            <a:custGeom>
              <a:avLst/>
              <a:gdLst/>
              <a:ahLst/>
              <a:cxnLst/>
              <a:rect l="l" t="t" r="r" b="b"/>
              <a:pathLst>
                <a:path w="37" h="21" extrusionOk="0">
                  <a:moveTo>
                    <a:pt x="35" y="0"/>
                  </a:moveTo>
                  <a:cubicBezTo>
                    <a:pt x="0" y="17"/>
                    <a:pt x="0" y="17"/>
                    <a:pt x="0" y="17"/>
                  </a:cubicBezTo>
                  <a:cubicBezTo>
                    <a:pt x="1" y="18"/>
                    <a:pt x="2" y="19"/>
                    <a:pt x="2" y="21"/>
                  </a:cubicBezTo>
                  <a:cubicBezTo>
                    <a:pt x="37" y="3"/>
                    <a:pt x="37" y="3"/>
                    <a:pt x="37" y="3"/>
                  </a:cubicBezTo>
                  <a:cubicBezTo>
                    <a:pt x="36" y="2"/>
                    <a:pt x="36" y="1"/>
                    <a:pt x="35"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2" name="Google Shape;1912;p35"/>
            <p:cNvSpPr/>
            <p:nvPr/>
          </p:nvSpPr>
          <p:spPr>
            <a:xfrm>
              <a:off x="4881563" y="3281375"/>
              <a:ext cx="104775" cy="68263"/>
            </a:xfrm>
            <a:custGeom>
              <a:avLst/>
              <a:gdLst/>
              <a:ahLst/>
              <a:cxnLst/>
              <a:rect l="l" t="t" r="r" b="b"/>
              <a:pathLst>
                <a:path w="35" h="23" extrusionOk="0">
                  <a:moveTo>
                    <a:pt x="33" y="0"/>
                  </a:moveTo>
                  <a:cubicBezTo>
                    <a:pt x="0" y="19"/>
                    <a:pt x="0" y="19"/>
                    <a:pt x="0" y="19"/>
                  </a:cubicBezTo>
                  <a:cubicBezTo>
                    <a:pt x="0" y="20"/>
                    <a:pt x="1" y="22"/>
                    <a:pt x="2" y="23"/>
                  </a:cubicBezTo>
                  <a:cubicBezTo>
                    <a:pt x="35" y="3"/>
                    <a:pt x="35" y="3"/>
                    <a:pt x="35" y="3"/>
                  </a:cubicBezTo>
                  <a:cubicBezTo>
                    <a:pt x="35" y="2"/>
                    <a:pt x="34" y="1"/>
                    <a:pt x="33"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3" name="Google Shape;1913;p35"/>
            <p:cNvSpPr/>
            <p:nvPr/>
          </p:nvSpPr>
          <p:spPr>
            <a:xfrm>
              <a:off x="4814888" y="3125800"/>
              <a:ext cx="117475" cy="26988"/>
            </a:xfrm>
            <a:custGeom>
              <a:avLst/>
              <a:gdLst/>
              <a:ahLst/>
              <a:cxnLst/>
              <a:rect l="l" t="t" r="r" b="b"/>
              <a:pathLst>
                <a:path w="39" h="9" extrusionOk="0">
                  <a:moveTo>
                    <a:pt x="39" y="0"/>
                  </a:moveTo>
                  <a:cubicBezTo>
                    <a:pt x="0" y="5"/>
                    <a:pt x="0" y="5"/>
                    <a:pt x="0" y="5"/>
                  </a:cubicBezTo>
                  <a:cubicBezTo>
                    <a:pt x="1" y="6"/>
                    <a:pt x="1" y="8"/>
                    <a:pt x="1" y="9"/>
                  </a:cubicBezTo>
                  <a:cubicBezTo>
                    <a:pt x="39" y="4"/>
                    <a:pt x="39" y="4"/>
                    <a:pt x="39" y="4"/>
                  </a:cubicBezTo>
                  <a:cubicBezTo>
                    <a:pt x="39" y="3"/>
                    <a:pt x="39" y="2"/>
                    <a:pt x="39"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4" name="Google Shape;1914;p35"/>
            <p:cNvSpPr/>
            <p:nvPr/>
          </p:nvSpPr>
          <p:spPr>
            <a:xfrm>
              <a:off x="4813300" y="3098813"/>
              <a:ext cx="115887" cy="20638"/>
            </a:xfrm>
            <a:custGeom>
              <a:avLst/>
              <a:gdLst/>
              <a:ahLst/>
              <a:cxnLst/>
              <a:rect l="l" t="t" r="r" b="b"/>
              <a:pathLst>
                <a:path w="39" h="7" extrusionOk="0">
                  <a:moveTo>
                    <a:pt x="39" y="0"/>
                  </a:moveTo>
                  <a:cubicBezTo>
                    <a:pt x="0" y="2"/>
                    <a:pt x="0" y="2"/>
                    <a:pt x="0" y="2"/>
                  </a:cubicBezTo>
                  <a:cubicBezTo>
                    <a:pt x="0" y="4"/>
                    <a:pt x="1" y="5"/>
                    <a:pt x="1" y="7"/>
                  </a:cubicBezTo>
                  <a:cubicBezTo>
                    <a:pt x="39" y="4"/>
                    <a:pt x="39" y="4"/>
                    <a:pt x="39" y="4"/>
                  </a:cubicBezTo>
                  <a:cubicBezTo>
                    <a:pt x="39" y="3"/>
                    <a:pt x="39" y="2"/>
                    <a:pt x="39"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5" name="Google Shape;1915;p35"/>
            <p:cNvSpPr/>
            <p:nvPr/>
          </p:nvSpPr>
          <p:spPr>
            <a:xfrm>
              <a:off x="4916488" y="3325825"/>
              <a:ext cx="101600" cy="80963"/>
            </a:xfrm>
            <a:custGeom>
              <a:avLst/>
              <a:gdLst/>
              <a:ahLst/>
              <a:cxnLst/>
              <a:rect l="l" t="t" r="r" b="b"/>
              <a:pathLst>
                <a:path w="34" h="27" extrusionOk="0">
                  <a:moveTo>
                    <a:pt x="31" y="0"/>
                  </a:moveTo>
                  <a:cubicBezTo>
                    <a:pt x="0" y="24"/>
                    <a:pt x="0" y="24"/>
                    <a:pt x="0" y="24"/>
                  </a:cubicBezTo>
                  <a:cubicBezTo>
                    <a:pt x="1" y="25"/>
                    <a:pt x="2" y="26"/>
                    <a:pt x="3" y="27"/>
                  </a:cubicBezTo>
                  <a:cubicBezTo>
                    <a:pt x="34" y="3"/>
                    <a:pt x="34" y="3"/>
                    <a:pt x="34" y="3"/>
                  </a:cubicBezTo>
                  <a:cubicBezTo>
                    <a:pt x="33" y="2"/>
                    <a:pt x="32" y="1"/>
                    <a:pt x="31"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6" name="Google Shape;1916;p35"/>
            <p:cNvSpPr/>
            <p:nvPr/>
          </p:nvSpPr>
          <p:spPr>
            <a:xfrm>
              <a:off x="4821238" y="3155963"/>
              <a:ext cx="117475" cy="31750"/>
            </a:xfrm>
            <a:custGeom>
              <a:avLst/>
              <a:gdLst/>
              <a:ahLst/>
              <a:cxnLst/>
              <a:rect l="l" t="t" r="r" b="b"/>
              <a:pathLst>
                <a:path w="39" h="11" extrusionOk="0">
                  <a:moveTo>
                    <a:pt x="38" y="0"/>
                  </a:moveTo>
                  <a:cubicBezTo>
                    <a:pt x="0" y="6"/>
                    <a:pt x="0" y="6"/>
                    <a:pt x="0" y="6"/>
                  </a:cubicBezTo>
                  <a:cubicBezTo>
                    <a:pt x="0" y="8"/>
                    <a:pt x="1" y="9"/>
                    <a:pt x="1" y="11"/>
                  </a:cubicBezTo>
                  <a:cubicBezTo>
                    <a:pt x="39" y="3"/>
                    <a:pt x="39" y="3"/>
                    <a:pt x="39" y="3"/>
                  </a:cubicBezTo>
                  <a:cubicBezTo>
                    <a:pt x="39" y="2"/>
                    <a:pt x="38" y="1"/>
                    <a:pt x="38"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7" name="Google Shape;1917;p35"/>
            <p:cNvSpPr/>
            <p:nvPr/>
          </p:nvSpPr>
          <p:spPr>
            <a:xfrm>
              <a:off x="4830763" y="3179775"/>
              <a:ext cx="112712" cy="41275"/>
            </a:xfrm>
            <a:custGeom>
              <a:avLst/>
              <a:gdLst/>
              <a:ahLst/>
              <a:cxnLst/>
              <a:rect l="l" t="t" r="r" b="b"/>
              <a:pathLst>
                <a:path w="38" h="14" extrusionOk="0">
                  <a:moveTo>
                    <a:pt x="37" y="0"/>
                  </a:moveTo>
                  <a:cubicBezTo>
                    <a:pt x="0" y="10"/>
                    <a:pt x="0" y="10"/>
                    <a:pt x="0" y="10"/>
                  </a:cubicBezTo>
                  <a:cubicBezTo>
                    <a:pt x="0" y="11"/>
                    <a:pt x="0" y="13"/>
                    <a:pt x="1" y="14"/>
                  </a:cubicBezTo>
                  <a:cubicBezTo>
                    <a:pt x="38" y="4"/>
                    <a:pt x="38" y="4"/>
                    <a:pt x="38" y="4"/>
                  </a:cubicBezTo>
                  <a:cubicBezTo>
                    <a:pt x="38" y="3"/>
                    <a:pt x="37" y="2"/>
                    <a:pt x="3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8" name="Google Shape;1918;p35"/>
            <p:cNvSpPr/>
            <p:nvPr/>
          </p:nvSpPr>
          <p:spPr>
            <a:xfrm>
              <a:off x="4899025" y="3305188"/>
              <a:ext cx="101600" cy="74613"/>
            </a:xfrm>
            <a:custGeom>
              <a:avLst/>
              <a:gdLst/>
              <a:ahLst/>
              <a:cxnLst/>
              <a:rect l="l" t="t" r="r" b="b"/>
              <a:pathLst>
                <a:path w="34" h="25" extrusionOk="0">
                  <a:moveTo>
                    <a:pt x="32" y="0"/>
                  </a:moveTo>
                  <a:cubicBezTo>
                    <a:pt x="0" y="21"/>
                    <a:pt x="0" y="21"/>
                    <a:pt x="0" y="21"/>
                  </a:cubicBezTo>
                  <a:cubicBezTo>
                    <a:pt x="1" y="22"/>
                    <a:pt x="1" y="24"/>
                    <a:pt x="2" y="25"/>
                  </a:cubicBezTo>
                  <a:cubicBezTo>
                    <a:pt x="34" y="3"/>
                    <a:pt x="34" y="3"/>
                    <a:pt x="34" y="3"/>
                  </a:cubicBezTo>
                  <a:cubicBezTo>
                    <a:pt x="34" y="2"/>
                    <a:pt x="33" y="1"/>
                    <a:pt x="32"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9" name="Google Shape;1919;p35"/>
            <p:cNvSpPr/>
            <p:nvPr/>
          </p:nvSpPr>
          <p:spPr>
            <a:xfrm>
              <a:off x="5135563" y="3459175"/>
              <a:ext cx="52387" cy="111125"/>
            </a:xfrm>
            <a:custGeom>
              <a:avLst/>
              <a:gdLst/>
              <a:ahLst/>
              <a:cxnLst/>
              <a:rect l="l" t="t" r="r" b="b"/>
              <a:pathLst>
                <a:path w="18" h="37" extrusionOk="0">
                  <a:moveTo>
                    <a:pt x="15" y="0"/>
                  </a:moveTo>
                  <a:cubicBezTo>
                    <a:pt x="0" y="36"/>
                    <a:pt x="0" y="36"/>
                    <a:pt x="0" y="36"/>
                  </a:cubicBezTo>
                  <a:cubicBezTo>
                    <a:pt x="1" y="36"/>
                    <a:pt x="3" y="37"/>
                    <a:pt x="4" y="37"/>
                  </a:cubicBezTo>
                  <a:cubicBezTo>
                    <a:pt x="18" y="1"/>
                    <a:pt x="18" y="1"/>
                    <a:pt x="18" y="1"/>
                  </a:cubicBezTo>
                  <a:cubicBezTo>
                    <a:pt x="17" y="1"/>
                    <a:pt x="16" y="1"/>
                    <a:pt x="15"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0" name="Google Shape;1920;p35"/>
            <p:cNvSpPr/>
            <p:nvPr/>
          </p:nvSpPr>
          <p:spPr>
            <a:xfrm>
              <a:off x="5102225" y="3448063"/>
              <a:ext cx="61912" cy="109538"/>
            </a:xfrm>
            <a:custGeom>
              <a:avLst/>
              <a:gdLst/>
              <a:ahLst/>
              <a:cxnLst/>
              <a:rect l="l" t="t" r="r" b="b"/>
              <a:pathLst>
                <a:path w="21" h="37" extrusionOk="0">
                  <a:moveTo>
                    <a:pt x="18" y="0"/>
                  </a:moveTo>
                  <a:cubicBezTo>
                    <a:pt x="0" y="35"/>
                    <a:pt x="0" y="35"/>
                    <a:pt x="0" y="35"/>
                  </a:cubicBezTo>
                  <a:cubicBezTo>
                    <a:pt x="2" y="35"/>
                    <a:pt x="3" y="36"/>
                    <a:pt x="4" y="37"/>
                  </a:cubicBezTo>
                  <a:cubicBezTo>
                    <a:pt x="21" y="2"/>
                    <a:pt x="21" y="2"/>
                    <a:pt x="21" y="2"/>
                  </a:cubicBezTo>
                  <a:cubicBezTo>
                    <a:pt x="20" y="1"/>
                    <a:pt x="19" y="1"/>
                    <a:pt x="18"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1" name="Google Shape;1921;p35"/>
            <p:cNvSpPr/>
            <p:nvPr/>
          </p:nvSpPr>
          <p:spPr>
            <a:xfrm>
              <a:off x="5072063" y="3435363"/>
              <a:ext cx="68262" cy="104775"/>
            </a:xfrm>
            <a:custGeom>
              <a:avLst/>
              <a:gdLst/>
              <a:ahLst/>
              <a:cxnLst/>
              <a:rect l="l" t="t" r="r" b="b"/>
              <a:pathLst>
                <a:path w="23" h="35" extrusionOk="0">
                  <a:moveTo>
                    <a:pt x="20" y="0"/>
                  </a:moveTo>
                  <a:cubicBezTo>
                    <a:pt x="0" y="33"/>
                    <a:pt x="0" y="33"/>
                    <a:pt x="0" y="33"/>
                  </a:cubicBezTo>
                  <a:cubicBezTo>
                    <a:pt x="1" y="34"/>
                    <a:pt x="3" y="35"/>
                    <a:pt x="4" y="35"/>
                  </a:cubicBezTo>
                  <a:cubicBezTo>
                    <a:pt x="23" y="2"/>
                    <a:pt x="23" y="2"/>
                    <a:pt x="23" y="2"/>
                  </a:cubicBezTo>
                  <a:cubicBezTo>
                    <a:pt x="22" y="1"/>
                    <a:pt x="21" y="0"/>
                    <a:pt x="20"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2" name="Google Shape;1922;p35"/>
            <p:cNvSpPr/>
            <p:nvPr/>
          </p:nvSpPr>
          <p:spPr>
            <a:xfrm>
              <a:off x="4940300" y="3349638"/>
              <a:ext cx="93662" cy="82550"/>
            </a:xfrm>
            <a:custGeom>
              <a:avLst/>
              <a:gdLst/>
              <a:ahLst/>
              <a:cxnLst/>
              <a:rect l="l" t="t" r="r" b="b"/>
              <a:pathLst>
                <a:path w="31" h="28" extrusionOk="0">
                  <a:moveTo>
                    <a:pt x="29" y="0"/>
                  </a:moveTo>
                  <a:cubicBezTo>
                    <a:pt x="0" y="25"/>
                    <a:pt x="0" y="25"/>
                    <a:pt x="0" y="25"/>
                  </a:cubicBezTo>
                  <a:cubicBezTo>
                    <a:pt x="1" y="26"/>
                    <a:pt x="2" y="27"/>
                    <a:pt x="3" y="28"/>
                  </a:cubicBezTo>
                  <a:cubicBezTo>
                    <a:pt x="31" y="2"/>
                    <a:pt x="31" y="2"/>
                    <a:pt x="31" y="2"/>
                  </a:cubicBezTo>
                  <a:cubicBezTo>
                    <a:pt x="31" y="1"/>
                    <a:pt x="30" y="0"/>
                    <a:pt x="29"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3" name="Google Shape;1923;p35"/>
            <p:cNvSpPr/>
            <p:nvPr/>
          </p:nvSpPr>
          <p:spPr>
            <a:xfrm>
              <a:off x="5167313" y="3468700"/>
              <a:ext cx="47625" cy="112713"/>
            </a:xfrm>
            <a:custGeom>
              <a:avLst/>
              <a:gdLst/>
              <a:ahLst/>
              <a:cxnLst/>
              <a:rect l="l" t="t" r="r" b="b"/>
              <a:pathLst>
                <a:path w="16" h="38" extrusionOk="0">
                  <a:moveTo>
                    <a:pt x="13" y="0"/>
                  </a:moveTo>
                  <a:cubicBezTo>
                    <a:pt x="0" y="37"/>
                    <a:pt x="0" y="37"/>
                    <a:pt x="0" y="37"/>
                  </a:cubicBezTo>
                  <a:cubicBezTo>
                    <a:pt x="1" y="37"/>
                    <a:pt x="3" y="38"/>
                    <a:pt x="4" y="38"/>
                  </a:cubicBezTo>
                  <a:cubicBezTo>
                    <a:pt x="16" y="2"/>
                    <a:pt x="16" y="2"/>
                    <a:pt x="16" y="2"/>
                  </a:cubicBezTo>
                  <a:cubicBezTo>
                    <a:pt x="15" y="1"/>
                    <a:pt x="14" y="1"/>
                    <a:pt x="13"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4" name="Google Shape;1924;p35"/>
            <p:cNvSpPr/>
            <p:nvPr/>
          </p:nvSpPr>
          <p:spPr>
            <a:xfrm>
              <a:off x="5041900" y="3421075"/>
              <a:ext cx="74612" cy="101600"/>
            </a:xfrm>
            <a:custGeom>
              <a:avLst/>
              <a:gdLst/>
              <a:ahLst/>
              <a:cxnLst/>
              <a:rect l="l" t="t" r="r" b="b"/>
              <a:pathLst>
                <a:path w="25" h="34" extrusionOk="0">
                  <a:moveTo>
                    <a:pt x="22" y="0"/>
                  </a:moveTo>
                  <a:cubicBezTo>
                    <a:pt x="0" y="32"/>
                    <a:pt x="0" y="32"/>
                    <a:pt x="0" y="32"/>
                  </a:cubicBezTo>
                  <a:cubicBezTo>
                    <a:pt x="1" y="33"/>
                    <a:pt x="3" y="33"/>
                    <a:pt x="4" y="34"/>
                  </a:cubicBezTo>
                  <a:cubicBezTo>
                    <a:pt x="25" y="2"/>
                    <a:pt x="25" y="2"/>
                    <a:pt x="25" y="2"/>
                  </a:cubicBezTo>
                  <a:cubicBezTo>
                    <a:pt x="24" y="1"/>
                    <a:pt x="23" y="1"/>
                    <a:pt x="22"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5" name="Google Shape;1925;p35"/>
            <p:cNvSpPr/>
            <p:nvPr/>
          </p:nvSpPr>
          <p:spPr>
            <a:xfrm>
              <a:off x="4964113" y="3367100"/>
              <a:ext cx="90487" cy="88900"/>
            </a:xfrm>
            <a:custGeom>
              <a:avLst/>
              <a:gdLst/>
              <a:ahLst/>
              <a:cxnLst/>
              <a:rect l="l" t="t" r="r" b="b"/>
              <a:pathLst>
                <a:path w="30" h="30" extrusionOk="0">
                  <a:moveTo>
                    <a:pt x="27" y="0"/>
                  </a:moveTo>
                  <a:cubicBezTo>
                    <a:pt x="0" y="27"/>
                    <a:pt x="0" y="27"/>
                    <a:pt x="0" y="27"/>
                  </a:cubicBezTo>
                  <a:cubicBezTo>
                    <a:pt x="1" y="28"/>
                    <a:pt x="2" y="29"/>
                    <a:pt x="3" y="30"/>
                  </a:cubicBezTo>
                  <a:cubicBezTo>
                    <a:pt x="30" y="3"/>
                    <a:pt x="30" y="3"/>
                    <a:pt x="30" y="3"/>
                  </a:cubicBezTo>
                  <a:cubicBezTo>
                    <a:pt x="29" y="2"/>
                    <a:pt x="28" y="1"/>
                    <a:pt x="2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6" name="Google Shape;1926;p35"/>
            <p:cNvSpPr/>
            <p:nvPr/>
          </p:nvSpPr>
          <p:spPr>
            <a:xfrm>
              <a:off x="4989513" y="3387738"/>
              <a:ext cx="85725" cy="93663"/>
            </a:xfrm>
            <a:custGeom>
              <a:avLst/>
              <a:gdLst/>
              <a:ahLst/>
              <a:cxnLst/>
              <a:rect l="l" t="t" r="r" b="b"/>
              <a:pathLst>
                <a:path w="29" h="31" extrusionOk="0">
                  <a:moveTo>
                    <a:pt x="26" y="0"/>
                  </a:moveTo>
                  <a:cubicBezTo>
                    <a:pt x="0" y="28"/>
                    <a:pt x="0" y="28"/>
                    <a:pt x="0" y="28"/>
                  </a:cubicBezTo>
                  <a:cubicBezTo>
                    <a:pt x="1" y="29"/>
                    <a:pt x="2" y="30"/>
                    <a:pt x="3" y="31"/>
                  </a:cubicBezTo>
                  <a:cubicBezTo>
                    <a:pt x="29" y="2"/>
                    <a:pt x="29" y="2"/>
                    <a:pt x="29" y="2"/>
                  </a:cubicBezTo>
                  <a:cubicBezTo>
                    <a:pt x="28" y="1"/>
                    <a:pt x="27" y="0"/>
                    <a:pt x="26"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7" name="Google Shape;1927;p35"/>
            <p:cNvSpPr/>
            <p:nvPr/>
          </p:nvSpPr>
          <p:spPr>
            <a:xfrm>
              <a:off x="5014913" y="3403613"/>
              <a:ext cx="80962" cy="101600"/>
            </a:xfrm>
            <a:custGeom>
              <a:avLst/>
              <a:gdLst/>
              <a:ahLst/>
              <a:cxnLst/>
              <a:rect l="l" t="t" r="r" b="b"/>
              <a:pathLst>
                <a:path w="27" h="34" extrusionOk="0">
                  <a:moveTo>
                    <a:pt x="24" y="0"/>
                  </a:moveTo>
                  <a:cubicBezTo>
                    <a:pt x="0" y="31"/>
                    <a:pt x="0" y="31"/>
                    <a:pt x="0" y="31"/>
                  </a:cubicBezTo>
                  <a:cubicBezTo>
                    <a:pt x="1" y="32"/>
                    <a:pt x="2" y="33"/>
                    <a:pt x="3" y="34"/>
                  </a:cubicBezTo>
                  <a:cubicBezTo>
                    <a:pt x="27" y="3"/>
                    <a:pt x="27" y="3"/>
                    <a:pt x="27" y="3"/>
                  </a:cubicBezTo>
                  <a:cubicBezTo>
                    <a:pt x="26" y="2"/>
                    <a:pt x="25" y="1"/>
                    <a:pt x="24"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8" name="Google Shape;1928;p35"/>
            <p:cNvSpPr/>
            <p:nvPr/>
          </p:nvSpPr>
          <p:spPr>
            <a:xfrm>
              <a:off x="4813300" y="2579700"/>
              <a:ext cx="1028700" cy="996950"/>
            </a:xfrm>
            <a:custGeom>
              <a:avLst/>
              <a:gdLst/>
              <a:ahLst/>
              <a:cxnLst/>
              <a:rect l="l" t="t" r="r" b="b"/>
              <a:pathLst>
                <a:path w="345" h="334" extrusionOk="0">
                  <a:moveTo>
                    <a:pt x="178" y="0"/>
                  </a:moveTo>
                  <a:cubicBezTo>
                    <a:pt x="86" y="0"/>
                    <a:pt x="11" y="75"/>
                    <a:pt x="11" y="167"/>
                  </a:cubicBezTo>
                  <a:cubicBezTo>
                    <a:pt x="0" y="167"/>
                    <a:pt x="0" y="167"/>
                    <a:pt x="0" y="167"/>
                  </a:cubicBezTo>
                  <a:cubicBezTo>
                    <a:pt x="0" y="168"/>
                    <a:pt x="0" y="169"/>
                    <a:pt x="0" y="169"/>
                  </a:cubicBezTo>
                  <a:cubicBezTo>
                    <a:pt x="39" y="169"/>
                    <a:pt x="39" y="169"/>
                    <a:pt x="39" y="169"/>
                  </a:cubicBezTo>
                  <a:cubicBezTo>
                    <a:pt x="39" y="168"/>
                    <a:pt x="39" y="168"/>
                    <a:pt x="39" y="167"/>
                  </a:cubicBezTo>
                  <a:cubicBezTo>
                    <a:pt x="28" y="167"/>
                    <a:pt x="28" y="167"/>
                    <a:pt x="28" y="167"/>
                  </a:cubicBezTo>
                  <a:cubicBezTo>
                    <a:pt x="28" y="126"/>
                    <a:pt x="45" y="88"/>
                    <a:pt x="72" y="61"/>
                  </a:cubicBezTo>
                  <a:cubicBezTo>
                    <a:pt x="99" y="34"/>
                    <a:pt x="137" y="17"/>
                    <a:pt x="178" y="17"/>
                  </a:cubicBezTo>
                  <a:cubicBezTo>
                    <a:pt x="219" y="17"/>
                    <a:pt x="257" y="34"/>
                    <a:pt x="284" y="61"/>
                  </a:cubicBezTo>
                  <a:cubicBezTo>
                    <a:pt x="311" y="88"/>
                    <a:pt x="328" y="126"/>
                    <a:pt x="328" y="167"/>
                  </a:cubicBezTo>
                  <a:cubicBezTo>
                    <a:pt x="328" y="209"/>
                    <a:pt x="311" y="246"/>
                    <a:pt x="284" y="273"/>
                  </a:cubicBezTo>
                  <a:cubicBezTo>
                    <a:pt x="257" y="301"/>
                    <a:pt x="219" y="317"/>
                    <a:pt x="178" y="317"/>
                  </a:cubicBezTo>
                  <a:cubicBezTo>
                    <a:pt x="162" y="317"/>
                    <a:pt x="146" y="315"/>
                    <a:pt x="132" y="310"/>
                  </a:cubicBezTo>
                  <a:cubicBezTo>
                    <a:pt x="126" y="326"/>
                    <a:pt x="126" y="326"/>
                    <a:pt x="126" y="326"/>
                  </a:cubicBezTo>
                  <a:cubicBezTo>
                    <a:pt x="143" y="331"/>
                    <a:pt x="160" y="334"/>
                    <a:pt x="178" y="334"/>
                  </a:cubicBezTo>
                  <a:cubicBezTo>
                    <a:pt x="270" y="334"/>
                    <a:pt x="345" y="259"/>
                    <a:pt x="345" y="167"/>
                  </a:cubicBezTo>
                  <a:cubicBezTo>
                    <a:pt x="345" y="75"/>
                    <a:pt x="270" y="0"/>
                    <a:pt x="178"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9" name="Google Shape;1929;p35"/>
            <p:cNvSpPr/>
            <p:nvPr/>
          </p:nvSpPr>
          <p:spPr>
            <a:xfrm>
              <a:off x="4967288" y="2701938"/>
              <a:ext cx="752475" cy="752475"/>
            </a:xfrm>
            <a:custGeom>
              <a:avLst/>
              <a:gdLst/>
              <a:ahLst/>
              <a:cxnLst/>
              <a:rect l="l" t="t" r="r" b="b"/>
              <a:pathLst>
                <a:path w="252" h="252" extrusionOk="0">
                  <a:moveTo>
                    <a:pt x="126" y="0"/>
                  </a:moveTo>
                  <a:cubicBezTo>
                    <a:pt x="56" y="0"/>
                    <a:pt x="0" y="57"/>
                    <a:pt x="0" y="126"/>
                  </a:cubicBezTo>
                  <a:cubicBezTo>
                    <a:pt x="0" y="196"/>
                    <a:pt x="56" y="252"/>
                    <a:pt x="126" y="252"/>
                  </a:cubicBezTo>
                  <a:cubicBezTo>
                    <a:pt x="195" y="252"/>
                    <a:pt x="252" y="196"/>
                    <a:pt x="252" y="126"/>
                  </a:cubicBezTo>
                  <a:cubicBezTo>
                    <a:pt x="252" y="57"/>
                    <a:pt x="195" y="0"/>
                    <a:pt x="126" y="0"/>
                  </a:cubicBezTo>
                  <a:close/>
                  <a:moveTo>
                    <a:pt x="198" y="198"/>
                  </a:moveTo>
                  <a:cubicBezTo>
                    <a:pt x="179" y="216"/>
                    <a:pt x="154" y="227"/>
                    <a:pt x="126" y="227"/>
                  </a:cubicBezTo>
                  <a:cubicBezTo>
                    <a:pt x="126" y="244"/>
                    <a:pt x="126" y="244"/>
                    <a:pt x="126" y="244"/>
                  </a:cubicBezTo>
                  <a:cubicBezTo>
                    <a:pt x="61" y="244"/>
                    <a:pt x="9" y="191"/>
                    <a:pt x="9" y="126"/>
                  </a:cubicBezTo>
                  <a:cubicBezTo>
                    <a:pt x="25" y="126"/>
                    <a:pt x="25" y="126"/>
                    <a:pt x="25" y="126"/>
                  </a:cubicBezTo>
                  <a:cubicBezTo>
                    <a:pt x="25" y="98"/>
                    <a:pt x="36" y="73"/>
                    <a:pt x="54" y="55"/>
                  </a:cubicBezTo>
                  <a:cubicBezTo>
                    <a:pt x="73" y="36"/>
                    <a:pt x="98" y="25"/>
                    <a:pt x="126" y="25"/>
                  </a:cubicBezTo>
                  <a:cubicBezTo>
                    <a:pt x="126" y="9"/>
                    <a:pt x="126" y="9"/>
                    <a:pt x="126" y="9"/>
                  </a:cubicBezTo>
                  <a:cubicBezTo>
                    <a:pt x="191" y="9"/>
                    <a:pt x="243" y="61"/>
                    <a:pt x="243" y="126"/>
                  </a:cubicBezTo>
                  <a:cubicBezTo>
                    <a:pt x="227" y="126"/>
                    <a:pt x="227" y="126"/>
                    <a:pt x="227" y="126"/>
                  </a:cubicBezTo>
                  <a:cubicBezTo>
                    <a:pt x="227" y="154"/>
                    <a:pt x="216" y="179"/>
                    <a:pt x="198" y="19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0" name="Google Shape;1930;p35"/>
            <p:cNvSpPr/>
            <p:nvPr/>
          </p:nvSpPr>
          <p:spPr>
            <a:xfrm>
              <a:off x="5138738" y="2871800"/>
              <a:ext cx="411300" cy="4143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31" name="Google Shape;1931;p35"/>
          <p:cNvGrpSpPr/>
          <p:nvPr/>
        </p:nvGrpSpPr>
        <p:grpSpPr>
          <a:xfrm flipH="1">
            <a:off x="7920100" y="399323"/>
            <a:ext cx="737103" cy="481417"/>
            <a:chOff x="5716588" y="460375"/>
            <a:chExt cx="1093787" cy="714375"/>
          </a:xfrm>
        </p:grpSpPr>
        <p:sp>
          <p:nvSpPr>
            <p:cNvPr id="1932" name="Google Shape;1932;p35"/>
            <p:cNvSpPr/>
            <p:nvPr/>
          </p:nvSpPr>
          <p:spPr>
            <a:xfrm>
              <a:off x="5716588" y="460375"/>
              <a:ext cx="427037" cy="714375"/>
            </a:xfrm>
            <a:custGeom>
              <a:avLst/>
              <a:gdLst/>
              <a:ahLst/>
              <a:cxnLst/>
              <a:rect l="l" t="t" r="r" b="b"/>
              <a:pathLst>
                <a:path w="269" h="450" extrusionOk="0">
                  <a:moveTo>
                    <a:pt x="266" y="55"/>
                  </a:moveTo>
                  <a:lnTo>
                    <a:pt x="262" y="53"/>
                  </a:lnTo>
                  <a:lnTo>
                    <a:pt x="98" y="226"/>
                  </a:lnTo>
                  <a:lnTo>
                    <a:pt x="260" y="395"/>
                  </a:lnTo>
                  <a:lnTo>
                    <a:pt x="213" y="439"/>
                  </a:lnTo>
                  <a:lnTo>
                    <a:pt x="12" y="226"/>
                  </a:lnTo>
                  <a:lnTo>
                    <a:pt x="213" y="12"/>
                  </a:lnTo>
                  <a:lnTo>
                    <a:pt x="262" y="59"/>
                  </a:lnTo>
                  <a:lnTo>
                    <a:pt x="266" y="55"/>
                  </a:lnTo>
                  <a:lnTo>
                    <a:pt x="262" y="53"/>
                  </a:lnTo>
                  <a:lnTo>
                    <a:pt x="266" y="55"/>
                  </a:lnTo>
                  <a:lnTo>
                    <a:pt x="267" y="53"/>
                  </a:lnTo>
                  <a:lnTo>
                    <a:pt x="213" y="0"/>
                  </a:lnTo>
                  <a:lnTo>
                    <a:pt x="0" y="226"/>
                  </a:lnTo>
                  <a:lnTo>
                    <a:pt x="213" y="450"/>
                  </a:lnTo>
                  <a:lnTo>
                    <a:pt x="269" y="395"/>
                  </a:lnTo>
                  <a:lnTo>
                    <a:pt x="110" y="226"/>
                  </a:lnTo>
                  <a:lnTo>
                    <a:pt x="269" y="55"/>
                  </a:lnTo>
                  <a:lnTo>
                    <a:pt x="267" y="53"/>
                  </a:lnTo>
                  <a:lnTo>
                    <a:pt x="266" y="5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3" name="Google Shape;1933;p35"/>
            <p:cNvSpPr/>
            <p:nvPr/>
          </p:nvSpPr>
          <p:spPr>
            <a:xfrm>
              <a:off x="6048375" y="460375"/>
              <a:ext cx="430212" cy="714375"/>
            </a:xfrm>
            <a:custGeom>
              <a:avLst/>
              <a:gdLst/>
              <a:ahLst/>
              <a:cxnLst/>
              <a:rect l="l" t="t" r="r" b="b"/>
              <a:pathLst>
                <a:path w="271" h="450" extrusionOk="0">
                  <a:moveTo>
                    <a:pt x="265" y="55"/>
                  </a:moveTo>
                  <a:lnTo>
                    <a:pt x="261" y="53"/>
                  </a:lnTo>
                  <a:lnTo>
                    <a:pt x="98" y="226"/>
                  </a:lnTo>
                  <a:lnTo>
                    <a:pt x="260" y="395"/>
                  </a:lnTo>
                  <a:lnTo>
                    <a:pt x="213" y="439"/>
                  </a:lnTo>
                  <a:lnTo>
                    <a:pt x="11" y="226"/>
                  </a:lnTo>
                  <a:lnTo>
                    <a:pt x="213" y="12"/>
                  </a:lnTo>
                  <a:lnTo>
                    <a:pt x="261" y="59"/>
                  </a:lnTo>
                  <a:lnTo>
                    <a:pt x="265" y="55"/>
                  </a:lnTo>
                  <a:lnTo>
                    <a:pt x="261" y="53"/>
                  </a:lnTo>
                  <a:lnTo>
                    <a:pt x="265" y="55"/>
                  </a:lnTo>
                  <a:lnTo>
                    <a:pt x="267" y="53"/>
                  </a:lnTo>
                  <a:lnTo>
                    <a:pt x="213" y="0"/>
                  </a:lnTo>
                  <a:lnTo>
                    <a:pt x="0" y="226"/>
                  </a:lnTo>
                  <a:lnTo>
                    <a:pt x="213" y="450"/>
                  </a:lnTo>
                  <a:lnTo>
                    <a:pt x="271" y="395"/>
                  </a:lnTo>
                  <a:lnTo>
                    <a:pt x="109" y="226"/>
                  </a:lnTo>
                  <a:lnTo>
                    <a:pt x="271" y="55"/>
                  </a:lnTo>
                  <a:lnTo>
                    <a:pt x="267" y="53"/>
                  </a:lnTo>
                  <a:lnTo>
                    <a:pt x="265" y="5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4" name="Google Shape;1934;p35"/>
            <p:cNvSpPr/>
            <p:nvPr/>
          </p:nvSpPr>
          <p:spPr>
            <a:xfrm>
              <a:off x="6383338" y="460375"/>
              <a:ext cx="427037" cy="714375"/>
            </a:xfrm>
            <a:custGeom>
              <a:avLst/>
              <a:gdLst/>
              <a:ahLst/>
              <a:cxnLst/>
              <a:rect l="l" t="t" r="r" b="b"/>
              <a:pathLst>
                <a:path w="269" h="450" extrusionOk="0">
                  <a:moveTo>
                    <a:pt x="263" y="55"/>
                  </a:moveTo>
                  <a:lnTo>
                    <a:pt x="259" y="53"/>
                  </a:lnTo>
                  <a:lnTo>
                    <a:pt x="97" y="226"/>
                  </a:lnTo>
                  <a:lnTo>
                    <a:pt x="257" y="395"/>
                  </a:lnTo>
                  <a:lnTo>
                    <a:pt x="212" y="439"/>
                  </a:lnTo>
                  <a:lnTo>
                    <a:pt x="9" y="226"/>
                  </a:lnTo>
                  <a:lnTo>
                    <a:pt x="212" y="12"/>
                  </a:lnTo>
                  <a:lnTo>
                    <a:pt x="259" y="59"/>
                  </a:lnTo>
                  <a:lnTo>
                    <a:pt x="263" y="55"/>
                  </a:lnTo>
                  <a:lnTo>
                    <a:pt x="259" y="53"/>
                  </a:lnTo>
                  <a:lnTo>
                    <a:pt x="263" y="55"/>
                  </a:lnTo>
                  <a:lnTo>
                    <a:pt x="265" y="53"/>
                  </a:lnTo>
                  <a:lnTo>
                    <a:pt x="210" y="0"/>
                  </a:lnTo>
                  <a:lnTo>
                    <a:pt x="0" y="226"/>
                  </a:lnTo>
                  <a:lnTo>
                    <a:pt x="210" y="450"/>
                  </a:lnTo>
                  <a:lnTo>
                    <a:pt x="269" y="395"/>
                  </a:lnTo>
                  <a:lnTo>
                    <a:pt x="107" y="226"/>
                  </a:lnTo>
                  <a:lnTo>
                    <a:pt x="269" y="55"/>
                  </a:lnTo>
                  <a:lnTo>
                    <a:pt x="265" y="53"/>
                  </a:lnTo>
                  <a:lnTo>
                    <a:pt x="263" y="5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 name="Rectangle 3"/>
          <p:cNvSpPr/>
          <p:nvPr/>
        </p:nvSpPr>
        <p:spPr>
          <a:xfrm>
            <a:off x="1676696" y="399323"/>
            <a:ext cx="5398466" cy="579967"/>
          </a:xfrm>
          <a:prstGeom prst="rect">
            <a:avLst/>
          </a:prstGeom>
        </p:spPr>
        <p:txBody>
          <a:bodyPr wrap="none">
            <a:spAutoFit/>
          </a:bodyPr>
          <a:lstStyle/>
          <a:p>
            <a:pPr algn="ctr">
              <a:lnSpc>
                <a:spcPct val="150000"/>
              </a:lnSpc>
            </a:pPr>
            <a:r>
              <a:rPr lang="en-US" sz="2400" b="1" kern="1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CHƯƠNG 4 </a:t>
            </a:r>
            <a:r>
              <a:rPr lang="vi-VN" sz="2400" b="1" kern="1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KẾT QUẢ NGHIÊN CỨU</a:t>
            </a:r>
            <a:endParaRPr lang="en-US" sz="2400" b="1" kern="1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 name="Rectangle 1"/>
          <p:cNvSpPr/>
          <p:nvPr/>
        </p:nvSpPr>
        <p:spPr>
          <a:xfrm>
            <a:off x="893142" y="840255"/>
            <a:ext cx="2525050" cy="416011"/>
          </a:xfrm>
          <a:prstGeom prst="rect">
            <a:avLst/>
          </a:prstGeom>
        </p:spPr>
        <p:txBody>
          <a:bodyPr wrap="none">
            <a:spAutoFit/>
          </a:bodyPr>
          <a:lstStyle/>
          <a:p>
            <a:pPr algn="just">
              <a:lnSpc>
                <a:spcPct val="150000"/>
              </a:lnSpc>
            </a:pPr>
            <a:r>
              <a:rPr lang="en-US" sz="1600" b="1" kern="100" dirty="0">
                <a:solidFill>
                  <a:schemeClr val="tx1"/>
                </a:solidFill>
                <a:latin typeface="+mn-lt"/>
                <a:ea typeface="Times New Roman" panose="02020603050405020304" pitchFamily="18" charset="0"/>
                <a:cs typeface="Times New Roman" panose="02020603050405020304" pitchFamily="18" charset="0"/>
              </a:rPr>
              <a:t>4.4 </a:t>
            </a:r>
            <a:r>
              <a:rPr lang="vi-VN" sz="1600" b="1" kern="100" dirty="0">
                <a:solidFill>
                  <a:schemeClr val="tx1"/>
                </a:solidFill>
                <a:latin typeface="+mn-lt"/>
                <a:ea typeface="Times New Roman" panose="02020603050405020304" pitchFamily="18" charset="0"/>
                <a:cs typeface="Times New Roman" panose="02020603050405020304" pitchFamily="18" charset="0"/>
              </a:rPr>
              <a:t>Kết quả thử nghiệm </a:t>
            </a:r>
            <a:endParaRPr lang="en-US" sz="1600" b="1" kern="100" dirty="0">
              <a:solidFill>
                <a:schemeClr val="tx1"/>
              </a:solidFill>
              <a:latin typeface="+mn-lt"/>
              <a:ea typeface="Times New Roman" panose="02020603050405020304" pitchFamily="18" charset="0"/>
              <a:cs typeface="Times New Roman" panose="02020603050405020304" pitchFamily="18" charset="0"/>
            </a:endParaRPr>
          </a:p>
        </p:txBody>
      </p:sp>
      <p:sp>
        <p:nvSpPr>
          <p:cNvPr id="5" name="Rectangle 4"/>
          <p:cNvSpPr/>
          <p:nvPr/>
        </p:nvSpPr>
        <p:spPr>
          <a:xfrm>
            <a:off x="1216607" y="1155573"/>
            <a:ext cx="1604927" cy="307777"/>
          </a:xfrm>
          <a:prstGeom prst="rect">
            <a:avLst/>
          </a:prstGeom>
        </p:spPr>
        <p:txBody>
          <a:bodyPr wrap="none">
            <a:spAutoFit/>
          </a:bodyPr>
          <a:lstStyle/>
          <a:p>
            <a:r>
              <a:rPr lang="en-US" b="1" dirty="0" err="1">
                <a:solidFill>
                  <a:schemeClr val="tx1"/>
                </a:solidFill>
              </a:rPr>
              <a:t>Danh</a:t>
            </a:r>
            <a:r>
              <a:rPr lang="en-US" b="1" dirty="0">
                <a:solidFill>
                  <a:schemeClr val="tx1"/>
                </a:solidFill>
              </a:rPr>
              <a:t> </a:t>
            </a:r>
            <a:r>
              <a:rPr lang="en-US" b="1" dirty="0" err="1">
                <a:solidFill>
                  <a:schemeClr val="tx1"/>
                </a:solidFill>
              </a:rPr>
              <a:t>sách</a:t>
            </a:r>
            <a:r>
              <a:rPr lang="en-US" b="1" dirty="0">
                <a:solidFill>
                  <a:schemeClr val="tx1"/>
                </a:solidFill>
              </a:rPr>
              <a:t> </a:t>
            </a:r>
            <a:r>
              <a:rPr lang="en-US" b="1" dirty="0" err="1">
                <a:solidFill>
                  <a:schemeClr val="tx1"/>
                </a:solidFill>
              </a:rPr>
              <a:t>đề</a:t>
            </a:r>
            <a:r>
              <a:rPr lang="en-US" b="1" dirty="0">
                <a:solidFill>
                  <a:schemeClr val="tx1"/>
                </a:solidFill>
              </a:rPr>
              <a:t> </a:t>
            </a:r>
            <a:r>
              <a:rPr lang="en-US" b="1" dirty="0" err="1">
                <a:solidFill>
                  <a:schemeClr val="tx1"/>
                </a:solidFill>
              </a:rPr>
              <a:t>tài</a:t>
            </a:r>
            <a:endParaRPr lang="en-US" dirty="0">
              <a:solidFill>
                <a:schemeClr val="tx1"/>
              </a:solidFill>
            </a:endParaRPr>
          </a:p>
        </p:txBody>
      </p:sp>
      <p:pic>
        <p:nvPicPr>
          <p:cNvPr id="34" name="Picture 33" descr="A screenshot of a computer&#10;&#10;Description automatically generated"/>
          <p:cNvPicPr/>
          <p:nvPr/>
        </p:nvPicPr>
        <p:blipFill>
          <a:blip r:embed="rId3"/>
          <a:stretch>
            <a:fillRect/>
          </a:stretch>
        </p:blipFill>
        <p:spPr>
          <a:xfrm>
            <a:off x="1417230" y="1589150"/>
            <a:ext cx="5760720" cy="2720975"/>
          </a:xfrm>
          <a:prstGeom prst="rect">
            <a:avLst/>
          </a:prstGeom>
        </p:spPr>
      </p:pic>
    </p:spTree>
    <p:extLst>
      <p:ext uri="{BB962C8B-B14F-4D97-AF65-F5344CB8AC3E}">
        <p14:creationId xmlns:p14="http://schemas.microsoft.com/office/powerpoint/2010/main" val="14543385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04"/>
        <p:cNvGrpSpPr/>
        <p:nvPr/>
      </p:nvGrpSpPr>
      <p:grpSpPr>
        <a:xfrm>
          <a:off x="0" y="0"/>
          <a:ext cx="0" cy="0"/>
          <a:chOff x="0" y="0"/>
          <a:chExt cx="0" cy="0"/>
        </a:xfrm>
      </p:grpSpPr>
      <p:grpSp>
        <p:nvGrpSpPr>
          <p:cNvPr id="1907" name="Google Shape;1907;p35"/>
          <p:cNvGrpSpPr/>
          <p:nvPr/>
        </p:nvGrpSpPr>
        <p:grpSpPr>
          <a:xfrm flipH="1">
            <a:off x="7263675" y="3692588"/>
            <a:ext cx="1165225" cy="1195388"/>
            <a:chOff x="4767263" y="2460638"/>
            <a:chExt cx="1165225" cy="1195388"/>
          </a:xfrm>
        </p:grpSpPr>
        <p:sp>
          <p:nvSpPr>
            <p:cNvPr id="1908" name="Google Shape;1908;p35"/>
            <p:cNvSpPr/>
            <p:nvPr/>
          </p:nvSpPr>
          <p:spPr>
            <a:xfrm>
              <a:off x="4767263" y="2460638"/>
              <a:ext cx="1165225" cy="1195388"/>
            </a:xfrm>
            <a:custGeom>
              <a:avLst/>
              <a:gdLst/>
              <a:ahLst/>
              <a:cxnLst/>
              <a:rect l="l" t="t" r="r" b="b"/>
              <a:pathLst>
                <a:path w="390" h="401" extrusionOk="0">
                  <a:moveTo>
                    <a:pt x="390" y="143"/>
                  </a:moveTo>
                  <a:cubicBezTo>
                    <a:pt x="376" y="102"/>
                    <a:pt x="350" y="66"/>
                    <a:pt x="316" y="41"/>
                  </a:cubicBezTo>
                  <a:cubicBezTo>
                    <a:pt x="281" y="15"/>
                    <a:pt x="239" y="0"/>
                    <a:pt x="193" y="0"/>
                  </a:cubicBezTo>
                  <a:cubicBezTo>
                    <a:pt x="193" y="14"/>
                    <a:pt x="193" y="14"/>
                    <a:pt x="193" y="14"/>
                  </a:cubicBezTo>
                  <a:cubicBezTo>
                    <a:pt x="86" y="14"/>
                    <a:pt x="0" y="100"/>
                    <a:pt x="0" y="207"/>
                  </a:cubicBezTo>
                  <a:cubicBezTo>
                    <a:pt x="0" y="314"/>
                    <a:pt x="86" y="401"/>
                    <a:pt x="193" y="401"/>
                  </a:cubicBezTo>
                  <a:cubicBezTo>
                    <a:pt x="300" y="401"/>
                    <a:pt x="386" y="314"/>
                    <a:pt x="386" y="207"/>
                  </a:cubicBezTo>
                  <a:cubicBezTo>
                    <a:pt x="386" y="186"/>
                    <a:pt x="383" y="166"/>
                    <a:pt x="377" y="147"/>
                  </a:cubicBezTo>
                  <a:lnTo>
                    <a:pt x="390" y="143"/>
                  </a:lnTo>
                  <a:close/>
                  <a:moveTo>
                    <a:pt x="384" y="207"/>
                  </a:moveTo>
                  <a:cubicBezTo>
                    <a:pt x="384" y="260"/>
                    <a:pt x="363" y="308"/>
                    <a:pt x="328" y="342"/>
                  </a:cubicBezTo>
                  <a:cubicBezTo>
                    <a:pt x="294" y="377"/>
                    <a:pt x="246" y="398"/>
                    <a:pt x="193" y="398"/>
                  </a:cubicBezTo>
                  <a:cubicBezTo>
                    <a:pt x="140" y="398"/>
                    <a:pt x="92" y="377"/>
                    <a:pt x="58" y="342"/>
                  </a:cubicBezTo>
                  <a:cubicBezTo>
                    <a:pt x="23" y="308"/>
                    <a:pt x="2" y="260"/>
                    <a:pt x="2" y="207"/>
                  </a:cubicBezTo>
                  <a:cubicBezTo>
                    <a:pt x="2" y="154"/>
                    <a:pt x="23" y="107"/>
                    <a:pt x="58" y="72"/>
                  </a:cubicBezTo>
                  <a:cubicBezTo>
                    <a:pt x="92" y="37"/>
                    <a:pt x="140" y="16"/>
                    <a:pt x="193" y="16"/>
                  </a:cubicBezTo>
                  <a:cubicBezTo>
                    <a:pt x="193" y="30"/>
                    <a:pt x="193" y="30"/>
                    <a:pt x="193" y="30"/>
                  </a:cubicBezTo>
                  <a:cubicBezTo>
                    <a:pt x="232" y="30"/>
                    <a:pt x="269" y="43"/>
                    <a:pt x="298" y="64"/>
                  </a:cubicBezTo>
                  <a:cubicBezTo>
                    <a:pt x="328" y="86"/>
                    <a:pt x="350" y="117"/>
                    <a:pt x="362" y="152"/>
                  </a:cubicBezTo>
                  <a:cubicBezTo>
                    <a:pt x="375" y="148"/>
                    <a:pt x="375" y="148"/>
                    <a:pt x="375" y="148"/>
                  </a:cubicBezTo>
                  <a:cubicBezTo>
                    <a:pt x="381" y="167"/>
                    <a:pt x="384" y="187"/>
                    <a:pt x="384" y="20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9" name="Google Shape;1909;p35"/>
            <p:cNvSpPr/>
            <p:nvPr/>
          </p:nvSpPr>
          <p:spPr>
            <a:xfrm>
              <a:off x="4851400" y="3232163"/>
              <a:ext cx="111125" cy="53975"/>
            </a:xfrm>
            <a:custGeom>
              <a:avLst/>
              <a:gdLst/>
              <a:ahLst/>
              <a:cxnLst/>
              <a:rect l="l" t="t" r="r" b="b"/>
              <a:pathLst>
                <a:path w="37" h="18" extrusionOk="0">
                  <a:moveTo>
                    <a:pt x="36" y="0"/>
                  </a:moveTo>
                  <a:cubicBezTo>
                    <a:pt x="0" y="14"/>
                    <a:pt x="0" y="14"/>
                    <a:pt x="0" y="14"/>
                  </a:cubicBezTo>
                  <a:cubicBezTo>
                    <a:pt x="0" y="15"/>
                    <a:pt x="1" y="17"/>
                    <a:pt x="1" y="18"/>
                  </a:cubicBezTo>
                  <a:cubicBezTo>
                    <a:pt x="37" y="3"/>
                    <a:pt x="37" y="3"/>
                    <a:pt x="37" y="3"/>
                  </a:cubicBezTo>
                  <a:cubicBezTo>
                    <a:pt x="37" y="2"/>
                    <a:pt x="36" y="1"/>
                    <a:pt x="36"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0" name="Google Shape;1910;p35"/>
            <p:cNvSpPr/>
            <p:nvPr/>
          </p:nvSpPr>
          <p:spPr>
            <a:xfrm>
              <a:off x="4840288" y="3206763"/>
              <a:ext cx="112712" cy="47625"/>
            </a:xfrm>
            <a:custGeom>
              <a:avLst/>
              <a:gdLst/>
              <a:ahLst/>
              <a:cxnLst/>
              <a:rect l="l" t="t" r="r" b="b"/>
              <a:pathLst>
                <a:path w="38" h="16" extrusionOk="0">
                  <a:moveTo>
                    <a:pt x="37" y="0"/>
                  </a:moveTo>
                  <a:cubicBezTo>
                    <a:pt x="0" y="12"/>
                    <a:pt x="0" y="12"/>
                    <a:pt x="0" y="12"/>
                  </a:cubicBezTo>
                  <a:cubicBezTo>
                    <a:pt x="0" y="14"/>
                    <a:pt x="1" y="15"/>
                    <a:pt x="1" y="16"/>
                  </a:cubicBezTo>
                  <a:cubicBezTo>
                    <a:pt x="38" y="4"/>
                    <a:pt x="38" y="4"/>
                    <a:pt x="38" y="4"/>
                  </a:cubicBezTo>
                  <a:cubicBezTo>
                    <a:pt x="37" y="2"/>
                    <a:pt x="37" y="1"/>
                    <a:pt x="3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1" name="Google Shape;1911;p35"/>
            <p:cNvSpPr/>
            <p:nvPr/>
          </p:nvSpPr>
          <p:spPr>
            <a:xfrm>
              <a:off x="4864100" y="3257563"/>
              <a:ext cx="109537" cy="61913"/>
            </a:xfrm>
            <a:custGeom>
              <a:avLst/>
              <a:gdLst/>
              <a:ahLst/>
              <a:cxnLst/>
              <a:rect l="l" t="t" r="r" b="b"/>
              <a:pathLst>
                <a:path w="37" h="21" extrusionOk="0">
                  <a:moveTo>
                    <a:pt x="35" y="0"/>
                  </a:moveTo>
                  <a:cubicBezTo>
                    <a:pt x="0" y="17"/>
                    <a:pt x="0" y="17"/>
                    <a:pt x="0" y="17"/>
                  </a:cubicBezTo>
                  <a:cubicBezTo>
                    <a:pt x="1" y="18"/>
                    <a:pt x="2" y="19"/>
                    <a:pt x="2" y="21"/>
                  </a:cubicBezTo>
                  <a:cubicBezTo>
                    <a:pt x="37" y="3"/>
                    <a:pt x="37" y="3"/>
                    <a:pt x="37" y="3"/>
                  </a:cubicBezTo>
                  <a:cubicBezTo>
                    <a:pt x="36" y="2"/>
                    <a:pt x="36" y="1"/>
                    <a:pt x="35"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2" name="Google Shape;1912;p35"/>
            <p:cNvSpPr/>
            <p:nvPr/>
          </p:nvSpPr>
          <p:spPr>
            <a:xfrm>
              <a:off x="4881563" y="3281375"/>
              <a:ext cx="104775" cy="68263"/>
            </a:xfrm>
            <a:custGeom>
              <a:avLst/>
              <a:gdLst/>
              <a:ahLst/>
              <a:cxnLst/>
              <a:rect l="l" t="t" r="r" b="b"/>
              <a:pathLst>
                <a:path w="35" h="23" extrusionOk="0">
                  <a:moveTo>
                    <a:pt x="33" y="0"/>
                  </a:moveTo>
                  <a:cubicBezTo>
                    <a:pt x="0" y="19"/>
                    <a:pt x="0" y="19"/>
                    <a:pt x="0" y="19"/>
                  </a:cubicBezTo>
                  <a:cubicBezTo>
                    <a:pt x="0" y="20"/>
                    <a:pt x="1" y="22"/>
                    <a:pt x="2" y="23"/>
                  </a:cubicBezTo>
                  <a:cubicBezTo>
                    <a:pt x="35" y="3"/>
                    <a:pt x="35" y="3"/>
                    <a:pt x="35" y="3"/>
                  </a:cubicBezTo>
                  <a:cubicBezTo>
                    <a:pt x="35" y="2"/>
                    <a:pt x="34" y="1"/>
                    <a:pt x="33"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3" name="Google Shape;1913;p35"/>
            <p:cNvSpPr/>
            <p:nvPr/>
          </p:nvSpPr>
          <p:spPr>
            <a:xfrm>
              <a:off x="4814888" y="3125800"/>
              <a:ext cx="117475" cy="26988"/>
            </a:xfrm>
            <a:custGeom>
              <a:avLst/>
              <a:gdLst/>
              <a:ahLst/>
              <a:cxnLst/>
              <a:rect l="l" t="t" r="r" b="b"/>
              <a:pathLst>
                <a:path w="39" h="9" extrusionOk="0">
                  <a:moveTo>
                    <a:pt x="39" y="0"/>
                  </a:moveTo>
                  <a:cubicBezTo>
                    <a:pt x="0" y="5"/>
                    <a:pt x="0" y="5"/>
                    <a:pt x="0" y="5"/>
                  </a:cubicBezTo>
                  <a:cubicBezTo>
                    <a:pt x="1" y="6"/>
                    <a:pt x="1" y="8"/>
                    <a:pt x="1" y="9"/>
                  </a:cubicBezTo>
                  <a:cubicBezTo>
                    <a:pt x="39" y="4"/>
                    <a:pt x="39" y="4"/>
                    <a:pt x="39" y="4"/>
                  </a:cubicBezTo>
                  <a:cubicBezTo>
                    <a:pt x="39" y="3"/>
                    <a:pt x="39" y="2"/>
                    <a:pt x="39"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4" name="Google Shape;1914;p35"/>
            <p:cNvSpPr/>
            <p:nvPr/>
          </p:nvSpPr>
          <p:spPr>
            <a:xfrm>
              <a:off x="4813300" y="3098813"/>
              <a:ext cx="115887" cy="20638"/>
            </a:xfrm>
            <a:custGeom>
              <a:avLst/>
              <a:gdLst/>
              <a:ahLst/>
              <a:cxnLst/>
              <a:rect l="l" t="t" r="r" b="b"/>
              <a:pathLst>
                <a:path w="39" h="7" extrusionOk="0">
                  <a:moveTo>
                    <a:pt x="39" y="0"/>
                  </a:moveTo>
                  <a:cubicBezTo>
                    <a:pt x="0" y="2"/>
                    <a:pt x="0" y="2"/>
                    <a:pt x="0" y="2"/>
                  </a:cubicBezTo>
                  <a:cubicBezTo>
                    <a:pt x="0" y="4"/>
                    <a:pt x="1" y="5"/>
                    <a:pt x="1" y="7"/>
                  </a:cubicBezTo>
                  <a:cubicBezTo>
                    <a:pt x="39" y="4"/>
                    <a:pt x="39" y="4"/>
                    <a:pt x="39" y="4"/>
                  </a:cubicBezTo>
                  <a:cubicBezTo>
                    <a:pt x="39" y="3"/>
                    <a:pt x="39" y="2"/>
                    <a:pt x="39"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5" name="Google Shape;1915;p35"/>
            <p:cNvSpPr/>
            <p:nvPr/>
          </p:nvSpPr>
          <p:spPr>
            <a:xfrm>
              <a:off x="4916488" y="3325825"/>
              <a:ext cx="101600" cy="80963"/>
            </a:xfrm>
            <a:custGeom>
              <a:avLst/>
              <a:gdLst/>
              <a:ahLst/>
              <a:cxnLst/>
              <a:rect l="l" t="t" r="r" b="b"/>
              <a:pathLst>
                <a:path w="34" h="27" extrusionOk="0">
                  <a:moveTo>
                    <a:pt x="31" y="0"/>
                  </a:moveTo>
                  <a:cubicBezTo>
                    <a:pt x="0" y="24"/>
                    <a:pt x="0" y="24"/>
                    <a:pt x="0" y="24"/>
                  </a:cubicBezTo>
                  <a:cubicBezTo>
                    <a:pt x="1" y="25"/>
                    <a:pt x="2" y="26"/>
                    <a:pt x="3" y="27"/>
                  </a:cubicBezTo>
                  <a:cubicBezTo>
                    <a:pt x="34" y="3"/>
                    <a:pt x="34" y="3"/>
                    <a:pt x="34" y="3"/>
                  </a:cubicBezTo>
                  <a:cubicBezTo>
                    <a:pt x="33" y="2"/>
                    <a:pt x="32" y="1"/>
                    <a:pt x="31"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6" name="Google Shape;1916;p35"/>
            <p:cNvSpPr/>
            <p:nvPr/>
          </p:nvSpPr>
          <p:spPr>
            <a:xfrm>
              <a:off x="4821238" y="3155963"/>
              <a:ext cx="117475" cy="31750"/>
            </a:xfrm>
            <a:custGeom>
              <a:avLst/>
              <a:gdLst/>
              <a:ahLst/>
              <a:cxnLst/>
              <a:rect l="l" t="t" r="r" b="b"/>
              <a:pathLst>
                <a:path w="39" h="11" extrusionOk="0">
                  <a:moveTo>
                    <a:pt x="38" y="0"/>
                  </a:moveTo>
                  <a:cubicBezTo>
                    <a:pt x="0" y="6"/>
                    <a:pt x="0" y="6"/>
                    <a:pt x="0" y="6"/>
                  </a:cubicBezTo>
                  <a:cubicBezTo>
                    <a:pt x="0" y="8"/>
                    <a:pt x="1" y="9"/>
                    <a:pt x="1" y="11"/>
                  </a:cubicBezTo>
                  <a:cubicBezTo>
                    <a:pt x="39" y="3"/>
                    <a:pt x="39" y="3"/>
                    <a:pt x="39" y="3"/>
                  </a:cubicBezTo>
                  <a:cubicBezTo>
                    <a:pt x="39" y="2"/>
                    <a:pt x="38" y="1"/>
                    <a:pt x="38"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7" name="Google Shape;1917;p35"/>
            <p:cNvSpPr/>
            <p:nvPr/>
          </p:nvSpPr>
          <p:spPr>
            <a:xfrm>
              <a:off x="4830763" y="3179775"/>
              <a:ext cx="112712" cy="41275"/>
            </a:xfrm>
            <a:custGeom>
              <a:avLst/>
              <a:gdLst/>
              <a:ahLst/>
              <a:cxnLst/>
              <a:rect l="l" t="t" r="r" b="b"/>
              <a:pathLst>
                <a:path w="38" h="14" extrusionOk="0">
                  <a:moveTo>
                    <a:pt x="37" y="0"/>
                  </a:moveTo>
                  <a:cubicBezTo>
                    <a:pt x="0" y="10"/>
                    <a:pt x="0" y="10"/>
                    <a:pt x="0" y="10"/>
                  </a:cubicBezTo>
                  <a:cubicBezTo>
                    <a:pt x="0" y="11"/>
                    <a:pt x="0" y="13"/>
                    <a:pt x="1" y="14"/>
                  </a:cubicBezTo>
                  <a:cubicBezTo>
                    <a:pt x="38" y="4"/>
                    <a:pt x="38" y="4"/>
                    <a:pt x="38" y="4"/>
                  </a:cubicBezTo>
                  <a:cubicBezTo>
                    <a:pt x="38" y="3"/>
                    <a:pt x="37" y="2"/>
                    <a:pt x="3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8" name="Google Shape;1918;p35"/>
            <p:cNvSpPr/>
            <p:nvPr/>
          </p:nvSpPr>
          <p:spPr>
            <a:xfrm>
              <a:off x="4899025" y="3305188"/>
              <a:ext cx="101600" cy="74613"/>
            </a:xfrm>
            <a:custGeom>
              <a:avLst/>
              <a:gdLst/>
              <a:ahLst/>
              <a:cxnLst/>
              <a:rect l="l" t="t" r="r" b="b"/>
              <a:pathLst>
                <a:path w="34" h="25" extrusionOk="0">
                  <a:moveTo>
                    <a:pt x="32" y="0"/>
                  </a:moveTo>
                  <a:cubicBezTo>
                    <a:pt x="0" y="21"/>
                    <a:pt x="0" y="21"/>
                    <a:pt x="0" y="21"/>
                  </a:cubicBezTo>
                  <a:cubicBezTo>
                    <a:pt x="1" y="22"/>
                    <a:pt x="1" y="24"/>
                    <a:pt x="2" y="25"/>
                  </a:cubicBezTo>
                  <a:cubicBezTo>
                    <a:pt x="34" y="3"/>
                    <a:pt x="34" y="3"/>
                    <a:pt x="34" y="3"/>
                  </a:cubicBezTo>
                  <a:cubicBezTo>
                    <a:pt x="34" y="2"/>
                    <a:pt x="33" y="1"/>
                    <a:pt x="32"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9" name="Google Shape;1919;p35"/>
            <p:cNvSpPr/>
            <p:nvPr/>
          </p:nvSpPr>
          <p:spPr>
            <a:xfrm>
              <a:off x="5135563" y="3459175"/>
              <a:ext cx="52387" cy="111125"/>
            </a:xfrm>
            <a:custGeom>
              <a:avLst/>
              <a:gdLst/>
              <a:ahLst/>
              <a:cxnLst/>
              <a:rect l="l" t="t" r="r" b="b"/>
              <a:pathLst>
                <a:path w="18" h="37" extrusionOk="0">
                  <a:moveTo>
                    <a:pt x="15" y="0"/>
                  </a:moveTo>
                  <a:cubicBezTo>
                    <a:pt x="0" y="36"/>
                    <a:pt x="0" y="36"/>
                    <a:pt x="0" y="36"/>
                  </a:cubicBezTo>
                  <a:cubicBezTo>
                    <a:pt x="1" y="36"/>
                    <a:pt x="3" y="37"/>
                    <a:pt x="4" y="37"/>
                  </a:cubicBezTo>
                  <a:cubicBezTo>
                    <a:pt x="18" y="1"/>
                    <a:pt x="18" y="1"/>
                    <a:pt x="18" y="1"/>
                  </a:cubicBezTo>
                  <a:cubicBezTo>
                    <a:pt x="17" y="1"/>
                    <a:pt x="16" y="1"/>
                    <a:pt x="15"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0" name="Google Shape;1920;p35"/>
            <p:cNvSpPr/>
            <p:nvPr/>
          </p:nvSpPr>
          <p:spPr>
            <a:xfrm>
              <a:off x="5102225" y="3448063"/>
              <a:ext cx="61912" cy="109538"/>
            </a:xfrm>
            <a:custGeom>
              <a:avLst/>
              <a:gdLst/>
              <a:ahLst/>
              <a:cxnLst/>
              <a:rect l="l" t="t" r="r" b="b"/>
              <a:pathLst>
                <a:path w="21" h="37" extrusionOk="0">
                  <a:moveTo>
                    <a:pt x="18" y="0"/>
                  </a:moveTo>
                  <a:cubicBezTo>
                    <a:pt x="0" y="35"/>
                    <a:pt x="0" y="35"/>
                    <a:pt x="0" y="35"/>
                  </a:cubicBezTo>
                  <a:cubicBezTo>
                    <a:pt x="2" y="35"/>
                    <a:pt x="3" y="36"/>
                    <a:pt x="4" y="37"/>
                  </a:cubicBezTo>
                  <a:cubicBezTo>
                    <a:pt x="21" y="2"/>
                    <a:pt x="21" y="2"/>
                    <a:pt x="21" y="2"/>
                  </a:cubicBezTo>
                  <a:cubicBezTo>
                    <a:pt x="20" y="1"/>
                    <a:pt x="19" y="1"/>
                    <a:pt x="18"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1" name="Google Shape;1921;p35"/>
            <p:cNvSpPr/>
            <p:nvPr/>
          </p:nvSpPr>
          <p:spPr>
            <a:xfrm>
              <a:off x="5072063" y="3435363"/>
              <a:ext cx="68262" cy="104775"/>
            </a:xfrm>
            <a:custGeom>
              <a:avLst/>
              <a:gdLst/>
              <a:ahLst/>
              <a:cxnLst/>
              <a:rect l="l" t="t" r="r" b="b"/>
              <a:pathLst>
                <a:path w="23" h="35" extrusionOk="0">
                  <a:moveTo>
                    <a:pt x="20" y="0"/>
                  </a:moveTo>
                  <a:cubicBezTo>
                    <a:pt x="0" y="33"/>
                    <a:pt x="0" y="33"/>
                    <a:pt x="0" y="33"/>
                  </a:cubicBezTo>
                  <a:cubicBezTo>
                    <a:pt x="1" y="34"/>
                    <a:pt x="3" y="35"/>
                    <a:pt x="4" y="35"/>
                  </a:cubicBezTo>
                  <a:cubicBezTo>
                    <a:pt x="23" y="2"/>
                    <a:pt x="23" y="2"/>
                    <a:pt x="23" y="2"/>
                  </a:cubicBezTo>
                  <a:cubicBezTo>
                    <a:pt x="22" y="1"/>
                    <a:pt x="21" y="0"/>
                    <a:pt x="20"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2" name="Google Shape;1922;p35"/>
            <p:cNvSpPr/>
            <p:nvPr/>
          </p:nvSpPr>
          <p:spPr>
            <a:xfrm>
              <a:off x="4940300" y="3349638"/>
              <a:ext cx="93662" cy="82550"/>
            </a:xfrm>
            <a:custGeom>
              <a:avLst/>
              <a:gdLst/>
              <a:ahLst/>
              <a:cxnLst/>
              <a:rect l="l" t="t" r="r" b="b"/>
              <a:pathLst>
                <a:path w="31" h="28" extrusionOk="0">
                  <a:moveTo>
                    <a:pt x="29" y="0"/>
                  </a:moveTo>
                  <a:cubicBezTo>
                    <a:pt x="0" y="25"/>
                    <a:pt x="0" y="25"/>
                    <a:pt x="0" y="25"/>
                  </a:cubicBezTo>
                  <a:cubicBezTo>
                    <a:pt x="1" y="26"/>
                    <a:pt x="2" y="27"/>
                    <a:pt x="3" y="28"/>
                  </a:cubicBezTo>
                  <a:cubicBezTo>
                    <a:pt x="31" y="2"/>
                    <a:pt x="31" y="2"/>
                    <a:pt x="31" y="2"/>
                  </a:cubicBezTo>
                  <a:cubicBezTo>
                    <a:pt x="31" y="1"/>
                    <a:pt x="30" y="0"/>
                    <a:pt x="29"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3" name="Google Shape;1923;p35"/>
            <p:cNvSpPr/>
            <p:nvPr/>
          </p:nvSpPr>
          <p:spPr>
            <a:xfrm>
              <a:off x="5167313" y="3468700"/>
              <a:ext cx="47625" cy="112713"/>
            </a:xfrm>
            <a:custGeom>
              <a:avLst/>
              <a:gdLst/>
              <a:ahLst/>
              <a:cxnLst/>
              <a:rect l="l" t="t" r="r" b="b"/>
              <a:pathLst>
                <a:path w="16" h="38" extrusionOk="0">
                  <a:moveTo>
                    <a:pt x="13" y="0"/>
                  </a:moveTo>
                  <a:cubicBezTo>
                    <a:pt x="0" y="37"/>
                    <a:pt x="0" y="37"/>
                    <a:pt x="0" y="37"/>
                  </a:cubicBezTo>
                  <a:cubicBezTo>
                    <a:pt x="1" y="37"/>
                    <a:pt x="3" y="38"/>
                    <a:pt x="4" y="38"/>
                  </a:cubicBezTo>
                  <a:cubicBezTo>
                    <a:pt x="16" y="2"/>
                    <a:pt x="16" y="2"/>
                    <a:pt x="16" y="2"/>
                  </a:cubicBezTo>
                  <a:cubicBezTo>
                    <a:pt x="15" y="1"/>
                    <a:pt x="14" y="1"/>
                    <a:pt x="13"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4" name="Google Shape;1924;p35"/>
            <p:cNvSpPr/>
            <p:nvPr/>
          </p:nvSpPr>
          <p:spPr>
            <a:xfrm>
              <a:off x="5041900" y="3421075"/>
              <a:ext cx="74612" cy="101600"/>
            </a:xfrm>
            <a:custGeom>
              <a:avLst/>
              <a:gdLst/>
              <a:ahLst/>
              <a:cxnLst/>
              <a:rect l="l" t="t" r="r" b="b"/>
              <a:pathLst>
                <a:path w="25" h="34" extrusionOk="0">
                  <a:moveTo>
                    <a:pt x="22" y="0"/>
                  </a:moveTo>
                  <a:cubicBezTo>
                    <a:pt x="0" y="32"/>
                    <a:pt x="0" y="32"/>
                    <a:pt x="0" y="32"/>
                  </a:cubicBezTo>
                  <a:cubicBezTo>
                    <a:pt x="1" y="33"/>
                    <a:pt x="3" y="33"/>
                    <a:pt x="4" y="34"/>
                  </a:cubicBezTo>
                  <a:cubicBezTo>
                    <a:pt x="25" y="2"/>
                    <a:pt x="25" y="2"/>
                    <a:pt x="25" y="2"/>
                  </a:cubicBezTo>
                  <a:cubicBezTo>
                    <a:pt x="24" y="1"/>
                    <a:pt x="23" y="1"/>
                    <a:pt x="22"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5" name="Google Shape;1925;p35"/>
            <p:cNvSpPr/>
            <p:nvPr/>
          </p:nvSpPr>
          <p:spPr>
            <a:xfrm>
              <a:off x="4964113" y="3367100"/>
              <a:ext cx="90487" cy="88900"/>
            </a:xfrm>
            <a:custGeom>
              <a:avLst/>
              <a:gdLst/>
              <a:ahLst/>
              <a:cxnLst/>
              <a:rect l="l" t="t" r="r" b="b"/>
              <a:pathLst>
                <a:path w="30" h="30" extrusionOk="0">
                  <a:moveTo>
                    <a:pt x="27" y="0"/>
                  </a:moveTo>
                  <a:cubicBezTo>
                    <a:pt x="0" y="27"/>
                    <a:pt x="0" y="27"/>
                    <a:pt x="0" y="27"/>
                  </a:cubicBezTo>
                  <a:cubicBezTo>
                    <a:pt x="1" y="28"/>
                    <a:pt x="2" y="29"/>
                    <a:pt x="3" y="30"/>
                  </a:cubicBezTo>
                  <a:cubicBezTo>
                    <a:pt x="30" y="3"/>
                    <a:pt x="30" y="3"/>
                    <a:pt x="30" y="3"/>
                  </a:cubicBezTo>
                  <a:cubicBezTo>
                    <a:pt x="29" y="2"/>
                    <a:pt x="28" y="1"/>
                    <a:pt x="2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6" name="Google Shape;1926;p35"/>
            <p:cNvSpPr/>
            <p:nvPr/>
          </p:nvSpPr>
          <p:spPr>
            <a:xfrm>
              <a:off x="4989513" y="3387738"/>
              <a:ext cx="85725" cy="93663"/>
            </a:xfrm>
            <a:custGeom>
              <a:avLst/>
              <a:gdLst/>
              <a:ahLst/>
              <a:cxnLst/>
              <a:rect l="l" t="t" r="r" b="b"/>
              <a:pathLst>
                <a:path w="29" h="31" extrusionOk="0">
                  <a:moveTo>
                    <a:pt x="26" y="0"/>
                  </a:moveTo>
                  <a:cubicBezTo>
                    <a:pt x="0" y="28"/>
                    <a:pt x="0" y="28"/>
                    <a:pt x="0" y="28"/>
                  </a:cubicBezTo>
                  <a:cubicBezTo>
                    <a:pt x="1" y="29"/>
                    <a:pt x="2" y="30"/>
                    <a:pt x="3" y="31"/>
                  </a:cubicBezTo>
                  <a:cubicBezTo>
                    <a:pt x="29" y="2"/>
                    <a:pt x="29" y="2"/>
                    <a:pt x="29" y="2"/>
                  </a:cubicBezTo>
                  <a:cubicBezTo>
                    <a:pt x="28" y="1"/>
                    <a:pt x="27" y="0"/>
                    <a:pt x="26"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7" name="Google Shape;1927;p35"/>
            <p:cNvSpPr/>
            <p:nvPr/>
          </p:nvSpPr>
          <p:spPr>
            <a:xfrm>
              <a:off x="5014913" y="3403613"/>
              <a:ext cx="80962" cy="101600"/>
            </a:xfrm>
            <a:custGeom>
              <a:avLst/>
              <a:gdLst/>
              <a:ahLst/>
              <a:cxnLst/>
              <a:rect l="l" t="t" r="r" b="b"/>
              <a:pathLst>
                <a:path w="27" h="34" extrusionOk="0">
                  <a:moveTo>
                    <a:pt x="24" y="0"/>
                  </a:moveTo>
                  <a:cubicBezTo>
                    <a:pt x="0" y="31"/>
                    <a:pt x="0" y="31"/>
                    <a:pt x="0" y="31"/>
                  </a:cubicBezTo>
                  <a:cubicBezTo>
                    <a:pt x="1" y="32"/>
                    <a:pt x="2" y="33"/>
                    <a:pt x="3" y="34"/>
                  </a:cubicBezTo>
                  <a:cubicBezTo>
                    <a:pt x="27" y="3"/>
                    <a:pt x="27" y="3"/>
                    <a:pt x="27" y="3"/>
                  </a:cubicBezTo>
                  <a:cubicBezTo>
                    <a:pt x="26" y="2"/>
                    <a:pt x="25" y="1"/>
                    <a:pt x="24"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8" name="Google Shape;1928;p35"/>
            <p:cNvSpPr/>
            <p:nvPr/>
          </p:nvSpPr>
          <p:spPr>
            <a:xfrm>
              <a:off x="4813300" y="2579700"/>
              <a:ext cx="1028700" cy="996950"/>
            </a:xfrm>
            <a:custGeom>
              <a:avLst/>
              <a:gdLst/>
              <a:ahLst/>
              <a:cxnLst/>
              <a:rect l="l" t="t" r="r" b="b"/>
              <a:pathLst>
                <a:path w="345" h="334" extrusionOk="0">
                  <a:moveTo>
                    <a:pt x="178" y="0"/>
                  </a:moveTo>
                  <a:cubicBezTo>
                    <a:pt x="86" y="0"/>
                    <a:pt x="11" y="75"/>
                    <a:pt x="11" y="167"/>
                  </a:cubicBezTo>
                  <a:cubicBezTo>
                    <a:pt x="0" y="167"/>
                    <a:pt x="0" y="167"/>
                    <a:pt x="0" y="167"/>
                  </a:cubicBezTo>
                  <a:cubicBezTo>
                    <a:pt x="0" y="168"/>
                    <a:pt x="0" y="169"/>
                    <a:pt x="0" y="169"/>
                  </a:cubicBezTo>
                  <a:cubicBezTo>
                    <a:pt x="39" y="169"/>
                    <a:pt x="39" y="169"/>
                    <a:pt x="39" y="169"/>
                  </a:cubicBezTo>
                  <a:cubicBezTo>
                    <a:pt x="39" y="168"/>
                    <a:pt x="39" y="168"/>
                    <a:pt x="39" y="167"/>
                  </a:cubicBezTo>
                  <a:cubicBezTo>
                    <a:pt x="28" y="167"/>
                    <a:pt x="28" y="167"/>
                    <a:pt x="28" y="167"/>
                  </a:cubicBezTo>
                  <a:cubicBezTo>
                    <a:pt x="28" y="126"/>
                    <a:pt x="45" y="88"/>
                    <a:pt x="72" y="61"/>
                  </a:cubicBezTo>
                  <a:cubicBezTo>
                    <a:pt x="99" y="34"/>
                    <a:pt x="137" y="17"/>
                    <a:pt x="178" y="17"/>
                  </a:cubicBezTo>
                  <a:cubicBezTo>
                    <a:pt x="219" y="17"/>
                    <a:pt x="257" y="34"/>
                    <a:pt x="284" y="61"/>
                  </a:cubicBezTo>
                  <a:cubicBezTo>
                    <a:pt x="311" y="88"/>
                    <a:pt x="328" y="126"/>
                    <a:pt x="328" y="167"/>
                  </a:cubicBezTo>
                  <a:cubicBezTo>
                    <a:pt x="328" y="209"/>
                    <a:pt x="311" y="246"/>
                    <a:pt x="284" y="273"/>
                  </a:cubicBezTo>
                  <a:cubicBezTo>
                    <a:pt x="257" y="301"/>
                    <a:pt x="219" y="317"/>
                    <a:pt x="178" y="317"/>
                  </a:cubicBezTo>
                  <a:cubicBezTo>
                    <a:pt x="162" y="317"/>
                    <a:pt x="146" y="315"/>
                    <a:pt x="132" y="310"/>
                  </a:cubicBezTo>
                  <a:cubicBezTo>
                    <a:pt x="126" y="326"/>
                    <a:pt x="126" y="326"/>
                    <a:pt x="126" y="326"/>
                  </a:cubicBezTo>
                  <a:cubicBezTo>
                    <a:pt x="143" y="331"/>
                    <a:pt x="160" y="334"/>
                    <a:pt x="178" y="334"/>
                  </a:cubicBezTo>
                  <a:cubicBezTo>
                    <a:pt x="270" y="334"/>
                    <a:pt x="345" y="259"/>
                    <a:pt x="345" y="167"/>
                  </a:cubicBezTo>
                  <a:cubicBezTo>
                    <a:pt x="345" y="75"/>
                    <a:pt x="270" y="0"/>
                    <a:pt x="178"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9" name="Google Shape;1929;p35"/>
            <p:cNvSpPr/>
            <p:nvPr/>
          </p:nvSpPr>
          <p:spPr>
            <a:xfrm>
              <a:off x="4967288" y="2701938"/>
              <a:ext cx="752475" cy="752475"/>
            </a:xfrm>
            <a:custGeom>
              <a:avLst/>
              <a:gdLst/>
              <a:ahLst/>
              <a:cxnLst/>
              <a:rect l="l" t="t" r="r" b="b"/>
              <a:pathLst>
                <a:path w="252" h="252" extrusionOk="0">
                  <a:moveTo>
                    <a:pt x="126" y="0"/>
                  </a:moveTo>
                  <a:cubicBezTo>
                    <a:pt x="56" y="0"/>
                    <a:pt x="0" y="57"/>
                    <a:pt x="0" y="126"/>
                  </a:cubicBezTo>
                  <a:cubicBezTo>
                    <a:pt x="0" y="196"/>
                    <a:pt x="56" y="252"/>
                    <a:pt x="126" y="252"/>
                  </a:cubicBezTo>
                  <a:cubicBezTo>
                    <a:pt x="195" y="252"/>
                    <a:pt x="252" y="196"/>
                    <a:pt x="252" y="126"/>
                  </a:cubicBezTo>
                  <a:cubicBezTo>
                    <a:pt x="252" y="57"/>
                    <a:pt x="195" y="0"/>
                    <a:pt x="126" y="0"/>
                  </a:cubicBezTo>
                  <a:close/>
                  <a:moveTo>
                    <a:pt x="198" y="198"/>
                  </a:moveTo>
                  <a:cubicBezTo>
                    <a:pt x="179" y="216"/>
                    <a:pt x="154" y="227"/>
                    <a:pt x="126" y="227"/>
                  </a:cubicBezTo>
                  <a:cubicBezTo>
                    <a:pt x="126" y="244"/>
                    <a:pt x="126" y="244"/>
                    <a:pt x="126" y="244"/>
                  </a:cubicBezTo>
                  <a:cubicBezTo>
                    <a:pt x="61" y="244"/>
                    <a:pt x="9" y="191"/>
                    <a:pt x="9" y="126"/>
                  </a:cubicBezTo>
                  <a:cubicBezTo>
                    <a:pt x="25" y="126"/>
                    <a:pt x="25" y="126"/>
                    <a:pt x="25" y="126"/>
                  </a:cubicBezTo>
                  <a:cubicBezTo>
                    <a:pt x="25" y="98"/>
                    <a:pt x="36" y="73"/>
                    <a:pt x="54" y="55"/>
                  </a:cubicBezTo>
                  <a:cubicBezTo>
                    <a:pt x="73" y="36"/>
                    <a:pt x="98" y="25"/>
                    <a:pt x="126" y="25"/>
                  </a:cubicBezTo>
                  <a:cubicBezTo>
                    <a:pt x="126" y="9"/>
                    <a:pt x="126" y="9"/>
                    <a:pt x="126" y="9"/>
                  </a:cubicBezTo>
                  <a:cubicBezTo>
                    <a:pt x="191" y="9"/>
                    <a:pt x="243" y="61"/>
                    <a:pt x="243" y="126"/>
                  </a:cubicBezTo>
                  <a:cubicBezTo>
                    <a:pt x="227" y="126"/>
                    <a:pt x="227" y="126"/>
                    <a:pt x="227" y="126"/>
                  </a:cubicBezTo>
                  <a:cubicBezTo>
                    <a:pt x="227" y="154"/>
                    <a:pt x="216" y="179"/>
                    <a:pt x="198" y="19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0" name="Google Shape;1930;p35"/>
            <p:cNvSpPr/>
            <p:nvPr/>
          </p:nvSpPr>
          <p:spPr>
            <a:xfrm>
              <a:off x="5138738" y="2871800"/>
              <a:ext cx="411300" cy="4143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31" name="Google Shape;1931;p35"/>
          <p:cNvGrpSpPr/>
          <p:nvPr/>
        </p:nvGrpSpPr>
        <p:grpSpPr>
          <a:xfrm flipH="1">
            <a:off x="7920100" y="399323"/>
            <a:ext cx="737103" cy="481417"/>
            <a:chOff x="5716588" y="460375"/>
            <a:chExt cx="1093787" cy="714375"/>
          </a:xfrm>
        </p:grpSpPr>
        <p:sp>
          <p:nvSpPr>
            <p:cNvPr id="1932" name="Google Shape;1932;p35"/>
            <p:cNvSpPr/>
            <p:nvPr/>
          </p:nvSpPr>
          <p:spPr>
            <a:xfrm>
              <a:off x="5716588" y="460375"/>
              <a:ext cx="427037" cy="714375"/>
            </a:xfrm>
            <a:custGeom>
              <a:avLst/>
              <a:gdLst/>
              <a:ahLst/>
              <a:cxnLst/>
              <a:rect l="l" t="t" r="r" b="b"/>
              <a:pathLst>
                <a:path w="269" h="450" extrusionOk="0">
                  <a:moveTo>
                    <a:pt x="266" y="55"/>
                  </a:moveTo>
                  <a:lnTo>
                    <a:pt x="262" y="53"/>
                  </a:lnTo>
                  <a:lnTo>
                    <a:pt x="98" y="226"/>
                  </a:lnTo>
                  <a:lnTo>
                    <a:pt x="260" y="395"/>
                  </a:lnTo>
                  <a:lnTo>
                    <a:pt x="213" y="439"/>
                  </a:lnTo>
                  <a:lnTo>
                    <a:pt x="12" y="226"/>
                  </a:lnTo>
                  <a:lnTo>
                    <a:pt x="213" y="12"/>
                  </a:lnTo>
                  <a:lnTo>
                    <a:pt x="262" y="59"/>
                  </a:lnTo>
                  <a:lnTo>
                    <a:pt x="266" y="55"/>
                  </a:lnTo>
                  <a:lnTo>
                    <a:pt x="262" y="53"/>
                  </a:lnTo>
                  <a:lnTo>
                    <a:pt x="266" y="55"/>
                  </a:lnTo>
                  <a:lnTo>
                    <a:pt x="267" y="53"/>
                  </a:lnTo>
                  <a:lnTo>
                    <a:pt x="213" y="0"/>
                  </a:lnTo>
                  <a:lnTo>
                    <a:pt x="0" y="226"/>
                  </a:lnTo>
                  <a:lnTo>
                    <a:pt x="213" y="450"/>
                  </a:lnTo>
                  <a:lnTo>
                    <a:pt x="269" y="395"/>
                  </a:lnTo>
                  <a:lnTo>
                    <a:pt x="110" y="226"/>
                  </a:lnTo>
                  <a:lnTo>
                    <a:pt x="269" y="55"/>
                  </a:lnTo>
                  <a:lnTo>
                    <a:pt x="267" y="53"/>
                  </a:lnTo>
                  <a:lnTo>
                    <a:pt x="266" y="5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3" name="Google Shape;1933;p35"/>
            <p:cNvSpPr/>
            <p:nvPr/>
          </p:nvSpPr>
          <p:spPr>
            <a:xfrm>
              <a:off x="6048375" y="460375"/>
              <a:ext cx="430212" cy="714375"/>
            </a:xfrm>
            <a:custGeom>
              <a:avLst/>
              <a:gdLst/>
              <a:ahLst/>
              <a:cxnLst/>
              <a:rect l="l" t="t" r="r" b="b"/>
              <a:pathLst>
                <a:path w="271" h="450" extrusionOk="0">
                  <a:moveTo>
                    <a:pt x="265" y="55"/>
                  </a:moveTo>
                  <a:lnTo>
                    <a:pt x="261" y="53"/>
                  </a:lnTo>
                  <a:lnTo>
                    <a:pt x="98" y="226"/>
                  </a:lnTo>
                  <a:lnTo>
                    <a:pt x="260" y="395"/>
                  </a:lnTo>
                  <a:lnTo>
                    <a:pt x="213" y="439"/>
                  </a:lnTo>
                  <a:lnTo>
                    <a:pt x="11" y="226"/>
                  </a:lnTo>
                  <a:lnTo>
                    <a:pt x="213" y="12"/>
                  </a:lnTo>
                  <a:lnTo>
                    <a:pt x="261" y="59"/>
                  </a:lnTo>
                  <a:lnTo>
                    <a:pt x="265" y="55"/>
                  </a:lnTo>
                  <a:lnTo>
                    <a:pt x="261" y="53"/>
                  </a:lnTo>
                  <a:lnTo>
                    <a:pt x="265" y="55"/>
                  </a:lnTo>
                  <a:lnTo>
                    <a:pt x="267" y="53"/>
                  </a:lnTo>
                  <a:lnTo>
                    <a:pt x="213" y="0"/>
                  </a:lnTo>
                  <a:lnTo>
                    <a:pt x="0" y="226"/>
                  </a:lnTo>
                  <a:lnTo>
                    <a:pt x="213" y="450"/>
                  </a:lnTo>
                  <a:lnTo>
                    <a:pt x="271" y="395"/>
                  </a:lnTo>
                  <a:lnTo>
                    <a:pt x="109" y="226"/>
                  </a:lnTo>
                  <a:lnTo>
                    <a:pt x="271" y="55"/>
                  </a:lnTo>
                  <a:lnTo>
                    <a:pt x="267" y="53"/>
                  </a:lnTo>
                  <a:lnTo>
                    <a:pt x="265" y="5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4" name="Google Shape;1934;p35"/>
            <p:cNvSpPr/>
            <p:nvPr/>
          </p:nvSpPr>
          <p:spPr>
            <a:xfrm>
              <a:off x="6383338" y="460375"/>
              <a:ext cx="427037" cy="714375"/>
            </a:xfrm>
            <a:custGeom>
              <a:avLst/>
              <a:gdLst/>
              <a:ahLst/>
              <a:cxnLst/>
              <a:rect l="l" t="t" r="r" b="b"/>
              <a:pathLst>
                <a:path w="269" h="450" extrusionOk="0">
                  <a:moveTo>
                    <a:pt x="263" y="55"/>
                  </a:moveTo>
                  <a:lnTo>
                    <a:pt x="259" y="53"/>
                  </a:lnTo>
                  <a:lnTo>
                    <a:pt x="97" y="226"/>
                  </a:lnTo>
                  <a:lnTo>
                    <a:pt x="257" y="395"/>
                  </a:lnTo>
                  <a:lnTo>
                    <a:pt x="212" y="439"/>
                  </a:lnTo>
                  <a:lnTo>
                    <a:pt x="9" y="226"/>
                  </a:lnTo>
                  <a:lnTo>
                    <a:pt x="212" y="12"/>
                  </a:lnTo>
                  <a:lnTo>
                    <a:pt x="259" y="59"/>
                  </a:lnTo>
                  <a:lnTo>
                    <a:pt x="263" y="55"/>
                  </a:lnTo>
                  <a:lnTo>
                    <a:pt x="259" y="53"/>
                  </a:lnTo>
                  <a:lnTo>
                    <a:pt x="263" y="55"/>
                  </a:lnTo>
                  <a:lnTo>
                    <a:pt x="265" y="53"/>
                  </a:lnTo>
                  <a:lnTo>
                    <a:pt x="210" y="0"/>
                  </a:lnTo>
                  <a:lnTo>
                    <a:pt x="0" y="226"/>
                  </a:lnTo>
                  <a:lnTo>
                    <a:pt x="210" y="450"/>
                  </a:lnTo>
                  <a:lnTo>
                    <a:pt x="269" y="395"/>
                  </a:lnTo>
                  <a:lnTo>
                    <a:pt x="107" y="226"/>
                  </a:lnTo>
                  <a:lnTo>
                    <a:pt x="269" y="55"/>
                  </a:lnTo>
                  <a:lnTo>
                    <a:pt x="265" y="53"/>
                  </a:lnTo>
                  <a:lnTo>
                    <a:pt x="263" y="5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 name="Rectangle 3"/>
          <p:cNvSpPr/>
          <p:nvPr/>
        </p:nvSpPr>
        <p:spPr>
          <a:xfrm>
            <a:off x="1676696" y="399323"/>
            <a:ext cx="5398466" cy="579967"/>
          </a:xfrm>
          <a:prstGeom prst="rect">
            <a:avLst/>
          </a:prstGeom>
        </p:spPr>
        <p:txBody>
          <a:bodyPr wrap="none">
            <a:spAutoFit/>
          </a:bodyPr>
          <a:lstStyle/>
          <a:p>
            <a:pPr algn="ctr">
              <a:lnSpc>
                <a:spcPct val="150000"/>
              </a:lnSpc>
            </a:pPr>
            <a:r>
              <a:rPr lang="en-US" sz="2400" b="1" kern="1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CHƯƠNG 4 </a:t>
            </a:r>
            <a:r>
              <a:rPr lang="vi-VN" sz="2400" b="1" kern="1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KẾT QUẢ NGHIÊN CỨU</a:t>
            </a:r>
            <a:endParaRPr lang="en-US" sz="2400" b="1" kern="1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 name="Rectangle 1"/>
          <p:cNvSpPr/>
          <p:nvPr/>
        </p:nvSpPr>
        <p:spPr>
          <a:xfrm>
            <a:off x="893142" y="840255"/>
            <a:ext cx="2525050" cy="416011"/>
          </a:xfrm>
          <a:prstGeom prst="rect">
            <a:avLst/>
          </a:prstGeom>
        </p:spPr>
        <p:txBody>
          <a:bodyPr wrap="none">
            <a:spAutoFit/>
          </a:bodyPr>
          <a:lstStyle/>
          <a:p>
            <a:pPr algn="just">
              <a:lnSpc>
                <a:spcPct val="150000"/>
              </a:lnSpc>
            </a:pPr>
            <a:r>
              <a:rPr lang="en-US" sz="1600" b="1" kern="100" dirty="0">
                <a:solidFill>
                  <a:schemeClr val="tx1"/>
                </a:solidFill>
                <a:latin typeface="+mn-lt"/>
                <a:ea typeface="Times New Roman" panose="02020603050405020304" pitchFamily="18" charset="0"/>
                <a:cs typeface="Times New Roman" panose="02020603050405020304" pitchFamily="18" charset="0"/>
              </a:rPr>
              <a:t>4.4 </a:t>
            </a:r>
            <a:r>
              <a:rPr lang="vi-VN" sz="1600" b="1" kern="100" dirty="0">
                <a:solidFill>
                  <a:schemeClr val="tx1"/>
                </a:solidFill>
                <a:latin typeface="+mn-lt"/>
                <a:ea typeface="Times New Roman" panose="02020603050405020304" pitchFamily="18" charset="0"/>
                <a:cs typeface="Times New Roman" panose="02020603050405020304" pitchFamily="18" charset="0"/>
              </a:rPr>
              <a:t>Kết quả thử nghiệm </a:t>
            </a:r>
            <a:endParaRPr lang="en-US" sz="1600" b="1" kern="100" dirty="0">
              <a:solidFill>
                <a:schemeClr val="tx1"/>
              </a:solidFill>
              <a:latin typeface="+mn-lt"/>
              <a:ea typeface="Times New Roman" panose="02020603050405020304" pitchFamily="18" charset="0"/>
              <a:cs typeface="Times New Roman" panose="02020603050405020304" pitchFamily="18" charset="0"/>
            </a:endParaRPr>
          </a:p>
        </p:txBody>
      </p:sp>
      <p:sp>
        <p:nvSpPr>
          <p:cNvPr id="5" name="Rectangle 4"/>
          <p:cNvSpPr/>
          <p:nvPr/>
        </p:nvSpPr>
        <p:spPr>
          <a:xfrm>
            <a:off x="1303693" y="1158285"/>
            <a:ext cx="1197764" cy="307777"/>
          </a:xfrm>
          <a:prstGeom prst="rect">
            <a:avLst/>
          </a:prstGeom>
        </p:spPr>
        <p:txBody>
          <a:bodyPr wrap="none">
            <a:spAutoFit/>
          </a:bodyPr>
          <a:lstStyle/>
          <a:p>
            <a:r>
              <a:rPr lang="en-US" b="1" dirty="0" err="1">
                <a:solidFill>
                  <a:schemeClr val="tx1"/>
                </a:solidFill>
              </a:rPr>
              <a:t>Duyệt</a:t>
            </a:r>
            <a:r>
              <a:rPr lang="en-US" b="1" dirty="0">
                <a:solidFill>
                  <a:schemeClr val="tx1"/>
                </a:solidFill>
              </a:rPr>
              <a:t> </a:t>
            </a:r>
            <a:r>
              <a:rPr lang="en-US" b="1" dirty="0" err="1">
                <a:solidFill>
                  <a:schemeClr val="tx1"/>
                </a:solidFill>
              </a:rPr>
              <a:t>đề</a:t>
            </a:r>
            <a:r>
              <a:rPr lang="en-US" b="1" dirty="0">
                <a:solidFill>
                  <a:schemeClr val="tx1"/>
                </a:solidFill>
              </a:rPr>
              <a:t> </a:t>
            </a:r>
            <a:r>
              <a:rPr lang="en-US" b="1" dirty="0" err="1">
                <a:solidFill>
                  <a:schemeClr val="tx1"/>
                </a:solidFill>
              </a:rPr>
              <a:t>tài</a:t>
            </a:r>
            <a:endParaRPr lang="en-US" dirty="0">
              <a:solidFill>
                <a:schemeClr val="tx1"/>
              </a:solidFill>
            </a:endParaRPr>
          </a:p>
        </p:txBody>
      </p:sp>
      <p:pic>
        <p:nvPicPr>
          <p:cNvPr id="35" name="Picture 34" descr="A screenshot of a computer&#10;&#10;Description automatically generated"/>
          <p:cNvPicPr/>
          <p:nvPr/>
        </p:nvPicPr>
        <p:blipFill>
          <a:blip r:embed="rId3"/>
          <a:stretch>
            <a:fillRect/>
          </a:stretch>
        </p:blipFill>
        <p:spPr>
          <a:xfrm>
            <a:off x="1406908" y="1603438"/>
            <a:ext cx="5760720" cy="2727325"/>
          </a:xfrm>
          <a:prstGeom prst="rect">
            <a:avLst/>
          </a:prstGeom>
        </p:spPr>
      </p:pic>
    </p:spTree>
    <p:extLst>
      <p:ext uri="{BB962C8B-B14F-4D97-AF65-F5344CB8AC3E}">
        <p14:creationId xmlns:p14="http://schemas.microsoft.com/office/powerpoint/2010/main" val="4939449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04"/>
        <p:cNvGrpSpPr/>
        <p:nvPr/>
      </p:nvGrpSpPr>
      <p:grpSpPr>
        <a:xfrm>
          <a:off x="0" y="0"/>
          <a:ext cx="0" cy="0"/>
          <a:chOff x="0" y="0"/>
          <a:chExt cx="0" cy="0"/>
        </a:xfrm>
      </p:grpSpPr>
      <p:grpSp>
        <p:nvGrpSpPr>
          <p:cNvPr id="1907" name="Google Shape;1907;p35"/>
          <p:cNvGrpSpPr/>
          <p:nvPr/>
        </p:nvGrpSpPr>
        <p:grpSpPr>
          <a:xfrm flipH="1">
            <a:off x="7263675" y="3692588"/>
            <a:ext cx="1165225" cy="1195388"/>
            <a:chOff x="4767263" y="2460638"/>
            <a:chExt cx="1165225" cy="1195388"/>
          </a:xfrm>
        </p:grpSpPr>
        <p:sp>
          <p:nvSpPr>
            <p:cNvPr id="1908" name="Google Shape;1908;p35"/>
            <p:cNvSpPr/>
            <p:nvPr/>
          </p:nvSpPr>
          <p:spPr>
            <a:xfrm>
              <a:off x="4767263" y="2460638"/>
              <a:ext cx="1165225" cy="1195388"/>
            </a:xfrm>
            <a:custGeom>
              <a:avLst/>
              <a:gdLst/>
              <a:ahLst/>
              <a:cxnLst/>
              <a:rect l="l" t="t" r="r" b="b"/>
              <a:pathLst>
                <a:path w="390" h="401" extrusionOk="0">
                  <a:moveTo>
                    <a:pt x="390" y="143"/>
                  </a:moveTo>
                  <a:cubicBezTo>
                    <a:pt x="376" y="102"/>
                    <a:pt x="350" y="66"/>
                    <a:pt x="316" y="41"/>
                  </a:cubicBezTo>
                  <a:cubicBezTo>
                    <a:pt x="281" y="15"/>
                    <a:pt x="239" y="0"/>
                    <a:pt x="193" y="0"/>
                  </a:cubicBezTo>
                  <a:cubicBezTo>
                    <a:pt x="193" y="14"/>
                    <a:pt x="193" y="14"/>
                    <a:pt x="193" y="14"/>
                  </a:cubicBezTo>
                  <a:cubicBezTo>
                    <a:pt x="86" y="14"/>
                    <a:pt x="0" y="100"/>
                    <a:pt x="0" y="207"/>
                  </a:cubicBezTo>
                  <a:cubicBezTo>
                    <a:pt x="0" y="314"/>
                    <a:pt x="86" y="401"/>
                    <a:pt x="193" y="401"/>
                  </a:cubicBezTo>
                  <a:cubicBezTo>
                    <a:pt x="300" y="401"/>
                    <a:pt x="386" y="314"/>
                    <a:pt x="386" y="207"/>
                  </a:cubicBezTo>
                  <a:cubicBezTo>
                    <a:pt x="386" y="186"/>
                    <a:pt x="383" y="166"/>
                    <a:pt x="377" y="147"/>
                  </a:cubicBezTo>
                  <a:lnTo>
                    <a:pt x="390" y="143"/>
                  </a:lnTo>
                  <a:close/>
                  <a:moveTo>
                    <a:pt x="384" y="207"/>
                  </a:moveTo>
                  <a:cubicBezTo>
                    <a:pt x="384" y="260"/>
                    <a:pt x="363" y="308"/>
                    <a:pt x="328" y="342"/>
                  </a:cubicBezTo>
                  <a:cubicBezTo>
                    <a:pt x="294" y="377"/>
                    <a:pt x="246" y="398"/>
                    <a:pt x="193" y="398"/>
                  </a:cubicBezTo>
                  <a:cubicBezTo>
                    <a:pt x="140" y="398"/>
                    <a:pt x="92" y="377"/>
                    <a:pt x="58" y="342"/>
                  </a:cubicBezTo>
                  <a:cubicBezTo>
                    <a:pt x="23" y="308"/>
                    <a:pt x="2" y="260"/>
                    <a:pt x="2" y="207"/>
                  </a:cubicBezTo>
                  <a:cubicBezTo>
                    <a:pt x="2" y="154"/>
                    <a:pt x="23" y="107"/>
                    <a:pt x="58" y="72"/>
                  </a:cubicBezTo>
                  <a:cubicBezTo>
                    <a:pt x="92" y="37"/>
                    <a:pt x="140" y="16"/>
                    <a:pt x="193" y="16"/>
                  </a:cubicBezTo>
                  <a:cubicBezTo>
                    <a:pt x="193" y="30"/>
                    <a:pt x="193" y="30"/>
                    <a:pt x="193" y="30"/>
                  </a:cubicBezTo>
                  <a:cubicBezTo>
                    <a:pt x="232" y="30"/>
                    <a:pt x="269" y="43"/>
                    <a:pt x="298" y="64"/>
                  </a:cubicBezTo>
                  <a:cubicBezTo>
                    <a:pt x="328" y="86"/>
                    <a:pt x="350" y="117"/>
                    <a:pt x="362" y="152"/>
                  </a:cubicBezTo>
                  <a:cubicBezTo>
                    <a:pt x="375" y="148"/>
                    <a:pt x="375" y="148"/>
                    <a:pt x="375" y="148"/>
                  </a:cubicBezTo>
                  <a:cubicBezTo>
                    <a:pt x="381" y="167"/>
                    <a:pt x="384" y="187"/>
                    <a:pt x="384" y="20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9" name="Google Shape;1909;p35"/>
            <p:cNvSpPr/>
            <p:nvPr/>
          </p:nvSpPr>
          <p:spPr>
            <a:xfrm>
              <a:off x="4851400" y="3232163"/>
              <a:ext cx="111125" cy="53975"/>
            </a:xfrm>
            <a:custGeom>
              <a:avLst/>
              <a:gdLst/>
              <a:ahLst/>
              <a:cxnLst/>
              <a:rect l="l" t="t" r="r" b="b"/>
              <a:pathLst>
                <a:path w="37" h="18" extrusionOk="0">
                  <a:moveTo>
                    <a:pt x="36" y="0"/>
                  </a:moveTo>
                  <a:cubicBezTo>
                    <a:pt x="0" y="14"/>
                    <a:pt x="0" y="14"/>
                    <a:pt x="0" y="14"/>
                  </a:cubicBezTo>
                  <a:cubicBezTo>
                    <a:pt x="0" y="15"/>
                    <a:pt x="1" y="17"/>
                    <a:pt x="1" y="18"/>
                  </a:cubicBezTo>
                  <a:cubicBezTo>
                    <a:pt x="37" y="3"/>
                    <a:pt x="37" y="3"/>
                    <a:pt x="37" y="3"/>
                  </a:cubicBezTo>
                  <a:cubicBezTo>
                    <a:pt x="37" y="2"/>
                    <a:pt x="36" y="1"/>
                    <a:pt x="36"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0" name="Google Shape;1910;p35"/>
            <p:cNvSpPr/>
            <p:nvPr/>
          </p:nvSpPr>
          <p:spPr>
            <a:xfrm>
              <a:off x="4840288" y="3206763"/>
              <a:ext cx="112712" cy="47625"/>
            </a:xfrm>
            <a:custGeom>
              <a:avLst/>
              <a:gdLst/>
              <a:ahLst/>
              <a:cxnLst/>
              <a:rect l="l" t="t" r="r" b="b"/>
              <a:pathLst>
                <a:path w="38" h="16" extrusionOk="0">
                  <a:moveTo>
                    <a:pt x="37" y="0"/>
                  </a:moveTo>
                  <a:cubicBezTo>
                    <a:pt x="0" y="12"/>
                    <a:pt x="0" y="12"/>
                    <a:pt x="0" y="12"/>
                  </a:cubicBezTo>
                  <a:cubicBezTo>
                    <a:pt x="0" y="14"/>
                    <a:pt x="1" y="15"/>
                    <a:pt x="1" y="16"/>
                  </a:cubicBezTo>
                  <a:cubicBezTo>
                    <a:pt x="38" y="4"/>
                    <a:pt x="38" y="4"/>
                    <a:pt x="38" y="4"/>
                  </a:cubicBezTo>
                  <a:cubicBezTo>
                    <a:pt x="37" y="2"/>
                    <a:pt x="37" y="1"/>
                    <a:pt x="3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1" name="Google Shape;1911;p35"/>
            <p:cNvSpPr/>
            <p:nvPr/>
          </p:nvSpPr>
          <p:spPr>
            <a:xfrm>
              <a:off x="4864100" y="3257563"/>
              <a:ext cx="109537" cy="61913"/>
            </a:xfrm>
            <a:custGeom>
              <a:avLst/>
              <a:gdLst/>
              <a:ahLst/>
              <a:cxnLst/>
              <a:rect l="l" t="t" r="r" b="b"/>
              <a:pathLst>
                <a:path w="37" h="21" extrusionOk="0">
                  <a:moveTo>
                    <a:pt x="35" y="0"/>
                  </a:moveTo>
                  <a:cubicBezTo>
                    <a:pt x="0" y="17"/>
                    <a:pt x="0" y="17"/>
                    <a:pt x="0" y="17"/>
                  </a:cubicBezTo>
                  <a:cubicBezTo>
                    <a:pt x="1" y="18"/>
                    <a:pt x="2" y="19"/>
                    <a:pt x="2" y="21"/>
                  </a:cubicBezTo>
                  <a:cubicBezTo>
                    <a:pt x="37" y="3"/>
                    <a:pt x="37" y="3"/>
                    <a:pt x="37" y="3"/>
                  </a:cubicBezTo>
                  <a:cubicBezTo>
                    <a:pt x="36" y="2"/>
                    <a:pt x="36" y="1"/>
                    <a:pt x="35"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2" name="Google Shape;1912;p35"/>
            <p:cNvSpPr/>
            <p:nvPr/>
          </p:nvSpPr>
          <p:spPr>
            <a:xfrm>
              <a:off x="4881563" y="3281375"/>
              <a:ext cx="104775" cy="68263"/>
            </a:xfrm>
            <a:custGeom>
              <a:avLst/>
              <a:gdLst/>
              <a:ahLst/>
              <a:cxnLst/>
              <a:rect l="l" t="t" r="r" b="b"/>
              <a:pathLst>
                <a:path w="35" h="23" extrusionOk="0">
                  <a:moveTo>
                    <a:pt x="33" y="0"/>
                  </a:moveTo>
                  <a:cubicBezTo>
                    <a:pt x="0" y="19"/>
                    <a:pt x="0" y="19"/>
                    <a:pt x="0" y="19"/>
                  </a:cubicBezTo>
                  <a:cubicBezTo>
                    <a:pt x="0" y="20"/>
                    <a:pt x="1" y="22"/>
                    <a:pt x="2" y="23"/>
                  </a:cubicBezTo>
                  <a:cubicBezTo>
                    <a:pt x="35" y="3"/>
                    <a:pt x="35" y="3"/>
                    <a:pt x="35" y="3"/>
                  </a:cubicBezTo>
                  <a:cubicBezTo>
                    <a:pt x="35" y="2"/>
                    <a:pt x="34" y="1"/>
                    <a:pt x="33"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3" name="Google Shape;1913;p35"/>
            <p:cNvSpPr/>
            <p:nvPr/>
          </p:nvSpPr>
          <p:spPr>
            <a:xfrm>
              <a:off x="4814888" y="3125800"/>
              <a:ext cx="117475" cy="26988"/>
            </a:xfrm>
            <a:custGeom>
              <a:avLst/>
              <a:gdLst/>
              <a:ahLst/>
              <a:cxnLst/>
              <a:rect l="l" t="t" r="r" b="b"/>
              <a:pathLst>
                <a:path w="39" h="9" extrusionOk="0">
                  <a:moveTo>
                    <a:pt x="39" y="0"/>
                  </a:moveTo>
                  <a:cubicBezTo>
                    <a:pt x="0" y="5"/>
                    <a:pt x="0" y="5"/>
                    <a:pt x="0" y="5"/>
                  </a:cubicBezTo>
                  <a:cubicBezTo>
                    <a:pt x="1" y="6"/>
                    <a:pt x="1" y="8"/>
                    <a:pt x="1" y="9"/>
                  </a:cubicBezTo>
                  <a:cubicBezTo>
                    <a:pt x="39" y="4"/>
                    <a:pt x="39" y="4"/>
                    <a:pt x="39" y="4"/>
                  </a:cubicBezTo>
                  <a:cubicBezTo>
                    <a:pt x="39" y="3"/>
                    <a:pt x="39" y="2"/>
                    <a:pt x="39"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4" name="Google Shape;1914;p35"/>
            <p:cNvSpPr/>
            <p:nvPr/>
          </p:nvSpPr>
          <p:spPr>
            <a:xfrm>
              <a:off x="4813300" y="3098813"/>
              <a:ext cx="115887" cy="20638"/>
            </a:xfrm>
            <a:custGeom>
              <a:avLst/>
              <a:gdLst/>
              <a:ahLst/>
              <a:cxnLst/>
              <a:rect l="l" t="t" r="r" b="b"/>
              <a:pathLst>
                <a:path w="39" h="7" extrusionOk="0">
                  <a:moveTo>
                    <a:pt x="39" y="0"/>
                  </a:moveTo>
                  <a:cubicBezTo>
                    <a:pt x="0" y="2"/>
                    <a:pt x="0" y="2"/>
                    <a:pt x="0" y="2"/>
                  </a:cubicBezTo>
                  <a:cubicBezTo>
                    <a:pt x="0" y="4"/>
                    <a:pt x="1" y="5"/>
                    <a:pt x="1" y="7"/>
                  </a:cubicBezTo>
                  <a:cubicBezTo>
                    <a:pt x="39" y="4"/>
                    <a:pt x="39" y="4"/>
                    <a:pt x="39" y="4"/>
                  </a:cubicBezTo>
                  <a:cubicBezTo>
                    <a:pt x="39" y="3"/>
                    <a:pt x="39" y="2"/>
                    <a:pt x="39"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5" name="Google Shape;1915;p35"/>
            <p:cNvSpPr/>
            <p:nvPr/>
          </p:nvSpPr>
          <p:spPr>
            <a:xfrm>
              <a:off x="4916488" y="3325825"/>
              <a:ext cx="101600" cy="80963"/>
            </a:xfrm>
            <a:custGeom>
              <a:avLst/>
              <a:gdLst/>
              <a:ahLst/>
              <a:cxnLst/>
              <a:rect l="l" t="t" r="r" b="b"/>
              <a:pathLst>
                <a:path w="34" h="27" extrusionOk="0">
                  <a:moveTo>
                    <a:pt x="31" y="0"/>
                  </a:moveTo>
                  <a:cubicBezTo>
                    <a:pt x="0" y="24"/>
                    <a:pt x="0" y="24"/>
                    <a:pt x="0" y="24"/>
                  </a:cubicBezTo>
                  <a:cubicBezTo>
                    <a:pt x="1" y="25"/>
                    <a:pt x="2" y="26"/>
                    <a:pt x="3" y="27"/>
                  </a:cubicBezTo>
                  <a:cubicBezTo>
                    <a:pt x="34" y="3"/>
                    <a:pt x="34" y="3"/>
                    <a:pt x="34" y="3"/>
                  </a:cubicBezTo>
                  <a:cubicBezTo>
                    <a:pt x="33" y="2"/>
                    <a:pt x="32" y="1"/>
                    <a:pt x="31"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6" name="Google Shape;1916;p35"/>
            <p:cNvSpPr/>
            <p:nvPr/>
          </p:nvSpPr>
          <p:spPr>
            <a:xfrm>
              <a:off x="4821238" y="3155963"/>
              <a:ext cx="117475" cy="31750"/>
            </a:xfrm>
            <a:custGeom>
              <a:avLst/>
              <a:gdLst/>
              <a:ahLst/>
              <a:cxnLst/>
              <a:rect l="l" t="t" r="r" b="b"/>
              <a:pathLst>
                <a:path w="39" h="11" extrusionOk="0">
                  <a:moveTo>
                    <a:pt x="38" y="0"/>
                  </a:moveTo>
                  <a:cubicBezTo>
                    <a:pt x="0" y="6"/>
                    <a:pt x="0" y="6"/>
                    <a:pt x="0" y="6"/>
                  </a:cubicBezTo>
                  <a:cubicBezTo>
                    <a:pt x="0" y="8"/>
                    <a:pt x="1" y="9"/>
                    <a:pt x="1" y="11"/>
                  </a:cubicBezTo>
                  <a:cubicBezTo>
                    <a:pt x="39" y="3"/>
                    <a:pt x="39" y="3"/>
                    <a:pt x="39" y="3"/>
                  </a:cubicBezTo>
                  <a:cubicBezTo>
                    <a:pt x="39" y="2"/>
                    <a:pt x="38" y="1"/>
                    <a:pt x="38"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7" name="Google Shape;1917;p35"/>
            <p:cNvSpPr/>
            <p:nvPr/>
          </p:nvSpPr>
          <p:spPr>
            <a:xfrm>
              <a:off x="4830763" y="3179775"/>
              <a:ext cx="112712" cy="41275"/>
            </a:xfrm>
            <a:custGeom>
              <a:avLst/>
              <a:gdLst/>
              <a:ahLst/>
              <a:cxnLst/>
              <a:rect l="l" t="t" r="r" b="b"/>
              <a:pathLst>
                <a:path w="38" h="14" extrusionOk="0">
                  <a:moveTo>
                    <a:pt x="37" y="0"/>
                  </a:moveTo>
                  <a:cubicBezTo>
                    <a:pt x="0" y="10"/>
                    <a:pt x="0" y="10"/>
                    <a:pt x="0" y="10"/>
                  </a:cubicBezTo>
                  <a:cubicBezTo>
                    <a:pt x="0" y="11"/>
                    <a:pt x="0" y="13"/>
                    <a:pt x="1" y="14"/>
                  </a:cubicBezTo>
                  <a:cubicBezTo>
                    <a:pt x="38" y="4"/>
                    <a:pt x="38" y="4"/>
                    <a:pt x="38" y="4"/>
                  </a:cubicBezTo>
                  <a:cubicBezTo>
                    <a:pt x="38" y="3"/>
                    <a:pt x="37" y="2"/>
                    <a:pt x="3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8" name="Google Shape;1918;p35"/>
            <p:cNvSpPr/>
            <p:nvPr/>
          </p:nvSpPr>
          <p:spPr>
            <a:xfrm>
              <a:off x="4899025" y="3305188"/>
              <a:ext cx="101600" cy="74613"/>
            </a:xfrm>
            <a:custGeom>
              <a:avLst/>
              <a:gdLst/>
              <a:ahLst/>
              <a:cxnLst/>
              <a:rect l="l" t="t" r="r" b="b"/>
              <a:pathLst>
                <a:path w="34" h="25" extrusionOk="0">
                  <a:moveTo>
                    <a:pt x="32" y="0"/>
                  </a:moveTo>
                  <a:cubicBezTo>
                    <a:pt x="0" y="21"/>
                    <a:pt x="0" y="21"/>
                    <a:pt x="0" y="21"/>
                  </a:cubicBezTo>
                  <a:cubicBezTo>
                    <a:pt x="1" y="22"/>
                    <a:pt x="1" y="24"/>
                    <a:pt x="2" y="25"/>
                  </a:cubicBezTo>
                  <a:cubicBezTo>
                    <a:pt x="34" y="3"/>
                    <a:pt x="34" y="3"/>
                    <a:pt x="34" y="3"/>
                  </a:cubicBezTo>
                  <a:cubicBezTo>
                    <a:pt x="34" y="2"/>
                    <a:pt x="33" y="1"/>
                    <a:pt x="32"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9" name="Google Shape;1919;p35"/>
            <p:cNvSpPr/>
            <p:nvPr/>
          </p:nvSpPr>
          <p:spPr>
            <a:xfrm>
              <a:off x="5135563" y="3459175"/>
              <a:ext cx="52387" cy="111125"/>
            </a:xfrm>
            <a:custGeom>
              <a:avLst/>
              <a:gdLst/>
              <a:ahLst/>
              <a:cxnLst/>
              <a:rect l="l" t="t" r="r" b="b"/>
              <a:pathLst>
                <a:path w="18" h="37" extrusionOk="0">
                  <a:moveTo>
                    <a:pt x="15" y="0"/>
                  </a:moveTo>
                  <a:cubicBezTo>
                    <a:pt x="0" y="36"/>
                    <a:pt x="0" y="36"/>
                    <a:pt x="0" y="36"/>
                  </a:cubicBezTo>
                  <a:cubicBezTo>
                    <a:pt x="1" y="36"/>
                    <a:pt x="3" y="37"/>
                    <a:pt x="4" y="37"/>
                  </a:cubicBezTo>
                  <a:cubicBezTo>
                    <a:pt x="18" y="1"/>
                    <a:pt x="18" y="1"/>
                    <a:pt x="18" y="1"/>
                  </a:cubicBezTo>
                  <a:cubicBezTo>
                    <a:pt x="17" y="1"/>
                    <a:pt x="16" y="1"/>
                    <a:pt x="15"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0" name="Google Shape;1920;p35"/>
            <p:cNvSpPr/>
            <p:nvPr/>
          </p:nvSpPr>
          <p:spPr>
            <a:xfrm>
              <a:off x="5102225" y="3448063"/>
              <a:ext cx="61912" cy="109538"/>
            </a:xfrm>
            <a:custGeom>
              <a:avLst/>
              <a:gdLst/>
              <a:ahLst/>
              <a:cxnLst/>
              <a:rect l="l" t="t" r="r" b="b"/>
              <a:pathLst>
                <a:path w="21" h="37" extrusionOk="0">
                  <a:moveTo>
                    <a:pt x="18" y="0"/>
                  </a:moveTo>
                  <a:cubicBezTo>
                    <a:pt x="0" y="35"/>
                    <a:pt x="0" y="35"/>
                    <a:pt x="0" y="35"/>
                  </a:cubicBezTo>
                  <a:cubicBezTo>
                    <a:pt x="2" y="35"/>
                    <a:pt x="3" y="36"/>
                    <a:pt x="4" y="37"/>
                  </a:cubicBezTo>
                  <a:cubicBezTo>
                    <a:pt x="21" y="2"/>
                    <a:pt x="21" y="2"/>
                    <a:pt x="21" y="2"/>
                  </a:cubicBezTo>
                  <a:cubicBezTo>
                    <a:pt x="20" y="1"/>
                    <a:pt x="19" y="1"/>
                    <a:pt x="18"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1" name="Google Shape;1921;p35"/>
            <p:cNvSpPr/>
            <p:nvPr/>
          </p:nvSpPr>
          <p:spPr>
            <a:xfrm>
              <a:off x="5072063" y="3435363"/>
              <a:ext cx="68262" cy="104775"/>
            </a:xfrm>
            <a:custGeom>
              <a:avLst/>
              <a:gdLst/>
              <a:ahLst/>
              <a:cxnLst/>
              <a:rect l="l" t="t" r="r" b="b"/>
              <a:pathLst>
                <a:path w="23" h="35" extrusionOk="0">
                  <a:moveTo>
                    <a:pt x="20" y="0"/>
                  </a:moveTo>
                  <a:cubicBezTo>
                    <a:pt x="0" y="33"/>
                    <a:pt x="0" y="33"/>
                    <a:pt x="0" y="33"/>
                  </a:cubicBezTo>
                  <a:cubicBezTo>
                    <a:pt x="1" y="34"/>
                    <a:pt x="3" y="35"/>
                    <a:pt x="4" y="35"/>
                  </a:cubicBezTo>
                  <a:cubicBezTo>
                    <a:pt x="23" y="2"/>
                    <a:pt x="23" y="2"/>
                    <a:pt x="23" y="2"/>
                  </a:cubicBezTo>
                  <a:cubicBezTo>
                    <a:pt x="22" y="1"/>
                    <a:pt x="21" y="0"/>
                    <a:pt x="20"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2" name="Google Shape;1922;p35"/>
            <p:cNvSpPr/>
            <p:nvPr/>
          </p:nvSpPr>
          <p:spPr>
            <a:xfrm>
              <a:off x="4940300" y="3349638"/>
              <a:ext cx="93662" cy="82550"/>
            </a:xfrm>
            <a:custGeom>
              <a:avLst/>
              <a:gdLst/>
              <a:ahLst/>
              <a:cxnLst/>
              <a:rect l="l" t="t" r="r" b="b"/>
              <a:pathLst>
                <a:path w="31" h="28" extrusionOk="0">
                  <a:moveTo>
                    <a:pt x="29" y="0"/>
                  </a:moveTo>
                  <a:cubicBezTo>
                    <a:pt x="0" y="25"/>
                    <a:pt x="0" y="25"/>
                    <a:pt x="0" y="25"/>
                  </a:cubicBezTo>
                  <a:cubicBezTo>
                    <a:pt x="1" y="26"/>
                    <a:pt x="2" y="27"/>
                    <a:pt x="3" y="28"/>
                  </a:cubicBezTo>
                  <a:cubicBezTo>
                    <a:pt x="31" y="2"/>
                    <a:pt x="31" y="2"/>
                    <a:pt x="31" y="2"/>
                  </a:cubicBezTo>
                  <a:cubicBezTo>
                    <a:pt x="31" y="1"/>
                    <a:pt x="30" y="0"/>
                    <a:pt x="29"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3" name="Google Shape;1923;p35"/>
            <p:cNvSpPr/>
            <p:nvPr/>
          </p:nvSpPr>
          <p:spPr>
            <a:xfrm>
              <a:off x="5167313" y="3468700"/>
              <a:ext cx="47625" cy="112713"/>
            </a:xfrm>
            <a:custGeom>
              <a:avLst/>
              <a:gdLst/>
              <a:ahLst/>
              <a:cxnLst/>
              <a:rect l="l" t="t" r="r" b="b"/>
              <a:pathLst>
                <a:path w="16" h="38" extrusionOk="0">
                  <a:moveTo>
                    <a:pt x="13" y="0"/>
                  </a:moveTo>
                  <a:cubicBezTo>
                    <a:pt x="0" y="37"/>
                    <a:pt x="0" y="37"/>
                    <a:pt x="0" y="37"/>
                  </a:cubicBezTo>
                  <a:cubicBezTo>
                    <a:pt x="1" y="37"/>
                    <a:pt x="3" y="38"/>
                    <a:pt x="4" y="38"/>
                  </a:cubicBezTo>
                  <a:cubicBezTo>
                    <a:pt x="16" y="2"/>
                    <a:pt x="16" y="2"/>
                    <a:pt x="16" y="2"/>
                  </a:cubicBezTo>
                  <a:cubicBezTo>
                    <a:pt x="15" y="1"/>
                    <a:pt x="14" y="1"/>
                    <a:pt x="13"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4" name="Google Shape;1924;p35"/>
            <p:cNvSpPr/>
            <p:nvPr/>
          </p:nvSpPr>
          <p:spPr>
            <a:xfrm>
              <a:off x="5041900" y="3421075"/>
              <a:ext cx="74612" cy="101600"/>
            </a:xfrm>
            <a:custGeom>
              <a:avLst/>
              <a:gdLst/>
              <a:ahLst/>
              <a:cxnLst/>
              <a:rect l="l" t="t" r="r" b="b"/>
              <a:pathLst>
                <a:path w="25" h="34" extrusionOk="0">
                  <a:moveTo>
                    <a:pt x="22" y="0"/>
                  </a:moveTo>
                  <a:cubicBezTo>
                    <a:pt x="0" y="32"/>
                    <a:pt x="0" y="32"/>
                    <a:pt x="0" y="32"/>
                  </a:cubicBezTo>
                  <a:cubicBezTo>
                    <a:pt x="1" y="33"/>
                    <a:pt x="3" y="33"/>
                    <a:pt x="4" y="34"/>
                  </a:cubicBezTo>
                  <a:cubicBezTo>
                    <a:pt x="25" y="2"/>
                    <a:pt x="25" y="2"/>
                    <a:pt x="25" y="2"/>
                  </a:cubicBezTo>
                  <a:cubicBezTo>
                    <a:pt x="24" y="1"/>
                    <a:pt x="23" y="1"/>
                    <a:pt x="22"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5" name="Google Shape;1925;p35"/>
            <p:cNvSpPr/>
            <p:nvPr/>
          </p:nvSpPr>
          <p:spPr>
            <a:xfrm>
              <a:off x="4964113" y="3367100"/>
              <a:ext cx="90487" cy="88900"/>
            </a:xfrm>
            <a:custGeom>
              <a:avLst/>
              <a:gdLst/>
              <a:ahLst/>
              <a:cxnLst/>
              <a:rect l="l" t="t" r="r" b="b"/>
              <a:pathLst>
                <a:path w="30" h="30" extrusionOk="0">
                  <a:moveTo>
                    <a:pt x="27" y="0"/>
                  </a:moveTo>
                  <a:cubicBezTo>
                    <a:pt x="0" y="27"/>
                    <a:pt x="0" y="27"/>
                    <a:pt x="0" y="27"/>
                  </a:cubicBezTo>
                  <a:cubicBezTo>
                    <a:pt x="1" y="28"/>
                    <a:pt x="2" y="29"/>
                    <a:pt x="3" y="30"/>
                  </a:cubicBezTo>
                  <a:cubicBezTo>
                    <a:pt x="30" y="3"/>
                    <a:pt x="30" y="3"/>
                    <a:pt x="30" y="3"/>
                  </a:cubicBezTo>
                  <a:cubicBezTo>
                    <a:pt x="29" y="2"/>
                    <a:pt x="28" y="1"/>
                    <a:pt x="2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6" name="Google Shape;1926;p35"/>
            <p:cNvSpPr/>
            <p:nvPr/>
          </p:nvSpPr>
          <p:spPr>
            <a:xfrm>
              <a:off x="4989513" y="3387738"/>
              <a:ext cx="85725" cy="93663"/>
            </a:xfrm>
            <a:custGeom>
              <a:avLst/>
              <a:gdLst/>
              <a:ahLst/>
              <a:cxnLst/>
              <a:rect l="l" t="t" r="r" b="b"/>
              <a:pathLst>
                <a:path w="29" h="31" extrusionOk="0">
                  <a:moveTo>
                    <a:pt x="26" y="0"/>
                  </a:moveTo>
                  <a:cubicBezTo>
                    <a:pt x="0" y="28"/>
                    <a:pt x="0" y="28"/>
                    <a:pt x="0" y="28"/>
                  </a:cubicBezTo>
                  <a:cubicBezTo>
                    <a:pt x="1" y="29"/>
                    <a:pt x="2" y="30"/>
                    <a:pt x="3" y="31"/>
                  </a:cubicBezTo>
                  <a:cubicBezTo>
                    <a:pt x="29" y="2"/>
                    <a:pt x="29" y="2"/>
                    <a:pt x="29" y="2"/>
                  </a:cubicBezTo>
                  <a:cubicBezTo>
                    <a:pt x="28" y="1"/>
                    <a:pt x="27" y="0"/>
                    <a:pt x="26"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7" name="Google Shape;1927;p35"/>
            <p:cNvSpPr/>
            <p:nvPr/>
          </p:nvSpPr>
          <p:spPr>
            <a:xfrm>
              <a:off x="5014913" y="3403613"/>
              <a:ext cx="80962" cy="101600"/>
            </a:xfrm>
            <a:custGeom>
              <a:avLst/>
              <a:gdLst/>
              <a:ahLst/>
              <a:cxnLst/>
              <a:rect l="l" t="t" r="r" b="b"/>
              <a:pathLst>
                <a:path w="27" h="34" extrusionOk="0">
                  <a:moveTo>
                    <a:pt x="24" y="0"/>
                  </a:moveTo>
                  <a:cubicBezTo>
                    <a:pt x="0" y="31"/>
                    <a:pt x="0" y="31"/>
                    <a:pt x="0" y="31"/>
                  </a:cubicBezTo>
                  <a:cubicBezTo>
                    <a:pt x="1" y="32"/>
                    <a:pt x="2" y="33"/>
                    <a:pt x="3" y="34"/>
                  </a:cubicBezTo>
                  <a:cubicBezTo>
                    <a:pt x="27" y="3"/>
                    <a:pt x="27" y="3"/>
                    <a:pt x="27" y="3"/>
                  </a:cubicBezTo>
                  <a:cubicBezTo>
                    <a:pt x="26" y="2"/>
                    <a:pt x="25" y="1"/>
                    <a:pt x="24"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8" name="Google Shape;1928;p35"/>
            <p:cNvSpPr/>
            <p:nvPr/>
          </p:nvSpPr>
          <p:spPr>
            <a:xfrm>
              <a:off x="4813300" y="2579700"/>
              <a:ext cx="1028700" cy="996950"/>
            </a:xfrm>
            <a:custGeom>
              <a:avLst/>
              <a:gdLst/>
              <a:ahLst/>
              <a:cxnLst/>
              <a:rect l="l" t="t" r="r" b="b"/>
              <a:pathLst>
                <a:path w="345" h="334" extrusionOk="0">
                  <a:moveTo>
                    <a:pt x="178" y="0"/>
                  </a:moveTo>
                  <a:cubicBezTo>
                    <a:pt x="86" y="0"/>
                    <a:pt x="11" y="75"/>
                    <a:pt x="11" y="167"/>
                  </a:cubicBezTo>
                  <a:cubicBezTo>
                    <a:pt x="0" y="167"/>
                    <a:pt x="0" y="167"/>
                    <a:pt x="0" y="167"/>
                  </a:cubicBezTo>
                  <a:cubicBezTo>
                    <a:pt x="0" y="168"/>
                    <a:pt x="0" y="169"/>
                    <a:pt x="0" y="169"/>
                  </a:cubicBezTo>
                  <a:cubicBezTo>
                    <a:pt x="39" y="169"/>
                    <a:pt x="39" y="169"/>
                    <a:pt x="39" y="169"/>
                  </a:cubicBezTo>
                  <a:cubicBezTo>
                    <a:pt x="39" y="168"/>
                    <a:pt x="39" y="168"/>
                    <a:pt x="39" y="167"/>
                  </a:cubicBezTo>
                  <a:cubicBezTo>
                    <a:pt x="28" y="167"/>
                    <a:pt x="28" y="167"/>
                    <a:pt x="28" y="167"/>
                  </a:cubicBezTo>
                  <a:cubicBezTo>
                    <a:pt x="28" y="126"/>
                    <a:pt x="45" y="88"/>
                    <a:pt x="72" y="61"/>
                  </a:cubicBezTo>
                  <a:cubicBezTo>
                    <a:pt x="99" y="34"/>
                    <a:pt x="137" y="17"/>
                    <a:pt x="178" y="17"/>
                  </a:cubicBezTo>
                  <a:cubicBezTo>
                    <a:pt x="219" y="17"/>
                    <a:pt x="257" y="34"/>
                    <a:pt x="284" y="61"/>
                  </a:cubicBezTo>
                  <a:cubicBezTo>
                    <a:pt x="311" y="88"/>
                    <a:pt x="328" y="126"/>
                    <a:pt x="328" y="167"/>
                  </a:cubicBezTo>
                  <a:cubicBezTo>
                    <a:pt x="328" y="209"/>
                    <a:pt x="311" y="246"/>
                    <a:pt x="284" y="273"/>
                  </a:cubicBezTo>
                  <a:cubicBezTo>
                    <a:pt x="257" y="301"/>
                    <a:pt x="219" y="317"/>
                    <a:pt x="178" y="317"/>
                  </a:cubicBezTo>
                  <a:cubicBezTo>
                    <a:pt x="162" y="317"/>
                    <a:pt x="146" y="315"/>
                    <a:pt x="132" y="310"/>
                  </a:cubicBezTo>
                  <a:cubicBezTo>
                    <a:pt x="126" y="326"/>
                    <a:pt x="126" y="326"/>
                    <a:pt x="126" y="326"/>
                  </a:cubicBezTo>
                  <a:cubicBezTo>
                    <a:pt x="143" y="331"/>
                    <a:pt x="160" y="334"/>
                    <a:pt x="178" y="334"/>
                  </a:cubicBezTo>
                  <a:cubicBezTo>
                    <a:pt x="270" y="334"/>
                    <a:pt x="345" y="259"/>
                    <a:pt x="345" y="167"/>
                  </a:cubicBezTo>
                  <a:cubicBezTo>
                    <a:pt x="345" y="75"/>
                    <a:pt x="270" y="0"/>
                    <a:pt x="178"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9" name="Google Shape;1929;p35"/>
            <p:cNvSpPr/>
            <p:nvPr/>
          </p:nvSpPr>
          <p:spPr>
            <a:xfrm>
              <a:off x="4967288" y="2701938"/>
              <a:ext cx="752475" cy="752475"/>
            </a:xfrm>
            <a:custGeom>
              <a:avLst/>
              <a:gdLst/>
              <a:ahLst/>
              <a:cxnLst/>
              <a:rect l="l" t="t" r="r" b="b"/>
              <a:pathLst>
                <a:path w="252" h="252" extrusionOk="0">
                  <a:moveTo>
                    <a:pt x="126" y="0"/>
                  </a:moveTo>
                  <a:cubicBezTo>
                    <a:pt x="56" y="0"/>
                    <a:pt x="0" y="57"/>
                    <a:pt x="0" y="126"/>
                  </a:cubicBezTo>
                  <a:cubicBezTo>
                    <a:pt x="0" y="196"/>
                    <a:pt x="56" y="252"/>
                    <a:pt x="126" y="252"/>
                  </a:cubicBezTo>
                  <a:cubicBezTo>
                    <a:pt x="195" y="252"/>
                    <a:pt x="252" y="196"/>
                    <a:pt x="252" y="126"/>
                  </a:cubicBezTo>
                  <a:cubicBezTo>
                    <a:pt x="252" y="57"/>
                    <a:pt x="195" y="0"/>
                    <a:pt x="126" y="0"/>
                  </a:cubicBezTo>
                  <a:close/>
                  <a:moveTo>
                    <a:pt x="198" y="198"/>
                  </a:moveTo>
                  <a:cubicBezTo>
                    <a:pt x="179" y="216"/>
                    <a:pt x="154" y="227"/>
                    <a:pt x="126" y="227"/>
                  </a:cubicBezTo>
                  <a:cubicBezTo>
                    <a:pt x="126" y="244"/>
                    <a:pt x="126" y="244"/>
                    <a:pt x="126" y="244"/>
                  </a:cubicBezTo>
                  <a:cubicBezTo>
                    <a:pt x="61" y="244"/>
                    <a:pt x="9" y="191"/>
                    <a:pt x="9" y="126"/>
                  </a:cubicBezTo>
                  <a:cubicBezTo>
                    <a:pt x="25" y="126"/>
                    <a:pt x="25" y="126"/>
                    <a:pt x="25" y="126"/>
                  </a:cubicBezTo>
                  <a:cubicBezTo>
                    <a:pt x="25" y="98"/>
                    <a:pt x="36" y="73"/>
                    <a:pt x="54" y="55"/>
                  </a:cubicBezTo>
                  <a:cubicBezTo>
                    <a:pt x="73" y="36"/>
                    <a:pt x="98" y="25"/>
                    <a:pt x="126" y="25"/>
                  </a:cubicBezTo>
                  <a:cubicBezTo>
                    <a:pt x="126" y="9"/>
                    <a:pt x="126" y="9"/>
                    <a:pt x="126" y="9"/>
                  </a:cubicBezTo>
                  <a:cubicBezTo>
                    <a:pt x="191" y="9"/>
                    <a:pt x="243" y="61"/>
                    <a:pt x="243" y="126"/>
                  </a:cubicBezTo>
                  <a:cubicBezTo>
                    <a:pt x="227" y="126"/>
                    <a:pt x="227" y="126"/>
                    <a:pt x="227" y="126"/>
                  </a:cubicBezTo>
                  <a:cubicBezTo>
                    <a:pt x="227" y="154"/>
                    <a:pt x="216" y="179"/>
                    <a:pt x="198" y="19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0" name="Google Shape;1930;p35"/>
            <p:cNvSpPr/>
            <p:nvPr/>
          </p:nvSpPr>
          <p:spPr>
            <a:xfrm>
              <a:off x="5138738" y="2871800"/>
              <a:ext cx="411300" cy="4143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31" name="Google Shape;1931;p35"/>
          <p:cNvGrpSpPr/>
          <p:nvPr/>
        </p:nvGrpSpPr>
        <p:grpSpPr>
          <a:xfrm flipH="1">
            <a:off x="7920100" y="399323"/>
            <a:ext cx="737103" cy="481417"/>
            <a:chOff x="5716588" y="460375"/>
            <a:chExt cx="1093787" cy="714375"/>
          </a:xfrm>
        </p:grpSpPr>
        <p:sp>
          <p:nvSpPr>
            <p:cNvPr id="1932" name="Google Shape;1932;p35"/>
            <p:cNvSpPr/>
            <p:nvPr/>
          </p:nvSpPr>
          <p:spPr>
            <a:xfrm>
              <a:off x="5716588" y="460375"/>
              <a:ext cx="427037" cy="714375"/>
            </a:xfrm>
            <a:custGeom>
              <a:avLst/>
              <a:gdLst/>
              <a:ahLst/>
              <a:cxnLst/>
              <a:rect l="l" t="t" r="r" b="b"/>
              <a:pathLst>
                <a:path w="269" h="450" extrusionOk="0">
                  <a:moveTo>
                    <a:pt x="266" y="55"/>
                  </a:moveTo>
                  <a:lnTo>
                    <a:pt x="262" y="53"/>
                  </a:lnTo>
                  <a:lnTo>
                    <a:pt x="98" y="226"/>
                  </a:lnTo>
                  <a:lnTo>
                    <a:pt x="260" y="395"/>
                  </a:lnTo>
                  <a:lnTo>
                    <a:pt x="213" y="439"/>
                  </a:lnTo>
                  <a:lnTo>
                    <a:pt x="12" y="226"/>
                  </a:lnTo>
                  <a:lnTo>
                    <a:pt x="213" y="12"/>
                  </a:lnTo>
                  <a:lnTo>
                    <a:pt x="262" y="59"/>
                  </a:lnTo>
                  <a:lnTo>
                    <a:pt x="266" y="55"/>
                  </a:lnTo>
                  <a:lnTo>
                    <a:pt x="262" y="53"/>
                  </a:lnTo>
                  <a:lnTo>
                    <a:pt x="266" y="55"/>
                  </a:lnTo>
                  <a:lnTo>
                    <a:pt x="267" y="53"/>
                  </a:lnTo>
                  <a:lnTo>
                    <a:pt x="213" y="0"/>
                  </a:lnTo>
                  <a:lnTo>
                    <a:pt x="0" y="226"/>
                  </a:lnTo>
                  <a:lnTo>
                    <a:pt x="213" y="450"/>
                  </a:lnTo>
                  <a:lnTo>
                    <a:pt x="269" y="395"/>
                  </a:lnTo>
                  <a:lnTo>
                    <a:pt x="110" y="226"/>
                  </a:lnTo>
                  <a:lnTo>
                    <a:pt x="269" y="55"/>
                  </a:lnTo>
                  <a:lnTo>
                    <a:pt x="267" y="53"/>
                  </a:lnTo>
                  <a:lnTo>
                    <a:pt x="266" y="5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3" name="Google Shape;1933;p35"/>
            <p:cNvSpPr/>
            <p:nvPr/>
          </p:nvSpPr>
          <p:spPr>
            <a:xfrm>
              <a:off x="6048375" y="460375"/>
              <a:ext cx="430212" cy="714375"/>
            </a:xfrm>
            <a:custGeom>
              <a:avLst/>
              <a:gdLst/>
              <a:ahLst/>
              <a:cxnLst/>
              <a:rect l="l" t="t" r="r" b="b"/>
              <a:pathLst>
                <a:path w="271" h="450" extrusionOk="0">
                  <a:moveTo>
                    <a:pt x="265" y="55"/>
                  </a:moveTo>
                  <a:lnTo>
                    <a:pt x="261" y="53"/>
                  </a:lnTo>
                  <a:lnTo>
                    <a:pt x="98" y="226"/>
                  </a:lnTo>
                  <a:lnTo>
                    <a:pt x="260" y="395"/>
                  </a:lnTo>
                  <a:lnTo>
                    <a:pt x="213" y="439"/>
                  </a:lnTo>
                  <a:lnTo>
                    <a:pt x="11" y="226"/>
                  </a:lnTo>
                  <a:lnTo>
                    <a:pt x="213" y="12"/>
                  </a:lnTo>
                  <a:lnTo>
                    <a:pt x="261" y="59"/>
                  </a:lnTo>
                  <a:lnTo>
                    <a:pt x="265" y="55"/>
                  </a:lnTo>
                  <a:lnTo>
                    <a:pt x="261" y="53"/>
                  </a:lnTo>
                  <a:lnTo>
                    <a:pt x="265" y="55"/>
                  </a:lnTo>
                  <a:lnTo>
                    <a:pt x="267" y="53"/>
                  </a:lnTo>
                  <a:lnTo>
                    <a:pt x="213" y="0"/>
                  </a:lnTo>
                  <a:lnTo>
                    <a:pt x="0" y="226"/>
                  </a:lnTo>
                  <a:lnTo>
                    <a:pt x="213" y="450"/>
                  </a:lnTo>
                  <a:lnTo>
                    <a:pt x="271" y="395"/>
                  </a:lnTo>
                  <a:lnTo>
                    <a:pt x="109" y="226"/>
                  </a:lnTo>
                  <a:lnTo>
                    <a:pt x="271" y="55"/>
                  </a:lnTo>
                  <a:lnTo>
                    <a:pt x="267" y="53"/>
                  </a:lnTo>
                  <a:lnTo>
                    <a:pt x="265" y="5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4" name="Google Shape;1934;p35"/>
            <p:cNvSpPr/>
            <p:nvPr/>
          </p:nvSpPr>
          <p:spPr>
            <a:xfrm>
              <a:off x="6383338" y="460375"/>
              <a:ext cx="427037" cy="714375"/>
            </a:xfrm>
            <a:custGeom>
              <a:avLst/>
              <a:gdLst/>
              <a:ahLst/>
              <a:cxnLst/>
              <a:rect l="l" t="t" r="r" b="b"/>
              <a:pathLst>
                <a:path w="269" h="450" extrusionOk="0">
                  <a:moveTo>
                    <a:pt x="263" y="55"/>
                  </a:moveTo>
                  <a:lnTo>
                    <a:pt x="259" y="53"/>
                  </a:lnTo>
                  <a:lnTo>
                    <a:pt x="97" y="226"/>
                  </a:lnTo>
                  <a:lnTo>
                    <a:pt x="257" y="395"/>
                  </a:lnTo>
                  <a:lnTo>
                    <a:pt x="212" y="439"/>
                  </a:lnTo>
                  <a:lnTo>
                    <a:pt x="9" y="226"/>
                  </a:lnTo>
                  <a:lnTo>
                    <a:pt x="212" y="12"/>
                  </a:lnTo>
                  <a:lnTo>
                    <a:pt x="259" y="59"/>
                  </a:lnTo>
                  <a:lnTo>
                    <a:pt x="263" y="55"/>
                  </a:lnTo>
                  <a:lnTo>
                    <a:pt x="259" y="53"/>
                  </a:lnTo>
                  <a:lnTo>
                    <a:pt x="263" y="55"/>
                  </a:lnTo>
                  <a:lnTo>
                    <a:pt x="265" y="53"/>
                  </a:lnTo>
                  <a:lnTo>
                    <a:pt x="210" y="0"/>
                  </a:lnTo>
                  <a:lnTo>
                    <a:pt x="0" y="226"/>
                  </a:lnTo>
                  <a:lnTo>
                    <a:pt x="210" y="450"/>
                  </a:lnTo>
                  <a:lnTo>
                    <a:pt x="269" y="395"/>
                  </a:lnTo>
                  <a:lnTo>
                    <a:pt x="107" y="226"/>
                  </a:lnTo>
                  <a:lnTo>
                    <a:pt x="269" y="55"/>
                  </a:lnTo>
                  <a:lnTo>
                    <a:pt x="265" y="53"/>
                  </a:lnTo>
                  <a:lnTo>
                    <a:pt x="263" y="5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 name="Rectangle 3"/>
          <p:cNvSpPr/>
          <p:nvPr/>
        </p:nvSpPr>
        <p:spPr>
          <a:xfrm>
            <a:off x="1676696" y="399323"/>
            <a:ext cx="5398466" cy="579967"/>
          </a:xfrm>
          <a:prstGeom prst="rect">
            <a:avLst/>
          </a:prstGeom>
        </p:spPr>
        <p:txBody>
          <a:bodyPr wrap="none">
            <a:spAutoFit/>
          </a:bodyPr>
          <a:lstStyle/>
          <a:p>
            <a:pPr algn="ctr">
              <a:lnSpc>
                <a:spcPct val="150000"/>
              </a:lnSpc>
            </a:pPr>
            <a:r>
              <a:rPr lang="en-US" sz="2400" b="1" kern="1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CHƯƠNG 4 </a:t>
            </a:r>
            <a:r>
              <a:rPr lang="vi-VN" sz="2400" b="1" kern="1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KẾT QUẢ NGHIÊN CỨU</a:t>
            </a:r>
            <a:endParaRPr lang="en-US" sz="2400" b="1" kern="1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 name="Rectangle 1"/>
          <p:cNvSpPr/>
          <p:nvPr/>
        </p:nvSpPr>
        <p:spPr>
          <a:xfrm>
            <a:off x="893142" y="840255"/>
            <a:ext cx="2525050" cy="416011"/>
          </a:xfrm>
          <a:prstGeom prst="rect">
            <a:avLst/>
          </a:prstGeom>
        </p:spPr>
        <p:txBody>
          <a:bodyPr wrap="none">
            <a:spAutoFit/>
          </a:bodyPr>
          <a:lstStyle/>
          <a:p>
            <a:pPr algn="just">
              <a:lnSpc>
                <a:spcPct val="150000"/>
              </a:lnSpc>
            </a:pPr>
            <a:r>
              <a:rPr lang="en-US" sz="1600" b="1" kern="100" dirty="0">
                <a:solidFill>
                  <a:schemeClr val="tx1"/>
                </a:solidFill>
                <a:latin typeface="+mn-lt"/>
                <a:ea typeface="Times New Roman" panose="02020603050405020304" pitchFamily="18" charset="0"/>
                <a:cs typeface="Times New Roman" panose="02020603050405020304" pitchFamily="18" charset="0"/>
              </a:rPr>
              <a:t>4.4 </a:t>
            </a:r>
            <a:r>
              <a:rPr lang="vi-VN" sz="1600" b="1" kern="100" dirty="0">
                <a:solidFill>
                  <a:schemeClr val="tx1"/>
                </a:solidFill>
                <a:latin typeface="+mn-lt"/>
                <a:ea typeface="Times New Roman" panose="02020603050405020304" pitchFamily="18" charset="0"/>
                <a:cs typeface="Times New Roman" panose="02020603050405020304" pitchFamily="18" charset="0"/>
              </a:rPr>
              <a:t>Kết quả thử nghiệm </a:t>
            </a:r>
            <a:endParaRPr lang="en-US" sz="1600" b="1" kern="100" dirty="0">
              <a:solidFill>
                <a:schemeClr val="tx1"/>
              </a:solidFill>
              <a:latin typeface="+mn-lt"/>
              <a:ea typeface="Times New Roman" panose="02020603050405020304" pitchFamily="18" charset="0"/>
              <a:cs typeface="Times New Roman" panose="02020603050405020304" pitchFamily="18" charset="0"/>
            </a:endParaRPr>
          </a:p>
        </p:txBody>
      </p:sp>
      <p:sp>
        <p:nvSpPr>
          <p:cNvPr id="5" name="Rectangle 4"/>
          <p:cNvSpPr/>
          <p:nvPr/>
        </p:nvSpPr>
        <p:spPr>
          <a:xfrm>
            <a:off x="1303693" y="1158285"/>
            <a:ext cx="1197764" cy="307777"/>
          </a:xfrm>
          <a:prstGeom prst="rect">
            <a:avLst/>
          </a:prstGeom>
        </p:spPr>
        <p:txBody>
          <a:bodyPr wrap="none">
            <a:spAutoFit/>
          </a:bodyPr>
          <a:lstStyle/>
          <a:p>
            <a:r>
              <a:rPr lang="en-US" b="1" dirty="0" err="1">
                <a:solidFill>
                  <a:schemeClr val="tx1"/>
                </a:solidFill>
              </a:rPr>
              <a:t>Duyệt</a:t>
            </a:r>
            <a:r>
              <a:rPr lang="en-US" b="1" dirty="0">
                <a:solidFill>
                  <a:schemeClr val="tx1"/>
                </a:solidFill>
              </a:rPr>
              <a:t> </a:t>
            </a:r>
            <a:r>
              <a:rPr lang="en-US" b="1" dirty="0" err="1">
                <a:solidFill>
                  <a:schemeClr val="tx1"/>
                </a:solidFill>
              </a:rPr>
              <a:t>đề</a:t>
            </a:r>
            <a:r>
              <a:rPr lang="en-US" b="1" dirty="0">
                <a:solidFill>
                  <a:schemeClr val="tx1"/>
                </a:solidFill>
              </a:rPr>
              <a:t> </a:t>
            </a:r>
            <a:r>
              <a:rPr lang="en-US" b="1" dirty="0" err="1">
                <a:solidFill>
                  <a:schemeClr val="tx1"/>
                </a:solidFill>
              </a:rPr>
              <a:t>tài</a:t>
            </a:r>
            <a:endParaRPr lang="en-US" dirty="0">
              <a:solidFill>
                <a:schemeClr val="tx1"/>
              </a:solidFill>
            </a:endParaRPr>
          </a:p>
        </p:txBody>
      </p:sp>
      <p:pic>
        <p:nvPicPr>
          <p:cNvPr id="34" name="Picture 33" descr="A screenshot of a computer&#10;&#10;Description automatically generated"/>
          <p:cNvPicPr/>
          <p:nvPr/>
        </p:nvPicPr>
        <p:blipFill>
          <a:blip r:embed="rId3"/>
          <a:stretch>
            <a:fillRect/>
          </a:stretch>
        </p:blipFill>
        <p:spPr>
          <a:xfrm>
            <a:off x="1417230" y="1594548"/>
            <a:ext cx="5760720" cy="2736215"/>
          </a:xfrm>
          <a:prstGeom prst="rect">
            <a:avLst/>
          </a:prstGeom>
        </p:spPr>
      </p:pic>
    </p:spTree>
    <p:extLst>
      <p:ext uri="{BB962C8B-B14F-4D97-AF65-F5344CB8AC3E}">
        <p14:creationId xmlns:p14="http://schemas.microsoft.com/office/powerpoint/2010/main" val="9828277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04"/>
        <p:cNvGrpSpPr/>
        <p:nvPr/>
      </p:nvGrpSpPr>
      <p:grpSpPr>
        <a:xfrm>
          <a:off x="0" y="0"/>
          <a:ext cx="0" cy="0"/>
          <a:chOff x="0" y="0"/>
          <a:chExt cx="0" cy="0"/>
        </a:xfrm>
      </p:grpSpPr>
      <p:grpSp>
        <p:nvGrpSpPr>
          <p:cNvPr id="1907" name="Google Shape;1907;p35"/>
          <p:cNvGrpSpPr/>
          <p:nvPr/>
        </p:nvGrpSpPr>
        <p:grpSpPr>
          <a:xfrm flipH="1">
            <a:off x="7263675" y="3692588"/>
            <a:ext cx="1165225" cy="1195388"/>
            <a:chOff x="4767263" y="2460638"/>
            <a:chExt cx="1165225" cy="1195388"/>
          </a:xfrm>
        </p:grpSpPr>
        <p:sp>
          <p:nvSpPr>
            <p:cNvPr id="1908" name="Google Shape;1908;p35"/>
            <p:cNvSpPr/>
            <p:nvPr/>
          </p:nvSpPr>
          <p:spPr>
            <a:xfrm>
              <a:off x="4767263" y="2460638"/>
              <a:ext cx="1165225" cy="1195388"/>
            </a:xfrm>
            <a:custGeom>
              <a:avLst/>
              <a:gdLst/>
              <a:ahLst/>
              <a:cxnLst/>
              <a:rect l="l" t="t" r="r" b="b"/>
              <a:pathLst>
                <a:path w="390" h="401" extrusionOk="0">
                  <a:moveTo>
                    <a:pt x="390" y="143"/>
                  </a:moveTo>
                  <a:cubicBezTo>
                    <a:pt x="376" y="102"/>
                    <a:pt x="350" y="66"/>
                    <a:pt x="316" y="41"/>
                  </a:cubicBezTo>
                  <a:cubicBezTo>
                    <a:pt x="281" y="15"/>
                    <a:pt x="239" y="0"/>
                    <a:pt x="193" y="0"/>
                  </a:cubicBezTo>
                  <a:cubicBezTo>
                    <a:pt x="193" y="14"/>
                    <a:pt x="193" y="14"/>
                    <a:pt x="193" y="14"/>
                  </a:cubicBezTo>
                  <a:cubicBezTo>
                    <a:pt x="86" y="14"/>
                    <a:pt x="0" y="100"/>
                    <a:pt x="0" y="207"/>
                  </a:cubicBezTo>
                  <a:cubicBezTo>
                    <a:pt x="0" y="314"/>
                    <a:pt x="86" y="401"/>
                    <a:pt x="193" y="401"/>
                  </a:cubicBezTo>
                  <a:cubicBezTo>
                    <a:pt x="300" y="401"/>
                    <a:pt x="386" y="314"/>
                    <a:pt x="386" y="207"/>
                  </a:cubicBezTo>
                  <a:cubicBezTo>
                    <a:pt x="386" y="186"/>
                    <a:pt x="383" y="166"/>
                    <a:pt x="377" y="147"/>
                  </a:cubicBezTo>
                  <a:lnTo>
                    <a:pt x="390" y="143"/>
                  </a:lnTo>
                  <a:close/>
                  <a:moveTo>
                    <a:pt x="384" y="207"/>
                  </a:moveTo>
                  <a:cubicBezTo>
                    <a:pt x="384" y="260"/>
                    <a:pt x="363" y="308"/>
                    <a:pt x="328" y="342"/>
                  </a:cubicBezTo>
                  <a:cubicBezTo>
                    <a:pt x="294" y="377"/>
                    <a:pt x="246" y="398"/>
                    <a:pt x="193" y="398"/>
                  </a:cubicBezTo>
                  <a:cubicBezTo>
                    <a:pt x="140" y="398"/>
                    <a:pt x="92" y="377"/>
                    <a:pt x="58" y="342"/>
                  </a:cubicBezTo>
                  <a:cubicBezTo>
                    <a:pt x="23" y="308"/>
                    <a:pt x="2" y="260"/>
                    <a:pt x="2" y="207"/>
                  </a:cubicBezTo>
                  <a:cubicBezTo>
                    <a:pt x="2" y="154"/>
                    <a:pt x="23" y="107"/>
                    <a:pt x="58" y="72"/>
                  </a:cubicBezTo>
                  <a:cubicBezTo>
                    <a:pt x="92" y="37"/>
                    <a:pt x="140" y="16"/>
                    <a:pt x="193" y="16"/>
                  </a:cubicBezTo>
                  <a:cubicBezTo>
                    <a:pt x="193" y="30"/>
                    <a:pt x="193" y="30"/>
                    <a:pt x="193" y="30"/>
                  </a:cubicBezTo>
                  <a:cubicBezTo>
                    <a:pt x="232" y="30"/>
                    <a:pt x="269" y="43"/>
                    <a:pt x="298" y="64"/>
                  </a:cubicBezTo>
                  <a:cubicBezTo>
                    <a:pt x="328" y="86"/>
                    <a:pt x="350" y="117"/>
                    <a:pt x="362" y="152"/>
                  </a:cubicBezTo>
                  <a:cubicBezTo>
                    <a:pt x="375" y="148"/>
                    <a:pt x="375" y="148"/>
                    <a:pt x="375" y="148"/>
                  </a:cubicBezTo>
                  <a:cubicBezTo>
                    <a:pt x="381" y="167"/>
                    <a:pt x="384" y="187"/>
                    <a:pt x="384" y="20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9" name="Google Shape;1909;p35"/>
            <p:cNvSpPr/>
            <p:nvPr/>
          </p:nvSpPr>
          <p:spPr>
            <a:xfrm>
              <a:off x="4851400" y="3232163"/>
              <a:ext cx="111125" cy="53975"/>
            </a:xfrm>
            <a:custGeom>
              <a:avLst/>
              <a:gdLst/>
              <a:ahLst/>
              <a:cxnLst/>
              <a:rect l="l" t="t" r="r" b="b"/>
              <a:pathLst>
                <a:path w="37" h="18" extrusionOk="0">
                  <a:moveTo>
                    <a:pt x="36" y="0"/>
                  </a:moveTo>
                  <a:cubicBezTo>
                    <a:pt x="0" y="14"/>
                    <a:pt x="0" y="14"/>
                    <a:pt x="0" y="14"/>
                  </a:cubicBezTo>
                  <a:cubicBezTo>
                    <a:pt x="0" y="15"/>
                    <a:pt x="1" y="17"/>
                    <a:pt x="1" y="18"/>
                  </a:cubicBezTo>
                  <a:cubicBezTo>
                    <a:pt x="37" y="3"/>
                    <a:pt x="37" y="3"/>
                    <a:pt x="37" y="3"/>
                  </a:cubicBezTo>
                  <a:cubicBezTo>
                    <a:pt x="37" y="2"/>
                    <a:pt x="36" y="1"/>
                    <a:pt x="36"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0" name="Google Shape;1910;p35"/>
            <p:cNvSpPr/>
            <p:nvPr/>
          </p:nvSpPr>
          <p:spPr>
            <a:xfrm>
              <a:off x="4840288" y="3206763"/>
              <a:ext cx="112712" cy="47625"/>
            </a:xfrm>
            <a:custGeom>
              <a:avLst/>
              <a:gdLst/>
              <a:ahLst/>
              <a:cxnLst/>
              <a:rect l="l" t="t" r="r" b="b"/>
              <a:pathLst>
                <a:path w="38" h="16" extrusionOk="0">
                  <a:moveTo>
                    <a:pt x="37" y="0"/>
                  </a:moveTo>
                  <a:cubicBezTo>
                    <a:pt x="0" y="12"/>
                    <a:pt x="0" y="12"/>
                    <a:pt x="0" y="12"/>
                  </a:cubicBezTo>
                  <a:cubicBezTo>
                    <a:pt x="0" y="14"/>
                    <a:pt x="1" y="15"/>
                    <a:pt x="1" y="16"/>
                  </a:cubicBezTo>
                  <a:cubicBezTo>
                    <a:pt x="38" y="4"/>
                    <a:pt x="38" y="4"/>
                    <a:pt x="38" y="4"/>
                  </a:cubicBezTo>
                  <a:cubicBezTo>
                    <a:pt x="37" y="2"/>
                    <a:pt x="37" y="1"/>
                    <a:pt x="3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1" name="Google Shape;1911;p35"/>
            <p:cNvSpPr/>
            <p:nvPr/>
          </p:nvSpPr>
          <p:spPr>
            <a:xfrm>
              <a:off x="4864100" y="3257563"/>
              <a:ext cx="109537" cy="61913"/>
            </a:xfrm>
            <a:custGeom>
              <a:avLst/>
              <a:gdLst/>
              <a:ahLst/>
              <a:cxnLst/>
              <a:rect l="l" t="t" r="r" b="b"/>
              <a:pathLst>
                <a:path w="37" h="21" extrusionOk="0">
                  <a:moveTo>
                    <a:pt x="35" y="0"/>
                  </a:moveTo>
                  <a:cubicBezTo>
                    <a:pt x="0" y="17"/>
                    <a:pt x="0" y="17"/>
                    <a:pt x="0" y="17"/>
                  </a:cubicBezTo>
                  <a:cubicBezTo>
                    <a:pt x="1" y="18"/>
                    <a:pt x="2" y="19"/>
                    <a:pt x="2" y="21"/>
                  </a:cubicBezTo>
                  <a:cubicBezTo>
                    <a:pt x="37" y="3"/>
                    <a:pt x="37" y="3"/>
                    <a:pt x="37" y="3"/>
                  </a:cubicBezTo>
                  <a:cubicBezTo>
                    <a:pt x="36" y="2"/>
                    <a:pt x="36" y="1"/>
                    <a:pt x="35"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2" name="Google Shape;1912;p35"/>
            <p:cNvSpPr/>
            <p:nvPr/>
          </p:nvSpPr>
          <p:spPr>
            <a:xfrm>
              <a:off x="4881563" y="3281375"/>
              <a:ext cx="104775" cy="68263"/>
            </a:xfrm>
            <a:custGeom>
              <a:avLst/>
              <a:gdLst/>
              <a:ahLst/>
              <a:cxnLst/>
              <a:rect l="l" t="t" r="r" b="b"/>
              <a:pathLst>
                <a:path w="35" h="23" extrusionOk="0">
                  <a:moveTo>
                    <a:pt x="33" y="0"/>
                  </a:moveTo>
                  <a:cubicBezTo>
                    <a:pt x="0" y="19"/>
                    <a:pt x="0" y="19"/>
                    <a:pt x="0" y="19"/>
                  </a:cubicBezTo>
                  <a:cubicBezTo>
                    <a:pt x="0" y="20"/>
                    <a:pt x="1" y="22"/>
                    <a:pt x="2" y="23"/>
                  </a:cubicBezTo>
                  <a:cubicBezTo>
                    <a:pt x="35" y="3"/>
                    <a:pt x="35" y="3"/>
                    <a:pt x="35" y="3"/>
                  </a:cubicBezTo>
                  <a:cubicBezTo>
                    <a:pt x="35" y="2"/>
                    <a:pt x="34" y="1"/>
                    <a:pt x="33"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3" name="Google Shape;1913;p35"/>
            <p:cNvSpPr/>
            <p:nvPr/>
          </p:nvSpPr>
          <p:spPr>
            <a:xfrm>
              <a:off x="4814888" y="3125800"/>
              <a:ext cx="117475" cy="26988"/>
            </a:xfrm>
            <a:custGeom>
              <a:avLst/>
              <a:gdLst/>
              <a:ahLst/>
              <a:cxnLst/>
              <a:rect l="l" t="t" r="r" b="b"/>
              <a:pathLst>
                <a:path w="39" h="9" extrusionOk="0">
                  <a:moveTo>
                    <a:pt x="39" y="0"/>
                  </a:moveTo>
                  <a:cubicBezTo>
                    <a:pt x="0" y="5"/>
                    <a:pt x="0" y="5"/>
                    <a:pt x="0" y="5"/>
                  </a:cubicBezTo>
                  <a:cubicBezTo>
                    <a:pt x="1" y="6"/>
                    <a:pt x="1" y="8"/>
                    <a:pt x="1" y="9"/>
                  </a:cubicBezTo>
                  <a:cubicBezTo>
                    <a:pt x="39" y="4"/>
                    <a:pt x="39" y="4"/>
                    <a:pt x="39" y="4"/>
                  </a:cubicBezTo>
                  <a:cubicBezTo>
                    <a:pt x="39" y="3"/>
                    <a:pt x="39" y="2"/>
                    <a:pt x="39"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4" name="Google Shape;1914;p35"/>
            <p:cNvSpPr/>
            <p:nvPr/>
          </p:nvSpPr>
          <p:spPr>
            <a:xfrm>
              <a:off x="4813300" y="3098813"/>
              <a:ext cx="115887" cy="20638"/>
            </a:xfrm>
            <a:custGeom>
              <a:avLst/>
              <a:gdLst/>
              <a:ahLst/>
              <a:cxnLst/>
              <a:rect l="l" t="t" r="r" b="b"/>
              <a:pathLst>
                <a:path w="39" h="7" extrusionOk="0">
                  <a:moveTo>
                    <a:pt x="39" y="0"/>
                  </a:moveTo>
                  <a:cubicBezTo>
                    <a:pt x="0" y="2"/>
                    <a:pt x="0" y="2"/>
                    <a:pt x="0" y="2"/>
                  </a:cubicBezTo>
                  <a:cubicBezTo>
                    <a:pt x="0" y="4"/>
                    <a:pt x="1" y="5"/>
                    <a:pt x="1" y="7"/>
                  </a:cubicBezTo>
                  <a:cubicBezTo>
                    <a:pt x="39" y="4"/>
                    <a:pt x="39" y="4"/>
                    <a:pt x="39" y="4"/>
                  </a:cubicBezTo>
                  <a:cubicBezTo>
                    <a:pt x="39" y="3"/>
                    <a:pt x="39" y="2"/>
                    <a:pt x="39"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5" name="Google Shape;1915;p35"/>
            <p:cNvSpPr/>
            <p:nvPr/>
          </p:nvSpPr>
          <p:spPr>
            <a:xfrm>
              <a:off x="4916488" y="3325825"/>
              <a:ext cx="101600" cy="80963"/>
            </a:xfrm>
            <a:custGeom>
              <a:avLst/>
              <a:gdLst/>
              <a:ahLst/>
              <a:cxnLst/>
              <a:rect l="l" t="t" r="r" b="b"/>
              <a:pathLst>
                <a:path w="34" h="27" extrusionOk="0">
                  <a:moveTo>
                    <a:pt x="31" y="0"/>
                  </a:moveTo>
                  <a:cubicBezTo>
                    <a:pt x="0" y="24"/>
                    <a:pt x="0" y="24"/>
                    <a:pt x="0" y="24"/>
                  </a:cubicBezTo>
                  <a:cubicBezTo>
                    <a:pt x="1" y="25"/>
                    <a:pt x="2" y="26"/>
                    <a:pt x="3" y="27"/>
                  </a:cubicBezTo>
                  <a:cubicBezTo>
                    <a:pt x="34" y="3"/>
                    <a:pt x="34" y="3"/>
                    <a:pt x="34" y="3"/>
                  </a:cubicBezTo>
                  <a:cubicBezTo>
                    <a:pt x="33" y="2"/>
                    <a:pt x="32" y="1"/>
                    <a:pt x="31"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6" name="Google Shape;1916;p35"/>
            <p:cNvSpPr/>
            <p:nvPr/>
          </p:nvSpPr>
          <p:spPr>
            <a:xfrm>
              <a:off x="4821238" y="3155963"/>
              <a:ext cx="117475" cy="31750"/>
            </a:xfrm>
            <a:custGeom>
              <a:avLst/>
              <a:gdLst/>
              <a:ahLst/>
              <a:cxnLst/>
              <a:rect l="l" t="t" r="r" b="b"/>
              <a:pathLst>
                <a:path w="39" h="11" extrusionOk="0">
                  <a:moveTo>
                    <a:pt x="38" y="0"/>
                  </a:moveTo>
                  <a:cubicBezTo>
                    <a:pt x="0" y="6"/>
                    <a:pt x="0" y="6"/>
                    <a:pt x="0" y="6"/>
                  </a:cubicBezTo>
                  <a:cubicBezTo>
                    <a:pt x="0" y="8"/>
                    <a:pt x="1" y="9"/>
                    <a:pt x="1" y="11"/>
                  </a:cubicBezTo>
                  <a:cubicBezTo>
                    <a:pt x="39" y="3"/>
                    <a:pt x="39" y="3"/>
                    <a:pt x="39" y="3"/>
                  </a:cubicBezTo>
                  <a:cubicBezTo>
                    <a:pt x="39" y="2"/>
                    <a:pt x="38" y="1"/>
                    <a:pt x="38"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7" name="Google Shape;1917;p35"/>
            <p:cNvSpPr/>
            <p:nvPr/>
          </p:nvSpPr>
          <p:spPr>
            <a:xfrm>
              <a:off x="4830763" y="3179775"/>
              <a:ext cx="112712" cy="41275"/>
            </a:xfrm>
            <a:custGeom>
              <a:avLst/>
              <a:gdLst/>
              <a:ahLst/>
              <a:cxnLst/>
              <a:rect l="l" t="t" r="r" b="b"/>
              <a:pathLst>
                <a:path w="38" h="14" extrusionOk="0">
                  <a:moveTo>
                    <a:pt x="37" y="0"/>
                  </a:moveTo>
                  <a:cubicBezTo>
                    <a:pt x="0" y="10"/>
                    <a:pt x="0" y="10"/>
                    <a:pt x="0" y="10"/>
                  </a:cubicBezTo>
                  <a:cubicBezTo>
                    <a:pt x="0" y="11"/>
                    <a:pt x="0" y="13"/>
                    <a:pt x="1" y="14"/>
                  </a:cubicBezTo>
                  <a:cubicBezTo>
                    <a:pt x="38" y="4"/>
                    <a:pt x="38" y="4"/>
                    <a:pt x="38" y="4"/>
                  </a:cubicBezTo>
                  <a:cubicBezTo>
                    <a:pt x="38" y="3"/>
                    <a:pt x="37" y="2"/>
                    <a:pt x="3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8" name="Google Shape;1918;p35"/>
            <p:cNvSpPr/>
            <p:nvPr/>
          </p:nvSpPr>
          <p:spPr>
            <a:xfrm>
              <a:off x="4899025" y="3305188"/>
              <a:ext cx="101600" cy="74613"/>
            </a:xfrm>
            <a:custGeom>
              <a:avLst/>
              <a:gdLst/>
              <a:ahLst/>
              <a:cxnLst/>
              <a:rect l="l" t="t" r="r" b="b"/>
              <a:pathLst>
                <a:path w="34" h="25" extrusionOk="0">
                  <a:moveTo>
                    <a:pt x="32" y="0"/>
                  </a:moveTo>
                  <a:cubicBezTo>
                    <a:pt x="0" y="21"/>
                    <a:pt x="0" y="21"/>
                    <a:pt x="0" y="21"/>
                  </a:cubicBezTo>
                  <a:cubicBezTo>
                    <a:pt x="1" y="22"/>
                    <a:pt x="1" y="24"/>
                    <a:pt x="2" y="25"/>
                  </a:cubicBezTo>
                  <a:cubicBezTo>
                    <a:pt x="34" y="3"/>
                    <a:pt x="34" y="3"/>
                    <a:pt x="34" y="3"/>
                  </a:cubicBezTo>
                  <a:cubicBezTo>
                    <a:pt x="34" y="2"/>
                    <a:pt x="33" y="1"/>
                    <a:pt x="32"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9" name="Google Shape;1919;p35"/>
            <p:cNvSpPr/>
            <p:nvPr/>
          </p:nvSpPr>
          <p:spPr>
            <a:xfrm>
              <a:off x="5135563" y="3459175"/>
              <a:ext cx="52387" cy="111125"/>
            </a:xfrm>
            <a:custGeom>
              <a:avLst/>
              <a:gdLst/>
              <a:ahLst/>
              <a:cxnLst/>
              <a:rect l="l" t="t" r="r" b="b"/>
              <a:pathLst>
                <a:path w="18" h="37" extrusionOk="0">
                  <a:moveTo>
                    <a:pt x="15" y="0"/>
                  </a:moveTo>
                  <a:cubicBezTo>
                    <a:pt x="0" y="36"/>
                    <a:pt x="0" y="36"/>
                    <a:pt x="0" y="36"/>
                  </a:cubicBezTo>
                  <a:cubicBezTo>
                    <a:pt x="1" y="36"/>
                    <a:pt x="3" y="37"/>
                    <a:pt x="4" y="37"/>
                  </a:cubicBezTo>
                  <a:cubicBezTo>
                    <a:pt x="18" y="1"/>
                    <a:pt x="18" y="1"/>
                    <a:pt x="18" y="1"/>
                  </a:cubicBezTo>
                  <a:cubicBezTo>
                    <a:pt x="17" y="1"/>
                    <a:pt x="16" y="1"/>
                    <a:pt x="15"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0" name="Google Shape;1920;p35"/>
            <p:cNvSpPr/>
            <p:nvPr/>
          </p:nvSpPr>
          <p:spPr>
            <a:xfrm>
              <a:off x="5102225" y="3448063"/>
              <a:ext cx="61912" cy="109538"/>
            </a:xfrm>
            <a:custGeom>
              <a:avLst/>
              <a:gdLst/>
              <a:ahLst/>
              <a:cxnLst/>
              <a:rect l="l" t="t" r="r" b="b"/>
              <a:pathLst>
                <a:path w="21" h="37" extrusionOk="0">
                  <a:moveTo>
                    <a:pt x="18" y="0"/>
                  </a:moveTo>
                  <a:cubicBezTo>
                    <a:pt x="0" y="35"/>
                    <a:pt x="0" y="35"/>
                    <a:pt x="0" y="35"/>
                  </a:cubicBezTo>
                  <a:cubicBezTo>
                    <a:pt x="2" y="35"/>
                    <a:pt x="3" y="36"/>
                    <a:pt x="4" y="37"/>
                  </a:cubicBezTo>
                  <a:cubicBezTo>
                    <a:pt x="21" y="2"/>
                    <a:pt x="21" y="2"/>
                    <a:pt x="21" y="2"/>
                  </a:cubicBezTo>
                  <a:cubicBezTo>
                    <a:pt x="20" y="1"/>
                    <a:pt x="19" y="1"/>
                    <a:pt x="18"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1" name="Google Shape;1921;p35"/>
            <p:cNvSpPr/>
            <p:nvPr/>
          </p:nvSpPr>
          <p:spPr>
            <a:xfrm>
              <a:off x="5072063" y="3435363"/>
              <a:ext cx="68262" cy="104775"/>
            </a:xfrm>
            <a:custGeom>
              <a:avLst/>
              <a:gdLst/>
              <a:ahLst/>
              <a:cxnLst/>
              <a:rect l="l" t="t" r="r" b="b"/>
              <a:pathLst>
                <a:path w="23" h="35" extrusionOk="0">
                  <a:moveTo>
                    <a:pt x="20" y="0"/>
                  </a:moveTo>
                  <a:cubicBezTo>
                    <a:pt x="0" y="33"/>
                    <a:pt x="0" y="33"/>
                    <a:pt x="0" y="33"/>
                  </a:cubicBezTo>
                  <a:cubicBezTo>
                    <a:pt x="1" y="34"/>
                    <a:pt x="3" y="35"/>
                    <a:pt x="4" y="35"/>
                  </a:cubicBezTo>
                  <a:cubicBezTo>
                    <a:pt x="23" y="2"/>
                    <a:pt x="23" y="2"/>
                    <a:pt x="23" y="2"/>
                  </a:cubicBezTo>
                  <a:cubicBezTo>
                    <a:pt x="22" y="1"/>
                    <a:pt x="21" y="0"/>
                    <a:pt x="20"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2" name="Google Shape;1922;p35"/>
            <p:cNvSpPr/>
            <p:nvPr/>
          </p:nvSpPr>
          <p:spPr>
            <a:xfrm>
              <a:off x="4940300" y="3349638"/>
              <a:ext cx="93662" cy="82550"/>
            </a:xfrm>
            <a:custGeom>
              <a:avLst/>
              <a:gdLst/>
              <a:ahLst/>
              <a:cxnLst/>
              <a:rect l="l" t="t" r="r" b="b"/>
              <a:pathLst>
                <a:path w="31" h="28" extrusionOk="0">
                  <a:moveTo>
                    <a:pt x="29" y="0"/>
                  </a:moveTo>
                  <a:cubicBezTo>
                    <a:pt x="0" y="25"/>
                    <a:pt x="0" y="25"/>
                    <a:pt x="0" y="25"/>
                  </a:cubicBezTo>
                  <a:cubicBezTo>
                    <a:pt x="1" y="26"/>
                    <a:pt x="2" y="27"/>
                    <a:pt x="3" y="28"/>
                  </a:cubicBezTo>
                  <a:cubicBezTo>
                    <a:pt x="31" y="2"/>
                    <a:pt x="31" y="2"/>
                    <a:pt x="31" y="2"/>
                  </a:cubicBezTo>
                  <a:cubicBezTo>
                    <a:pt x="31" y="1"/>
                    <a:pt x="30" y="0"/>
                    <a:pt x="29"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3" name="Google Shape;1923;p35"/>
            <p:cNvSpPr/>
            <p:nvPr/>
          </p:nvSpPr>
          <p:spPr>
            <a:xfrm>
              <a:off x="5167313" y="3468700"/>
              <a:ext cx="47625" cy="112713"/>
            </a:xfrm>
            <a:custGeom>
              <a:avLst/>
              <a:gdLst/>
              <a:ahLst/>
              <a:cxnLst/>
              <a:rect l="l" t="t" r="r" b="b"/>
              <a:pathLst>
                <a:path w="16" h="38" extrusionOk="0">
                  <a:moveTo>
                    <a:pt x="13" y="0"/>
                  </a:moveTo>
                  <a:cubicBezTo>
                    <a:pt x="0" y="37"/>
                    <a:pt x="0" y="37"/>
                    <a:pt x="0" y="37"/>
                  </a:cubicBezTo>
                  <a:cubicBezTo>
                    <a:pt x="1" y="37"/>
                    <a:pt x="3" y="38"/>
                    <a:pt x="4" y="38"/>
                  </a:cubicBezTo>
                  <a:cubicBezTo>
                    <a:pt x="16" y="2"/>
                    <a:pt x="16" y="2"/>
                    <a:pt x="16" y="2"/>
                  </a:cubicBezTo>
                  <a:cubicBezTo>
                    <a:pt x="15" y="1"/>
                    <a:pt x="14" y="1"/>
                    <a:pt x="13"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4" name="Google Shape;1924;p35"/>
            <p:cNvSpPr/>
            <p:nvPr/>
          </p:nvSpPr>
          <p:spPr>
            <a:xfrm>
              <a:off x="5041900" y="3421075"/>
              <a:ext cx="74612" cy="101600"/>
            </a:xfrm>
            <a:custGeom>
              <a:avLst/>
              <a:gdLst/>
              <a:ahLst/>
              <a:cxnLst/>
              <a:rect l="l" t="t" r="r" b="b"/>
              <a:pathLst>
                <a:path w="25" h="34" extrusionOk="0">
                  <a:moveTo>
                    <a:pt x="22" y="0"/>
                  </a:moveTo>
                  <a:cubicBezTo>
                    <a:pt x="0" y="32"/>
                    <a:pt x="0" y="32"/>
                    <a:pt x="0" y="32"/>
                  </a:cubicBezTo>
                  <a:cubicBezTo>
                    <a:pt x="1" y="33"/>
                    <a:pt x="3" y="33"/>
                    <a:pt x="4" y="34"/>
                  </a:cubicBezTo>
                  <a:cubicBezTo>
                    <a:pt x="25" y="2"/>
                    <a:pt x="25" y="2"/>
                    <a:pt x="25" y="2"/>
                  </a:cubicBezTo>
                  <a:cubicBezTo>
                    <a:pt x="24" y="1"/>
                    <a:pt x="23" y="1"/>
                    <a:pt x="22"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5" name="Google Shape;1925;p35"/>
            <p:cNvSpPr/>
            <p:nvPr/>
          </p:nvSpPr>
          <p:spPr>
            <a:xfrm>
              <a:off x="4964113" y="3367100"/>
              <a:ext cx="90487" cy="88900"/>
            </a:xfrm>
            <a:custGeom>
              <a:avLst/>
              <a:gdLst/>
              <a:ahLst/>
              <a:cxnLst/>
              <a:rect l="l" t="t" r="r" b="b"/>
              <a:pathLst>
                <a:path w="30" h="30" extrusionOk="0">
                  <a:moveTo>
                    <a:pt x="27" y="0"/>
                  </a:moveTo>
                  <a:cubicBezTo>
                    <a:pt x="0" y="27"/>
                    <a:pt x="0" y="27"/>
                    <a:pt x="0" y="27"/>
                  </a:cubicBezTo>
                  <a:cubicBezTo>
                    <a:pt x="1" y="28"/>
                    <a:pt x="2" y="29"/>
                    <a:pt x="3" y="30"/>
                  </a:cubicBezTo>
                  <a:cubicBezTo>
                    <a:pt x="30" y="3"/>
                    <a:pt x="30" y="3"/>
                    <a:pt x="30" y="3"/>
                  </a:cubicBezTo>
                  <a:cubicBezTo>
                    <a:pt x="29" y="2"/>
                    <a:pt x="28" y="1"/>
                    <a:pt x="2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6" name="Google Shape;1926;p35"/>
            <p:cNvSpPr/>
            <p:nvPr/>
          </p:nvSpPr>
          <p:spPr>
            <a:xfrm>
              <a:off x="4989513" y="3387738"/>
              <a:ext cx="85725" cy="93663"/>
            </a:xfrm>
            <a:custGeom>
              <a:avLst/>
              <a:gdLst/>
              <a:ahLst/>
              <a:cxnLst/>
              <a:rect l="l" t="t" r="r" b="b"/>
              <a:pathLst>
                <a:path w="29" h="31" extrusionOk="0">
                  <a:moveTo>
                    <a:pt x="26" y="0"/>
                  </a:moveTo>
                  <a:cubicBezTo>
                    <a:pt x="0" y="28"/>
                    <a:pt x="0" y="28"/>
                    <a:pt x="0" y="28"/>
                  </a:cubicBezTo>
                  <a:cubicBezTo>
                    <a:pt x="1" y="29"/>
                    <a:pt x="2" y="30"/>
                    <a:pt x="3" y="31"/>
                  </a:cubicBezTo>
                  <a:cubicBezTo>
                    <a:pt x="29" y="2"/>
                    <a:pt x="29" y="2"/>
                    <a:pt x="29" y="2"/>
                  </a:cubicBezTo>
                  <a:cubicBezTo>
                    <a:pt x="28" y="1"/>
                    <a:pt x="27" y="0"/>
                    <a:pt x="26"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7" name="Google Shape;1927;p35"/>
            <p:cNvSpPr/>
            <p:nvPr/>
          </p:nvSpPr>
          <p:spPr>
            <a:xfrm>
              <a:off x="5014913" y="3403613"/>
              <a:ext cx="80962" cy="101600"/>
            </a:xfrm>
            <a:custGeom>
              <a:avLst/>
              <a:gdLst/>
              <a:ahLst/>
              <a:cxnLst/>
              <a:rect l="l" t="t" r="r" b="b"/>
              <a:pathLst>
                <a:path w="27" h="34" extrusionOk="0">
                  <a:moveTo>
                    <a:pt x="24" y="0"/>
                  </a:moveTo>
                  <a:cubicBezTo>
                    <a:pt x="0" y="31"/>
                    <a:pt x="0" y="31"/>
                    <a:pt x="0" y="31"/>
                  </a:cubicBezTo>
                  <a:cubicBezTo>
                    <a:pt x="1" y="32"/>
                    <a:pt x="2" y="33"/>
                    <a:pt x="3" y="34"/>
                  </a:cubicBezTo>
                  <a:cubicBezTo>
                    <a:pt x="27" y="3"/>
                    <a:pt x="27" y="3"/>
                    <a:pt x="27" y="3"/>
                  </a:cubicBezTo>
                  <a:cubicBezTo>
                    <a:pt x="26" y="2"/>
                    <a:pt x="25" y="1"/>
                    <a:pt x="24"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8" name="Google Shape;1928;p35"/>
            <p:cNvSpPr/>
            <p:nvPr/>
          </p:nvSpPr>
          <p:spPr>
            <a:xfrm>
              <a:off x="4813300" y="2579700"/>
              <a:ext cx="1028700" cy="996950"/>
            </a:xfrm>
            <a:custGeom>
              <a:avLst/>
              <a:gdLst/>
              <a:ahLst/>
              <a:cxnLst/>
              <a:rect l="l" t="t" r="r" b="b"/>
              <a:pathLst>
                <a:path w="345" h="334" extrusionOk="0">
                  <a:moveTo>
                    <a:pt x="178" y="0"/>
                  </a:moveTo>
                  <a:cubicBezTo>
                    <a:pt x="86" y="0"/>
                    <a:pt x="11" y="75"/>
                    <a:pt x="11" y="167"/>
                  </a:cubicBezTo>
                  <a:cubicBezTo>
                    <a:pt x="0" y="167"/>
                    <a:pt x="0" y="167"/>
                    <a:pt x="0" y="167"/>
                  </a:cubicBezTo>
                  <a:cubicBezTo>
                    <a:pt x="0" y="168"/>
                    <a:pt x="0" y="169"/>
                    <a:pt x="0" y="169"/>
                  </a:cubicBezTo>
                  <a:cubicBezTo>
                    <a:pt x="39" y="169"/>
                    <a:pt x="39" y="169"/>
                    <a:pt x="39" y="169"/>
                  </a:cubicBezTo>
                  <a:cubicBezTo>
                    <a:pt x="39" y="168"/>
                    <a:pt x="39" y="168"/>
                    <a:pt x="39" y="167"/>
                  </a:cubicBezTo>
                  <a:cubicBezTo>
                    <a:pt x="28" y="167"/>
                    <a:pt x="28" y="167"/>
                    <a:pt x="28" y="167"/>
                  </a:cubicBezTo>
                  <a:cubicBezTo>
                    <a:pt x="28" y="126"/>
                    <a:pt x="45" y="88"/>
                    <a:pt x="72" y="61"/>
                  </a:cubicBezTo>
                  <a:cubicBezTo>
                    <a:pt x="99" y="34"/>
                    <a:pt x="137" y="17"/>
                    <a:pt x="178" y="17"/>
                  </a:cubicBezTo>
                  <a:cubicBezTo>
                    <a:pt x="219" y="17"/>
                    <a:pt x="257" y="34"/>
                    <a:pt x="284" y="61"/>
                  </a:cubicBezTo>
                  <a:cubicBezTo>
                    <a:pt x="311" y="88"/>
                    <a:pt x="328" y="126"/>
                    <a:pt x="328" y="167"/>
                  </a:cubicBezTo>
                  <a:cubicBezTo>
                    <a:pt x="328" y="209"/>
                    <a:pt x="311" y="246"/>
                    <a:pt x="284" y="273"/>
                  </a:cubicBezTo>
                  <a:cubicBezTo>
                    <a:pt x="257" y="301"/>
                    <a:pt x="219" y="317"/>
                    <a:pt x="178" y="317"/>
                  </a:cubicBezTo>
                  <a:cubicBezTo>
                    <a:pt x="162" y="317"/>
                    <a:pt x="146" y="315"/>
                    <a:pt x="132" y="310"/>
                  </a:cubicBezTo>
                  <a:cubicBezTo>
                    <a:pt x="126" y="326"/>
                    <a:pt x="126" y="326"/>
                    <a:pt x="126" y="326"/>
                  </a:cubicBezTo>
                  <a:cubicBezTo>
                    <a:pt x="143" y="331"/>
                    <a:pt x="160" y="334"/>
                    <a:pt x="178" y="334"/>
                  </a:cubicBezTo>
                  <a:cubicBezTo>
                    <a:pt x="270" y="334"/>
                    <a:pt x="345" y="259"/>
                    <a:pt x="345" y="167"/>
                  </a:cubicBezTo>
                  <a:cubicBezTo>
                    <a:pt x="345" y="75"/>
                    <a:pt x="270" y="0"/>
                    <a:pt x="178"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9" name="Google Shape;1929;p35"/>
            <p:cNvSpPr/>
            <p:nvPr/>
          </p:nvSpPr>
          <p:spPr>
            <a:xfrm>
              <a:off x="4967288" y="2701938"/>
              <a:ext cx="752475" cy="752475"/>
            </a:xfrm>
            <a:custGeom>
              <a:avLst/>
              <a:gdLst/>
              <a:ahLst/>
              <a:cxnLst/>
              <a:rect l="l" t="t" r="r" b="b"/>
              <a:pathLst>
                <a:path w="252" h="252" extrusionOk="0">
                  <a:moveTo>
                    <a:pt x="126" y="0"/>
                  </a:moveTo>
                  <a:cubicBezTo>
                    <a:pt x="56" y="0"/>
                    <a:pt x="0" y="57"/>
                    <a:pt x="0" y="126"/>
                  </a:cubicBezTo>
                  <a:cubicBezTo>
                    <a:pt x="0" y="196"/>
                    <a:pt x="56" y="252"/>
                    <a:pt x="126" y="252"/>
                  </a:cubicBezTo>
                  <a:cubicBezTo>
                    <a:pt x="195" y="252"/>
                    <a:pt x="252" y="196"/>
                    <a:pt x="252" y="126"/>
                  </a:cubicBezTo>
                  <a:cubicBezTo>
                    <a:pt x="252" y="57"/>
                    <a:pt x="195" y="0"/>
                    <a:pt x="126" y="0"/>
                  </a:cubicBezTo>
                  <a:close/>
                  <a:moveTo>
                    <a:pt x="198" y="198"/>
                  </a:moveTo>
                  <a:cubicBezTo>
                    <a:pt x="179" y="216"/>
                    <a:pt x="154" y="227"/>
                    <a:pt x="126" y="227"/>
                  </a:cubicBezTo>
                  <a:cubicBezTo>
                    <a:pt x="126" y="244"/>
                    <a:pt x="126" y="244"/>
                    <a:pt x="126" y="244"/>
                  </a:cubicBezTo>
                  <a:cubicBezTo>
                    <a:pt x="61" y="244"/>
                    <a:pt x="9" y="191"/>
                    <a:pt x="9" y="126"/>
                  </a:cubicBezTo>
                  <a:cubicBezTo>
                    <a:pt x="25" y="126"/>
                    <a:pt x="25" y="126"/>
                    <a:pt x="25" y="126"/>
                  </a:cubicBezTo>
                  <a:cubicBezTo>
                    <a:pt x="25" y="98"/>
                    <a:pt x="36" y="73"/>
                    <a:pt x="54" y="55"/>
                  </a:cubicBezTo>
                  <a:cubicBezTo>
                    <a:pt x="73" y="36"/>
                    <a:pt x="98" y="25"/>
                    <a:pt x="126" y="25"/>
                  </a:cubicBezTo>
                  <a:cubicBezTo>
                    <a:pt x="126" y="9"/>
                    <a:pt x="126" y="9"/>
                    <a:pt x="126" y="9"/>
                  </a:cubicBezTo>
                  <a:cubicBezTo>
                    <a:pt x="191" y="9"/>
                    <a:pt x="243" y="61"/>
                    <a:pt x="243" y="126"/>
                  </a:cubicBezTo>
                  <a:cubicBezTo>
                    <a:pt x="227" y="126"/>
                    <a:pt x="227" y="126"/>
                    <a:pt x="227" y="126"/>
                  </a:cubicBezTo>
                  <a:cubicBezTo>
                    <a:pt x="227" y="154"/>
                    <a:pt x="216" y="179"/>
                    <a:pt x="198" y="19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0" name="Google Shape;1930;p35"/>
            <p:cNvSpPr/>
            <p:nvPr/>
          </p:nvSpPr>
          <p:spPr>
            <a:xfrm>
              <a:off x="5138738" y="2871800"/>
              <a:ext cx="411300" cy="4143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31" name="Google Shape;1931;p35"/>
          <p:cNvGrpSpPr/>
          <p:nvPr/>
        </p:nvGrpSpPr>
        <p:grpSpPr>
          <a:xfrm flipH="1">
            <a:off x="7920100" y="399323"/>
            <a:ext cx="737103" cy="481417"/>
            <a:chOff x="5716588" y="460375"/>
            <a:chExt cx="1093787" cy="714375"/>
          </a:xfrm>
        </p:grpSpPr>
        <p:sp>
          <p:nvSpPr>
            <p:cNvPr id="1932" name="Google Shape;1932;p35"/>
            <p:cNvSpPr/>
            <p:nvPr/>
          </p:nvSpPr>
          <p:spPr>
            <a:xfrm>
              <a:off x="5716588" y="460375"/>
              <a:ext cx="427037" cy="714375"/>
            </a:xfrm>
            <a:custGeom>
              <a:avLst/>
              <a:gdLst/>
              <a:ahLst/>
              <a:cxnLst/>
              <a:rect l="l" t="t" r="r" b="b"/>
              <a:pathLst>
                <a:path w="269" h="450" extrusionOk="0">
                  <a:moveTo>
                    <a:pt x="266" y="55"/>
                  </a:moveTo>
                  <a:lnTo>
                    <a:pt x="262" y="53"/>
                  </a:lnTo>
                  <a:lnTo>
                    <a:pt x="98" y="226"/>
                  </a:lnTo>
                  <a:lnTo>
                    <a:pt x="260" y="395"/>
                  </a:lnTo>
                  <a:lnTo>
                    <a:pt x="213" y="439"/>
                  </a:lnTo>
                  <a:lnTo>
                    <a:pt x="12" y="226"/>
                  </a:lnTo>
                  <a:lnTo>
                    <a:pt x="213" y="12"/>
                  </a:lnTo>
                  <a:lnTo>
                    <a:pt x="262" y="59"/>
                  </a:lnTo>
                  <a:lnTo>
                    <a:pt x="266" y="55"/>
                  </a:lnTo>
                  <a:lnTo>
                    <a:pt x="262" y="53"/>
                  </a:lnTo>
                  <a:lnTo>
                    <a:pt x="266" y="55"/>
                  </a:lnTo>
                  <a:lnTo>
                    <a:pt x="267" y="53"/>
                  </a:lnTo>
                  <a:lnTo>
                    <a:pt x="213" y="0"/>
                  </a:lnTo>
                  <a:lnTo>
                    <a:pt x="0" y="226"/>
                  </a:lnTo>
                  <a:lnTo>
                    <a:pt x="213" y="450"/>
                  </a:lnTo>
                  <a:lnTo>
                    <a:pt x="269" y="395"/>
                  </a:lnTo>
                  <a:lnTo>
                    <a:pt x="110" y="226"/>
                  </a:lnTo>
                  <a:lnTo>
                    <a:pt x="269" y="55"/>
                  </a:lnTo>
                  <a:lnTo>
                    <a:pt x="267" y="53"/>
                  </a:lnTo>
                  <a:lnTo>
                    <a:pt x="266" y="5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3" name="Google Shape;1933;p35"/>
            <p:cNvSpPr/>
            <p:nvPr/>
          </p:nvSpPr>
          <p:spPr>
            <a:xfrm>
              <a:off x="6048375" y="460375"/>
              <a:ext cx="430212" cy="714375"/>
            </a:xfrm>
            <a:custGeom>
              <a:avLst/>
              <a:gdLst/>
              <a:ahLst/>
              <a:cxnLst/>
              <a:rect l="l" t="t" r="r" b="b"/>
              <a:pathLst>
                <a:path w="271" h="450" extrusionOk="0">
                  <a:moveTo>
                    <a:pt x="265" y="55"/>
                  </a:moveTo>
                  <a:lnTo>
                    <a:pt x="261" y="53"/>
                  </a:lnTo>
                  <a:lnTo>
                    <a:pt x="98" y="226"/>
                  </a:lnTo>
                  <a:lnTo>
                    <a:pt x="260" y="395"/>
                  </a:lnTo>
                  <a:lnTo>
                    <a:pt x="213" y="439"/>
                  </a:lnTo>
                  <a:lnTo>
                    <a:pt x="11" y="226"/>
                  </a:lnTo>
                  <a:lnTo>
                    <a:pt x="213" y="12"/>
                  </a:lnTo>
                  <a:lnTo>
                    <a:pt x="261" y="59"/>
                  </a:lnTo>
                  <a:lnTo>
                    <a:pt x="265" y="55"/>
                  </a:lnTo>
                  <a:lnTo>
                    <a:pt x="261" y="53"/>
                  </a:lnTo>
                  <a:lnTo>
                    <a:pt x="265" y="55"/>
                  </a:lnTo>
                  <a:lnTo>
                    <a:pt x="267" y="53"/>
                  </a:lnTo>
                  <a:lnTo>
                    <a:pt x="213" y="0"/>
                  </a:lnTo>
                  <a:lnTo>
                    <a:pt x="0" y="226"/>
                  </a:lnTo>
                  <a:lnTo>
                    <a:pt x="213" y="450"/>
                  </a:lnTo>
                  <a:lnTo>
                    <a:pt x="271" y="395"/>
                  </a:lnTo>
                  <a:lnTo>
                    <a:pt x="109" y="226"/>
                  </a:lnTo>
                  <a:lnTo>
                    <a:pt x="271" y="55"/>
                  </a:lnTo>
                  <a:lnTo>
                    <a:pt x="267" y="53"/>
                  </a:lnTo>
                  <a:lnTo>
                    <a:pt x="265" y="5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4" name="Google Shape;1934;p35"/>
            <p:cNvSpPr/>
            <p:nvPr/>
          </p:nvSpPr>
          <p:spPr>
            <a:xfrm>
              <a:off x="6383338" y="460375"/>
              <a:ext cx="427037" cy="714375"/>
            </a:xfrm>
            <a:custGeom>
              <a:avLst/>
              <a:gdLst/>
              <a:ahLst/>
              <a:cxnLst/>
              <a:rect l="l" t="t" r="r" b="b"/>
              <a:pathLst>
                <a:path w="269" h="450" extrusionOk="0">
                  <a:moveTo>
                    <a:pt x="263" y="55"/>
                  </a:moveTo>
                  <a:lnTo>
                    <a:pt x="259" y="53"/>
                  </a:lnTo>
                  <a:lnTo>
                    <a:pt x="97" y="226"/>
                  </a:lnTo>
                  <a:lnTo>
                    <a:pt x="257" y="395"/>
                  </a:lnTo>
                  <a:lnTo>
                    <a:pt x="212" y="439"/>
                  </a:lnTo>
                  <a:lnTo>
                    <a:pt x="9" y="226"/>
                  </a:lnTo>
                  <a:lnTo>
                    <a:pt x="212" y="12"/>
                  </a:lnTo>
                  <a:lnTo>
                    <a:pt x="259" y="59"/>
                  </a:lnTo>
                  <a:lnTo>
                    <a:pt x="263" y="55"/>
                  </a:lnTo>
                  <a:lnTo>
                    <a:pt x="259" y="53"/>
                  </a:lnTo>
                  <a:lnTo>
                    <a:pt x="263" y="55"/>
                  </a:lnTo>
                  <a:lnTo>
                    <a:pt x="265" y="53"/>
                  </a:lnTo>
                  <a:lnTo>
                    <a:pt x="210" y="0"/>
                  </a:lnTo>
                  <a:lnTo>
                    <a:pt x="0" y="226"/>
                  </a:lnTo>
                  <a:lnTo>
                    <a:pt x="210" y="450"/>
                  </a:lnTo>
                  <a:lnTo>
                    <a:pt x="269" y="395"/>
                  </a:lnTo>
                  <a:lnTo>
                    <a:pt x="107" y="226"/>
                  </a:lnTo>
                  <a:lnTo>
                    <a:pt x="269" y="55"/>
                  </a:lnTo>
                  <a:lnTo>
                    <a:pt x="265" y="53"/>
                  </a:lnTo>
                  <a:lnTo>
                    <a:pt x="263" y="5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 name="Rectangle 3"/>
          <p:cNvSpPr/>
          <p:nvPr/>
        </p:nvSpPr>
        <p:spPr>
          <a:xfrm>
            <a:off x="1676696" y="399323"/>
            <a:ext cx="5398466" cy="579967"/>
          </a:xfrm>
          <a:prstGeom prst="rect">
            <a:avLst/>
          </a:prstGeom>
        </p:spPr>
        <p:txBody>
          <a:bodyPr wrap="none">
            <a:spAutoFit/>
          </a:bodyPr>
          <a:lstStyle/>
          <a:p>
            <a:pPr algn="ctr">
              <a:lnSpc>
                <a:spcPct val="150000"/>
              </a:lnSpc>
            </a:pPr>
            <a:r>
              <a:rPr lang="en-US" sz="2400" b="1" kern="1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CHƯƠNG 4 </a:t>
            </a:r>
            <a:r>
              <a:rPr lang="vi-VN" sz="2400" b="1" kern="1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KẾT QUẢ NGHIÊN CỨU</a:t>
            </a:r>
            <a:endParaRPr lang="en-US" sz="2400" b="1" kern="1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 name="Rectangle 1"/>
          <p:cNvSpPr/>
          <p:nvPr/>
        </p:nvSpPr>
        <p:spPr>
          <a:xfrm>
            <a:off x="893142" y="840255"/>
            <a:ext cx="2525050" cy="416011"/>
          </a:xfrm>
          <a:prstGeom prst="rect">
            <a:avLst/>
          </a:prstGeom>
        </p:spPr>
        <p:txBody>
          <a:bodyPr wrap="none">
            <a:spAutoFit/>
          </a:bodyPr>
          <a:lstStyle/>
          <a:p>
            <a:pPr algn="just">
              <a:lnSpc>
                <a:spcPct val="150000"/>
              </a:lnSpc>
            </a:pPr>
            <a:r>
              <a:rPr lang="en-US" sz="1600" b="1" kern="100" dirty="0">
                <a:solidFill>
                  <a:schemeClr val="tx1"/>
                </a:solidFill>
                <a:latin typeface="+mn-lt"/>
                <a:ea typeface="Times New Roman" panose="02020603050405020304" pitchFamily="18" charset="0"/>
                <a:cs typeface="Times New Roman" panose="02020603050405020304" pitchFamily="18" charset="0"/>
              </a:rPr>
              <a:t>4.4 </a:t>
            </a:r>
            <a:r>
              <a:rPr lang="vi-VN" sz="1600" b="1" kern="100" dirty="0">
                <a:solidFill>
                  <a:schemeClr val="tx1"/>
                </a:solidFill>
                <a:latin typeface="+mn-lt"/>
                <a:ea typeface="Times New Roman" panose="02020603050405020304" pitchFamily="18" charset="0"/>
                <a:cs typeface="Times New Roman" panose="02020603050405020304" pitchFamily="18" charset="0"/>
              </a:rPr>
              <a:t>Kết quả thử nghiệm </a:t>
            </a:r>
            <a:endParaRPr lang="en-US" sz="1600" b="1" kern="100" dirty="0">
              <a:solidFill>
                <a:schemeClr val="tx1"/>
              </a:solidFill>
              <a:latin typeface="+mn-lt"/>
              <a:ea typeface="Times New Roman" panose="02020603050405020304" pitchFamily="18" charset="0"/>
              <a:cs typeface="Times New Roman" panose="02020603050405020304" pitchFamily="18" charset="0"/>
            </a:endParaRPr>
          </a:p>
        </p:txBody>
      </p:sp>
      <p:sp>
        <p:nvSpPr>
          <p:cNvPr id="5" name="Rectangle 4"/>
          <p:cNvSpPr/>
          <p:nvPr/>
        </p:nvSpPr>
        <p:spPr>
          <a:xfrm>
            <a:off x="1303693" y="1158285"/>
            <a:ext cx="2159566" cy="307777"/>
          </a:xfrm>
          <a:prstGeom prst="rect">
            <a:avLst/>
          </a:prstGeom>
        </p:spPr>
        <p:txBody>
          <a:bodyPr wrap="none">
            <a:spAutoFit/>
          </a:bodyPr>
          <a:lstStyle/>
          <a:p>
            <a:r>
              <a:rPr lang="en-US" b="1" dirty="0" err="1" smtClean="0">
                <a:solidFill>
                  <a:schemeClr val="tx1"/>
                </a:solidFill>
              </a:rPr>
              <a:t>Tạo</a:t>
            </a:r>
            <a:r>
              <a:rPr lang="en-US" b="1" dirty="0" smtClean="0">
                <a:solidFill>
                  <a:schemeClr val="tx1"/>
                </a:solidFill>
              </a:rPr>
              <a:t> </a:t>
            </a:r>
            <a:r>
              <a:rPr lang="en-US" b="1" dirty="0" err="1" smtClean="0">
                <a:solidFill>
                  <a:schemeClr val="tx1"/>
                </a:solidFill>
              </a:rPr>
              <a:t>tài</a:t>
            </a:r>
            <a:r>
              <a:rPr lang="en-US" b="1" dirty="0" smtClean="0">
                <a:solidFill>
                  <a:schemeClr val="tx1"/>
                </a:solidFill>
              </a:rPr>
              <a:t> </a:t>
            </a:r>
            <a:r>
              <a:rPr lang="en-US" b="1" dirty="0" err="1" smtClean="0">
                <a:solidFill>
                  <a:schemeClr val="tx1"/>
                </a:solidFill>
              </a:rPr>
              <a:t>khoản</a:t>
            </a:r>
            <a:r>
              <a:rPr lang="en-US" b="1" dirty="0" smtClean="0">
                <a:solidFill>
                  <a:schemeClr val="tx1"/>
                </a:solidFill>
              </a:rPr>
              <a:t> </a:t>
            </a:r>
            <a:r>
              <a:rPr lang="en-US" b="1" dirty="0" err="1" smtClean="0">
                <a:solidFill>
                  <a:schemeClr val="tx1"/>
                </a:solidFill>
              </a:rPr>
              <a:t>sinh</a:t>
            </a:r>
            <a:r>
              <a:rPr lang="en-US" b="1" dirty="0" smtClean="0">
                <a:solidFill>
                  <a:schemeClr val="tx1"/>
                </a:solidFill>
              </a:rPr>
              <a:t> </a:t>
            </a:r>
            <a:r>
              <a:rPr lang="en-US" b="1" dirty="0" err="1" smtClean="0">
                <a:solidFill>
                  <a:schemeClr val="tx1"/>
                </a:solidFill>
              </a:rPr>
              <a:t>viên</a:t>
            </a:r>
            <a:endParaRPr lang="en-US" dirty="0">
              <a:solidFill>
                <a:schemeClr val="tx1"/>
              </a:solidFill>
            </a:endParaRPr>
          </a:p>
        </p:txBody>
      </p:sp>
      <p:pic>
        <p:nvPicPr>
          <p:cNvPr id="35" name="Picture 34"/>
          <p:cNvPicPr/>
          <p:nvPr/>
        </p:nvPicPr>
        <p:blipFill>
          <a:blip r:embed="rId3"/>
          <a:stretch>
            <a:fillRect/>
          </a:stretch>
        </p:blipFill>
        <p:spPr>
          <a:xfrm>
            <a:off x="1428342" y="1570735"/>
            <a:ext cx="5760720" cy="2739390"/>
          </a:xfrm>
          <a:prstGeom prst="rect">
            <a:avLst/>
          </a:prstGeom>
        </p:spPr>
      </p:pic>
    </p:spTree>
    <p:extLst>
      <p:ext uri="{BB962C8B-B14F-4D97-AF65-F5344CB8AC3E}">
        <p14:creationId xmlns:p14="http://schemas.microsoft.com/office/powerpoint/2010/main" val="74485244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04"/>
        <p:cNvGrpSpPr/>
        <p:nvPr/>
      </p:nvGrpSpPr>
      <p:grpSpPr>
        <a:xfrm>
          <a:off x="0" y="0"/>
          <a:ext cx="0" cy="0"/>
          <a:chOff x="0" y="0"/>
          <a:chExt cx="0" cy="0"/>
        </a:xfrm>
      </p:grpSpPr>
      <p:grpSp>
        <p:nvGrpSpPr>
          <p:cNvPr id="1907" name="Google Shape;1907;p35"/>
          <p:cNvGrpSpPr/>
          <p:nvPr/>
        </p:nvGrpSpPr>
        <p:grpSpPr>
          <a:xfrm flipH="1">
            <a:off x="7263675" y="3692588"/>
            <a:ext cx="1165225" cy="1195388"/>
            <a:chOff x="4767263" y="2460638"/>
            <a:chExt cx="1165225" cy="1195388"/>
          </a:xfrm>
        </p:grpSpPr>
        <p:sp>
          <p:nvSpPr>
            <p:cNvPr id="1908" name="Google Shape;1908;p35"/>
            <p:cNvSpPr/>
            <p:nvPr/>
          </p:nvSpPr>
          <p:spPr>
            <a:xfrm>
              <a:off x="4767263" y="2460638"/>
              <a:ext cx="1165225" cy="1195388"/>
            </a:xfrm>
            <a:custGeom>
              <a:avLst/>
              <a:gdLst/>
              <a:ahLst/>
              <a:cxnLst/>
              <a:rect l="l" t="t" r="r" b="b"/>
              <a:pathLst>
                <a:path w="390" h="401" extrusionOk="0">
                  <a:moveTo>
                    <a:pt x="390" y="143"/>
                  </a:moveTo>
                  <a:cubicBezTo>
                    <a:pt x="376" y="102"/>
                    <a:pt x="350" y="66"/>
                    <a:pt x="316" y="41"/>
                  </a:cubicBezTo>
                  <a:cubicBezTo>
                    <a:pt x="281" y="15"/>
                    <a:pt x="239" y="0"/>
                    <a:pt x="193" y="0"/>
                  </a:cubicBezTo>
                  <a:cubicBezTo>
                    <a:pt x="193" y="14"/>
                    <a:pt x="193" y="14"/>
                    <a:pt x="193" y="14"/>
                  </a:cubicBezTo>
                  <a:cubicBezTo>
                    <a:pt x="86" y="14"/>
                    <a:pt x="0" y="100"/>
                    <a:pt x="0" y="207"/>
                  </a:cubicBezTo>
                  <a:cubicBezTo>
                    <a:pt x="0" y="314"/>
                    <a:pt x="86" y="401"/>
                    <a:pt x="193" y="401"/>
                  </a:cubicBezTo>
                  <a:cubicBezTo>
                    <a:pt x="300" y="401"/>
                    <a:pt x="386" y="314"/>
                    <a:pt x="386" y="207"/>
                  </a:cubicBezTo>
                  <a:cubicBezTo>
                    <a:pt x="386" y="186"/>
                    <a:pt x="383" y="166"/>
                    <a:pt x="377" y="147"/>
                  </a:cubicBezTo>
                  <a:lnTo>
                    <a:pt x="390" y="143"/>
                  </a:lnTo>
                  <a:close/>
                  <a:moveTo>
                    <a:pt x="384" y="207"/>
                  </a:moveTo>
                  <a:cubicBezTo>
                    <a:pt x="384" y="260"/>
                    <a:pt x="363" y="308"/>
                    <a:pt x="328" y="342"/>
                  </a:cubicBezTo>
                  <a:cubicBezTo>
                    <a:pt x="294" y="377"/>
                    <a:pt x="246" y="398"/>
                    <a:pt x="193" y="398"/>
                  </a:cubicBezTo>
                  <a:cubicBezTo>
                    <a:pt x="140" y="398"/>
                    <a:pt x="92" y="377"/>
                    <a:pt x="58" y="342"/>
                  </a:cubicBezTo>
                  <a:cubicBezTo>
                    <a:pt x="23" y="308"/>
                    <a:pt x="2" y="260"/>
                    <a:pt x="2" y="207"/>
                  </a:cubicBezTo>
                  <a:cubicBezTo>
                    <a:pt x="2" y="154"/>
                    <a:pt x="23" y="107"/>
                    <a:pt x="58" y="72"/>
                  </a:cubicBezTo>
                  <a:cubicBezTo>
                    <a:pt x="92" y="37"/>
                    <a:pt x="140" y="16"/>
                    <a:pt x="193" y="16"/>
                  </a:cubicBezTo>
                  <a:cubicBezTo>
                    <a:pt x="193" y="30"/>
                    <a:pt x="193" y="30"/>
                    <a:pt x="193" y="30"/>
                  </a:cubicBezTo>
                  <a:cubicBezTo>
                    <a:pt x="232" y="30"/>
                    <a:pt x="269" y="43"/>
                    <a:pt x="298" y="64"/>
                  </a:cubicBezTo>
                  <a:cubicBezTo>
                    <a:pt x="328" y="86"/>
                    <a:pt x="350" y="117"/>
                    <a:pt x="362" y="152"/>
                  </a:cubicBezTo>
                  <a:cubicBezTo>
                    <a:pt x="375" y="148"/>
                    <a:pt x="375" y="148"/>
                    <a:pt x="375" y="148"/>
                  </a:cubicBezTo>
                  <a:cubicBezTo>
                    <a:pt x="381" y="167"/>
                    <a:pt x="384" y="187"/>
                    <a:pt x="384" y="20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9" name="Google Shape;1909;p35"/>
            <p:cNvSpPr/>
            <p:nvPr/>
          </p:nvSpPr>
          <p:spPr>
            <a:xfrm>
              <a:off x="4851400" y="3232163"/>
              <a:ext cx="111125" cy="53975"/>
            </a:xfrm>
            <a:custGeom>
              <a:avLst/>
              <a:gdLst/>
              <a:ahLst/>
              <a:cxnLst/>
              <a:rect l="l" t="t" r="r" b="b"/>
              <a:pathLst>
                <a:path w="37" h="18" extrusionOk="0">
                  <a:moveTo>
                    <a:pt x="36" y="0"/>
                  </a:moveTo>
                  <a:cubicBezTo>
                    <a:pt x="0" y="14"/>
                    <a:pt x="0" y="14"/>
                    <a:pt x="0" y="14"/>
                  </a:cubicBezTo>
                  <a:cubicBezTo>
                    <a:pt x="0" y="15"/>
                    <a:pt x="1" y="17"/>
                    <a:pt x="1" y="18"/>
                  </a:cubicBezTo>
                  <a:cubicBezTo>
                    <a:pt x="37" y="3"/>
                    <a:pt x="37" y="3"/>
                    <a:pt x="37" y="3"/>
                  </a:cubicBezTo>
                  <a:cubicBezTo>
                    <a:pt x="37" y="2"/>
                    <a:pt x="36" y="1"/>
                    <a:pt x="36"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0" name="Google Shape;1910;p35"/>
            <p:cNvSpPr/>
            <p:nvPr/>
          </p:nvSpPr>
          <p:spPr>
            <a:xfrm>
              <a:off x="4840288" y="3206763"/>
              <a:ext cx="112712" cy="47625"/>
            </a:xfrm>
            <a:custGeom>
              <a:avLst/>
              <a:gdLst/>
              <a:ahLst/>
              <a:cxnLst/>
              <a:rect l="l" t="t" r="r" b="b"/>
              <a:pathLst>
                <a:path w="38" h="16" extrusionOk="0">
                  <a:moveTo>
                    <a:pt x="37" y="0"/>
                  </a:moveTo>
                  <a:cubicBezTo>
                    <a:pt x="0" y="12"/>
                    <a:pt x="0" y="12"/>
                    <a:pt x="0" y="12"/>
                  </a:cubicBezTo>
                  <a:cubicBezTo>
                    <a:pt x="0" y="14"/>
                    <a:pt x="1" y="15"/>
                    <a:pt x="1" y="16"/>
                  </a:cubicBezTo>
                  <a:cubicBezTo>
                    <a:pt x="38" y="4"/>
                    <a:pt x="38" y="4"/>
                    <a:pt x="38" y="4"/>
                  </a:cubicBezTo>
                  <a:cubicBezTo>
                    <a:pt x="37" y="2"/>
                    <a:pt x="37" y="1"/>
                    <a:pt x="3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1" name="Google Shape;1911;p35"/>
            <p:cNvSpPr/>
            <p:nvPr/>
          </p:nvSpPr>
          <p:spPr>
            <a:xfrm>
              <a:off x="4864100" y="3257563"/>
              <a:ext cx="109537" cy="61913"/>
            </a:xfrm>
            <a:custGeom>
              <a:avLst/>
              <a:gdLst/>
              <a:ahLst/>
              <a:cxnLst/>
              <a:rect l="l" t="t" r="r" b="b"/>
              <a:pathLst>
                <a:path w="37" h="21" extrusionOk="0">
                  <a:moveTo>
                    <a:pt x="35" y="0"/>
                  </a:moveTo>
                  <a:cubicBezTo>
                    <a:pt x="0" y="17"/>
                    <a:pt x="0" y="17"/>
                    <a:pt x="0" y="17"/>
                  </a:cubicBezTo>
                  <a:cubicBezTo>
                    <a:pt x="1" y="18"/>
                    <a:pt x="2" y="19"/>
                    <a:pt x="2" y="21"/>
                  </a:cubicBezTo>
                  <a:cubicBezTo>
                    <a:pt x="37" y="3"/>
                    <a:pt x="37" y="3"/>
                    <a:pt x="37" y="3"/>
                  </a:cubicBezTo>
                  <a:cubicBezTo>
                    <a:pt x="36" y="2"/>
                    <a:pt x="36" y="1"/>
                    <a:pt x="35"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2" name="Google Shape;1912;p35"/>
            <p:cNvSpPr/>
            <p:nvPr/>
          </p:nvSpPr>
          <p:spPr>
            <a:xfrm>
              <a:off x="4881563" y="3281375"/>
              <a:ext cx="104775" cy="68263"/>
            </a:xfrm>
            <a:custGeom>
              <a:avLst/>
              <a:gdLst/>
              <a:ahLst/>
              <a:cxnLst/>
              <a:rect l="l" t="t" r="r" b="b"/>
              <a:pathLst>
                <a:path w="35" h="23" extrusionOk="0">
                  <a:moveTo>
                    <a:pt x="33" y="0"/>
                  </a:moveTo>
                  <a:cubicBezTo>
                    <a:pt x="0" y="19"/>
                    <a:pt x="0" y="19"/>
                    <a:pt x="0" y="19"/>
                  </a:cubicBezTo>
                  <a:cubicBezTo>
                    <a:pt x="0" y="20"/>
                    <a:pt x="1" y="22"/>
                    <a:pt x="2" y="23"/>
                  </a:cubicBezTo>
                  <a:cubicBezTo>
                    <a:pt x="35" y="3"/>
                    <a:pt x="35" y="3"/>
                    <a:pt x="35" y="3"/>
                  </a:cubicBezTo>
                  <a:cubicBezTo>
                    <a:pt x="35" y="2"/>
                    <a:pt x="34" y="1"/>
                    <a:pt x="33"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3" name="Google Shape;1913;p35"/>
            <p:cNvSpPr/>
            <p:nvPr/>
          </p:nvSpPr>
          <p:spPr>
            <a:xfrm>
              <a:off x="4814888" y="3125800"/>
              <a:ext cx="117475" cy="26988"/>
            </a:xfrm>
            <a:custGeom>
              <a:avLst/>
              <a:gdLst/>
              <a:ahLst/>
              <a:cxnLst/>
              <a:rect l="l" t="t" r="r" b="b"/>
              <a:pathLst>
                <a:path w="39" h="9" extrusionOk="0">
                  <a:moveTo>
                    <a:pt x="39" y="0"/>
                  </a:moveTo>
                  <a:cubicBezTo>
                    <a:pt x="0" y="5"/>
                    <a:pt x="0" y="5"/>
                    <a:pt x="0" y="5"/>
                  </a:cubicBezTo>
                  <a:cubicBezTo>
                    <a:pt x="1" y="6"/>
                    <a:pt x="1" y="8"/>
                    <a:pt x="1" y="9"/>
                  </a:cubicBezTo>
                  <a:cubicBezTo>
                    <a:pt x="39" y="4"/>
                    <a:pt x="39" y="4"/>
                    <a:pt x="39" y="4"/>
                  </a:cubicBezTo>
                  <a:cubicBezTo>
                    <a:pt x="39" y="3"/>
                    <a:pt x="39" y="2"/>
                    <a:pt x="39"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4" name="Google Shape;1914;p35"/>
            <p:cNvSpPr/>
            <p:nvPr/>
          </p:nvSpPr>
          <p:spPr>
            <a:xfrm>
              <a:off x="4813300" y="3098813"/>
              <a:ext cx="115887" cy="20638"/>
            </a:xfrm>
            <a:custGeom>
              <a:avLst/>
              <a:gdLst/>
              <a:ahLst/>
              <a:cxnLst/>
              <a:rect l="l" t="t" r="r" b="b"/>
              <a:pathLst>
                <a:path w="39" h="7" extrusionOk="0">
                  <a:moveTo>
                    <a:pt x="39" y="0"/>
                  </a:moveTo>
                  <a:cubicBezTo>
                    <a:pt x="0" y="2"/>
                    <a:pt x="0" y="2"/>
                    <a:pt x="0" y="2"/>
                  </a:cubicBezTo>
                  <a:cubicBezTo>
                    <a:pt x="0" y="4"/>
                    <a:pt x="1" y="5"/>
                    <a:pt x="1" y="7"/>
                  </a:cubicBezTo>
                  <a:cubicBezTo>
                    <a:pt x="39" y="4"/>
                    <a:pt x="39" y="4"/>
                    <a:pt x="39" y="4"/>
                  </a:cubicBezTo>
                  <a:cubicBezTo>
                    <a:pt x="39" y="3"/>
                    <a:pt x="39" y="2"/>
                    <a:pt x="39"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5" name="Google Shape;1915;p35"/>
            <p:cNvSpPr/>
            <p:nvPr/>
          </p:nvSpPr>
          <p:spPr>
            <a:xfrm>
              <a:off x="4916488" y="3325825"/>
              <a:ext cx="101600" cy="80963"/>
            </a:xfrm>
            <a:custGeom>
              <a:avLst/>
              <a:gdLst/>
              <a:ahLst/>
              <a:cxnLst/>
              <a:rect l="l" t="t" r="r" b="b"/>
              <a:pathLst>
                <a:path w="34" h="27" extrusionOk="0">
                  <a:moveTo>
                    <a:pt x="31" y="0"/>
                  </a:moveTo>
                  <a:cubicBezTo>
                    <a:pt x="0" y="24"/>
                    <a:pt x="0" y="24"/>
                    <a:pt x="0" y="24"/>
                  </a:cubicBezTo>
                  <a:cubicBezTo>
                    <a:pt x="1" y="25"/>
                    <a:pt x="2" y="26"/>
                    <a:pt x="3" y="27"/>
                  </a:cubicBezTo>
                  <a:cubicBezTo>
                    <a:pt x="34" y="3"/>
                    <a:pt x="34" y="3"/>
                    <a:pt x="34" y="3"/>
                  </a:cubicBezTo>
                  <a:cubicBezTo>
                    <a:pt x="33" y="2"/>
                    <a:pt x="32" y="1"/>
                    <a:pt x="31"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6" name="Google Shape;1916;p35"/>
            <p:cNvSpPr/>
            <p:nvPr/>
          </p:nvSpPr>
          <p:spPr>
            <a:xfrm>
              <a:off x="4821238" y="3155963"/>
              <a:ext cx="117475" cy="31750"/>
            </a:xfrm>
            <a:custGeom>
              <a:avLst/>
              <a:gdLst/>
              <a:ahLst/>
              <a:cxnLst/>
              <a:rect l="l" t="t" r="r" b="b"/>
              <a:pathLst>
                <a:path w="39" h="11" extrusionOk="0">
                  <a:moveTo>
                    <a:pt x="38" y="0"/>
                  </a:moveTo>
                  <a:cubicBezTo>
                    <a:pt x="0" y="6"/>
                    <a:pt x="0" y="6"/>
                    <a:pt x="0" y="6"/>
                  </a:cubicBezTo>
                  <a:cubicBezTo>
                    <a:pt x="0" y="8"/>
                    <a:pt x="1" y="9"/>
                    <a:pt x="1" y="11"/>
                  </a:cubicBezTo>
                  <a:cubicBezTo>
                    <a:pt x="39" y="3"/>
                    <a:pt x="39" y="3"/>
                    <a:pt x="39" y="3"/>
                  </a:cubicBezTo>
                  <a:cubicBezTo>
                    <a:pt x="39" y="2"/>
                    <a:pt x="38" y="1"/>
                    <a:pt x="38"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7" name="Google Shape;1917;p35"/>
            <p:cNvSpPr/>
            <p:nvPr/>
          </p:nvSpPr>
          <p:spPr>
            <a:xfrm>
              <a:off x="4830763" y="3179775"/>
              <a:ext cx="112712" cy="41275"/>
            </a:xfrm>
            <a:custGeom>
              <a:avLst/>
              <a:gdLst/>
              <a:ahLst/>
              <a:cxnLst/>
              <a:rect l="l" t="t" r="r" b="b"/>
              <a:pathLst>
                <a:path w="38" h="14" extrusionOk="0">
                  <a:moveTo>
                    <a:pt x="37" y="0"/>
                  </a:moveTo>
                  <a:cubicBezTo>
                    <a:pt x="0" y="10"/>
                    <a:pt x="0" y="10"/>
                    <a:pt x="0" y="10"/>
                  </a:cubicBezTo>
                  <a:cubicBezTo>
                    <a:pt x="0" y="11"/>
                    <a:pt x="0" y="13"/>
                    <a:pt x="1" y="14"/>
                  </a:cubicBezTo>
                  <a:cubicBezTo>
                    <a:pt x="38" y="4"/>
                    <a:pt x="38" y="4"/>
                    <a:pt x="38" y="4"/>
                  </a:cubicBezTo>
                  <a:cubicBezTo>
                    <a:pt x="38" y="3"/>
                    <a:pt x="37" y="2"/>
                    <a:pt x="3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8" name="Google Shape;1918;p35"/>
            <p:cNvSpPr/>
            <p:nvPr/>
          </p:nvSpPr>
          <p:spPr>
            <a:xfrm>
              <a:off x="4899025" y="3305188"/>
              <a:ext cx="101600" cy="74613"/>
            </a:xfrm>
            <a:custGeom>
              <a:avLst/>
              <a:gdLst/>
              <a:ahLst/>
              <a:cxnLst/>
              <a:rect l="l" t="t" r="r" b="b"/>
              <a:pathLst>
                <a:path w="34" h="25" extrusionOk="0">
                  <a:moveTo>
                    <a:pt x="32" y="0"/>
                  </a:moveTo>
                  <a:cubicBezTo>
                    <a:pt x="0" y="21"/>
                    <a:pt x="0" y="21"/>
                    <a:pt x="0" y="21"/>
                  </a:cubicBezTo>
                  <a:cubicBezTo>
                    <a:pt x="1" y="22"/>
                    <a:pt x="1" y="24"/>
                    <a:pt x="2" y="25"/>
                  </a:cubicBezTo>
                  <a:cubicBezTo>
                    <a:pt x="34" y="3"/>
                    <a:pt x="34" y="3"/>
                    <a:pt x="34" y="3"/>
                  </a:cubicBezTo>
                  <a:cubicBezTo>
                    <a:pt x="34" y="2"/>
                    <a:pt x="33" y="1"/>
                    <a:pt x="32"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9" name="Google Shape;1919;p35"/>
            <p:cNvSpPr/>
            <p:nvPr/>
          </p:nvSpPr>
          <p:spPr>
            <a:xfrm>
              <a:off x="5135563" y="3459175"/>
              <a:ext cx="52387" cy="111125"/>
            </a:xfrm>
            <a:custGeom>
              <a:avLst/>
              <a:gdLst/>
              <a:ahLst/>
              <a:cxnLst/>
              <a:rect l="l" t="t" r="r" b="b"/>
              <a:pathLst>
                <a:path w="18" h="37" extrusionOk="0">
                  <a:moveTo>
                    <a:pt x="15" y="0"/>
                  </a:moveTo>
                  <a:cubicBezTo>
                    <a:pt x="0" y="36"/>
                    <a:pt x="0" y="36"/>
                    <a:pt x="0" y="36"/>
                  </a:cubicBezTo>
                  <a:cubicBezTo>
                    <a:pt x="1" y="36"/>
                    <a:pt x="3" y="37"/>
                    <a:pt x="4" y="37"/>
                  </a:cubicBezTo>
                  <a:cubicBezTo>
                    <a:pt x="18" y="1"/>
                    <a:pt x="18" y="1"/>
                    <a:pt x="18" y="1"/>
                  </a:cubicBezTo>
                  <a:cubicBezTo>
                    <a:pt x="17" y="1"/>
                    <a:pt x="16" y="1"/>
                    <a:pt x="15"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0" name="Google Shape;1920;p35"/>
            <p:cNvSpPr/>
            <p:nvPr/>
          </p:nvSpPr>
          <p:spPr>
            <a:xfrm>
              <a:off x="5102225" y="3448063"/>
              <a:ext cx="61912" cy="109538"/>
            </a:xfrm>
            <a:custGeom>
              <a:avLst/>
              <a:gdLst/>
              <a:ahLst/>
              <a:cxnLst/>
              <a:rect l="l" t="t" r="r" b="b"/>
              <a:pathLst>
                <a:path w="21" h="37" extrusionOk="0">
                  <a:moveTo>
                    <a:pt x="18" y="0"/>
                  </a:moveTo>
                  <a:cubicBezTo>
                    <a:pt x="0" y="35"/>
                    <a:pt x="0" y="35"/>
                    <a:pt x="0" y="35"/>
                  </a:cubicBezTo>
                  <a:cubicBezTo>
                    <a:pt x="2" y="35"/>
                    <a:pt x="3" y="36"/>
                    <a:pt x="4" y="37"/>
                  </a:cubicBezTo>
                  <a:cubicBezTo>
                    <a:pt x="21" y="2"/>
                    <a:pt x="21" y="2"/>
                    <a:pt x="21" y="2"/>
                  </a:cubicBezTo>
                  <a:cubicBezTo>
                    <a:pt x="20" y="1"/>
                    <a:pt x="19" y="1"/>
                    <a:pt x="18"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1" name="Google Shape;1921;p35"/>
            <p:cNvSpPr/>
            <p:nvPr/>
          </p:nvSpPr>
          <p:spPr>
            <a:xfrm>
              <a:off x="5072063" y="3435363"/>
              <a:ext cx="68262" cy="104775"/>
            </a:xfrm>
            <a:custGeom>
              <a:avLst/>
              <a:gdLst/>
              <a:ahLst/>
              <a:cxnLst/>
              <a:rect l="l" t="t" r="r" b="b"/>
              <a:pathLst>
                <a:path w="23" h="35" extrusionOk="0">
                  <a:moveTo>
                    <a:pt x="20" y="0"/>
                  </a:moveTo>
                  <a:cubicBezTo>
                    <a:pt x="0" y="33"/>
                    <a:pt x="0" y="33"/>
                    <a:pt x="0" y="33"/>
                  </a:cubicBezTo>
                  <a:cubicBezTo>
                    <a:pt x="1" y="34"/>
                    <a:pt x="3" y="35"/>
                    <a:pt x="4" y="35"/>
                  </a:cubicBezTo>
                  <a:cubicBezTo>
                    <a:pt x="23" y="2"/>
                    <a:pt x="23" y="2"/>
                    <a:pt x="23" y="2"/>
                  </a:cubicBezTo>
                  <a:cubicBezTo>
                    <a:pt x="22" y="1"/>
                    <a:pt x="21" y="0"/>
                    <a:pt x="20"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2" name="Google Shape;1922;p35"/>
            <p:cNvSpPr/>
            <p:nvPr/>
          </p:nvSpPr>
          <p:spPr>
            <a:xfrm>
              <a:off x="4940300" y="3349638"/>
              <a:ext cx="93662" cy="82550"/>
            </a:xfrm>
            <a:custGeom>
              <a:avLst/>
              <a:gdLst/>
              <a:ahLst/>
              <a:cxnLst/>
              <a:rect l="l" t="t" r="r" b="b"/>
              <a:pathLst>
                <a:path w="31" h="28" extrusionOk="0">
                  <a:moveTo>
                    <a:pt x="29" y="0"/>
                  </a:moveTo>
                  <a:cubicBezTo>
                    <a:pt x="0" y="25"/>
                    <a:pt x="0" y="25"/>
                    <a:pt x="0" y="25"/>
                  </a:cubicBezTo>
                  <a:cubicBezTo>
                    <a:pt x="1" y="26"/>
                    <a:pt x="2" y="27"/>
                    <a:pt x="3" y="28"/>
                  </a:cubicBezTo>
                  <a:cubicBezTo>
                    <a:pt x="31" y="2"/>
                    <a:pt x="31" y="2"/>
                    <a:pt x="31" y="2"/>
                  </a:cubicBezTo>
                  <a:cubicBezTo>
                    <a:pt x="31" y="1"/>
                    <a:pt x="30" y="0"/>
                    <a:pt x="29"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3" name="Google Shape;1923;p35"/>
            <p:cNvSpPr/>
            <p:nvPr/>
          </p:nvSpPr>
          <p:spPr>
            <a:xfrm>
              <a:off x="5167313" y="3468700"/>
              <a:ext cx="47625" cy="112713"/>
            </a:xfrm>
            <a:custGeom>
              <a:avLst/>
              <a:gdLst/>
              <a:ahLst/>
              <a:cxnLst/>
              <a:rect l="l" t="t" r="r" b="b"/>
              <a:pathLst>
                <a:path w="16" h="38" extrusionOk="0">
                  <a:moveTo>
                    <a:pt x="13" y="0"/>
                  </a:moveTo>
                  <a:cubicBezTo>
                    <a:pt x="0" y="37"/>
                    <a:pt x="0" y="37"/>
                    <a:pt x="0" y="37"/>
                  </a:cubicBezTo>
                  <a:cubicBezTo>
                    <a:pt x="1" y="37"/>
                    <a:pt x="3" y="38"/>
                    <a:pt x="4" y="38"/>
                  </a:cubicBezTo>
                  <a:cubicBezTo>
                    <a:pt x="16" y="2"/>
                    <a:pt x="16" y="2"/>
                    <a:pt x="16" y="2"/>
                  </a:cubicBezTo>
                  <a:cubicBezTo>
                    <a:pt x="15" y="1"/>
                    <a:pt x="14" y="1"/>
                    <a:pt x="13"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4" name="Google Shape;1924;p35"/>
            <p:cNvSpPr/>
            <p:nvPr/>
          </p:nvSpPr>
          <p:spPr>
            <a:xfrm>
              <a:off x="5041900" y="3421075"/>
              <a:ext cx="74612" cy="101600"/>
            </a:xfrm>
            <a:custGeom>
              <a:avLst/>
              <a:gdLst/>
              <a:ahLst/>
              <a:cxnLst/>
              <a:rect l="l" t="t" r="r" b="b"/>
              <a:pathLst>
                <a:path w="25" h="34" extrusionOk="0">
                  <a:moveTo>
                    <a:pt x="22" y="0"/>
                  </a:moveTo>
                  <a:cubicBezTo>
                    <a:pt x="0" y="32"/>
                    <a:pt x="0" y="32"/>
                    <a:pt x="0" y="32"/>
                  </a:cubicBezTo>
                  <a:cubicBezTo>
                    <a:pt x="1" y="33"/>
                    <a:pt x="3" y="33"/>
                    <a:pt x="4" y="34"/>
                  </a:cubicBezTo>
                  <a:cubicBezTo>
                    <a:pt x="25" y="2"/>
                    <a:pt x="25" y="2"/>
                    <a:pt x="25" y="2"/>
                  </a:cubicBezTo>
                  <a:cubicBezTo>
                    <a:pt x="24" y="1"/>
                    <a:pt x="23" y="1"/>
                    <a:pt x="22"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5" name="Google Shape;1925;p35"/>
            <p:cNvSpPr/>
            <p:nvPr/>
          </p:nvSpPr>
          <p:spPr>
            <a:xfrm>
              <a:off x="4964113" y="3367100"/>
              <a:ext cx="90487" cy="88900"/>
            </a:xfrm>
            <a:custGeom>
              <a:avLst/>
              <a:gdLst/>
              <a:ahLst/>
              <a:cxnLst/>
              <a:rect l="l" t="t" r="r" b="b"/>
              <a:pathLst>
                <a:path w="30" h="30" extrusionOk="0">
                  <a:moveTo>
                    <a:pt x="27" y="0"/>
                  </a:moveTo>
                  <a:cubicBezTo>
                    <a:pt x="0" y="27"/>
                    <a:pt x="0" y="27"/>
                    <a:pt x="0" y="27"/>
                  </a:cubicBezTo>
                  <a:cubicBezTo>
                    <a:pt x="1" y="28"/>
                    <a:pt x="2" y="29"/>
                    <a:pt x="3" y="30"/>
                  </a:cubicBezTo>
                  <a:cubicBezTo>
                    <a:pt x="30" y="3"/>
                    <a:pt x="30" y="3"/>
                    <a:pt x="30" y="3"/>
                  </a:cubicBezTo>
                  <a:cubicBezTo>
                    <a:pt x="29" y="2"/>
                    <a:pt x="28" y="1"/>
                    <a:pt x="2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6" name="Google Shape;1926;p35"/>
            <p:cNvSpPr/>
            <p:nvPr/>
          </p:nvSpPr>
          <p:spPr>
            <a:xfrm>
              <a:off x="4989513" y="3387738"/>
              <a:ext cx="85725" cy="93663"/>
            </a:xfrm>
            <a:custGeom>
              <a:avLst/>
              <a:gdLst/>
              <a:ahLst/>
              <a:cxnLst/>
              <a:rect l="l" t="t" r="r" b="b"/>
              <a:pathLst>
                <a:path w="29" h="31" extrusionOk="0">
                  <a:moveTo>
                    <a:pt x="26" y="0"/>
                  </a:moveTo>
                  <a:cubicBezTo>
                    <a:pt x="0" y="28"/>
                    <a:pt x="0" y="28"/>
                    <a:pt x="0" y="28"/>
                  </a:cubicBezTo>
                  <a:cubicBezTo>
                    <a:pt x="1" y="29"/>
                    <a:pt x="2" y="30"/>
                    <a:pt x="3" y="31"/>
                  </a:cubicBezTo>
                  <a:cubicBezTo>
                    <a:pt x="29" y="2"/>
                    <a:pt x="29" y="2"/>
                    <a:pt x="29" y="2"/>
                  </a:cubicBezTo>
                  <a:cubicBezTo>
                    <a:pt x="28" y="1"/>
                    <a:pt x="27" y="0"/>
                    <a:pt x="26"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7" name="Google Shape;1927;p35"/>
            <p:cNvSpPr/>
            <p:nvPr/>
          </p:nvSpPr>
          <p:spPr>
            <a:xfrm>
              <a:off x="5014913" y="3403613"/>
              <a:ext cx="80962" cy="101600"/>
            </a:xfrm>
            <a:custGeom>
              <a:avLst/>
              <a:gdLst/>
              <a:ahLst/>
              <a:cxnLst/>
              <a:rect l="l" t="t" r="r" b="b"/>
              <a:pathLst>
                <a:path w="27" h="34" extrusionOk="0">
                  <a:moveTo>
                    <a:pt x="24" y="0"/>
                  </a:moveTo>
                  <a:cubicBezTo>
                    <a:pt x="0" y="31"/>
                    <a:pt x="0" y="31"/>
                    <a:pt x="0" y="31"/>
                  </a:cubicBezTo>
                  <a:cubicBezTo>
                    <a:pt x="1" y="32"/>
                    <a:pt x="2" y="33"/>
                    <a:pt x="3" y="34"/>
                  </a:cubicBezTo>
                  <a:cubicBezTo>
                    <a:pt x="27" y="3"/>
                    <a:pt x="27" y="3"/>
                    <a:pt x="27" y="3"/>
                  </a:cubicBezTo>
                  <a:cubicBezTo>
                    <a:pt x="26" y="2"/>
                    <a:pt x="25" y="1"/>
                    <a:pt x="24"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8" name="Google Shape;1928;p35"/>
            <p:cNvSpPr/>
            <p:nvPr/>
          </p:nvSpPr>
          <p:spPr>
            <a:xfrm>
              <a:off x="4813300" y="2579700"/>
              <a:ext cx="1028700" cy="996950"/>
            </a:xfrm>
            <a:custGeom>
              <a:avLst/>
              <a:gdLst/>
              <a:ahLst/>
              <a:cxnLst/>
              <a:rect l="l" t="t" r="r" b="b"/>
              <a:pathLst>
                <a:path w="345" h="334" extrusionOk="0">
                  <a:moveTo>
                    <a:pt x="178" y="0"/>
                  </a:moveTo>
                  <a:cubicBezTo>
                    <a:pt x="86" y="0"/>
                    <a:pt x="11" y="75"/>
                    <a:pt x="11" y="167"/>
                  </a:cubicBezTo>
                  <a:cubicBezTo>
                    <a:pt x="0" y="167"/>
                    <a:pt x="0" y="167"/>
                    <a:pt x="0" y="167"/>
                  </a:cubicBezTo>
                  <a:cubicBezTo>
                    <a:pt x="0" y="168"/>
                    <a:pt x="0" y="169"/>
                    <a:pt x="0" y="169"/>
                  </a:cubicBezTo>
                  <a:cubicBezTo>
                    <a:pt x="39" y="169"/>
                    <a:pt x="39" y="169"/>
                    <a:pt x="39" y="169"/>
                  </a:cubicBezTo>
                  <a:cubicBezTo>
                    <a:pt x="39" y="168"/>
                    <a:pt x="39" y="168"/>
                    <a:pt x="39" y="167"/>
                  </a:cubicBezTo>
                  <a:cubicBezTo>
                    <a:pt x="28" y="167"/>
                    <a:pt x="28" y="167"/>
                    <a:pt x="28" y="167"/>
                  </a:cubicBezTo>
                  <a:cubicBezTo>
                    <a:pt x="28" y="126"/>
                    <a:pt x="45" y="88"/>
                    <a:pt x="72" y="61"/>
                  </a:cubicBezTo>
                  <a:cubicBezTo>
                    <a:pt x="99" y="34"/>
                    <a:pt x="137" y="17"/>
                    <a:pt x="178" y="17"/>
                  </a:cubicBezTo>
                  <a:cubicBezTo>
                    <a:pt x="219" y="17"/>
                    <a:pt x="257" y="34"/>
                    <a:pt x="284" y="61"/>
                  </a:cubicBezTo>
                  <a:cubicBezTo>
                    <a:pt x="311" y="88"/>
                    <a:pt x="328" y="126"/>
                    <a:pt x="328" y="167"/>
                  </a:cubicBezTo>
                  <a:cubicBezTo>
                    <a:pt x="328" y="209"/>
                    <a:pt x="311" y="246"/>
                    <a:pt x="284" y="273"/>
                  </a:cubicBezTo>
                  <a:cubicBezTo>
                    <a:pt x="257" y="301"/>
                    <a:pt x="219" y="317"/>
                    <a:pt x="178" y="317"/>
                  </a:cubicBezTo>
                  <a:cubicBezTo>
                    <a:pt x="162" y="317"/>
                    <a:pt x="146" y="315"/>
                    <a:pt x="132" y="310"/>
                  </a:cubicBezTo>
                  <a:cubicBezTo>
                    <a:pt x="126" y="326"/>
                    <a:pt x="126" y="326"/>
                    <a:pt x="126" y="326"/>
                  </a:cubicBezTo>
                  <a:cubicBezTo>
                    <a:pt x="143" y="331"/>
                    <a:pt x="160" y="334"/>
                    <a:pt x="178" y="334"/>
                  </a:cubicBezTo>
                  <a:cubicBezTo>
                    <a:pt x="270" y="334"/>
                    <a:pt x="345" y="259"/>
                    <a:pt x="345" y="167"/>
                  </a:cubicBezTo>
                  <a:cubicBezTo>
                    <a:pt x="345" y="75"/>
                    <a:pt x="270" y="0"/>
                    <a:pt x="178"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9" name="Google Shape;1929;p35"/>
            <p:cNvSpPr/>
            <p:nvPr/>
          </p:nvSpPr>
          <p:spPr>
            <a:xfrm>
              <a:off x="4967288" y="2701938"/>
              <a:ext cx="752475" cy="752475"/>
            </a:xfrm>
            <a:custGeom>
              <a:avLst/>
              <a:gdLst/>
              <a:ahLst/>
              <a:cxnLst/>
              <a:rect l="l" t="t" r="r" b="b"/>
              <a:pathLst>
                <a:path w="252" h="252" extrusionOk="0">
                  <a:moveTo>
                    <a:pt x="126" y="0"/>
                  </a:moveTo>
                  <a:cubicBezTo>
                    <a:pt x="56" y="0"/>
                    <a:pt x="0" y="57"/>
                    <a:pt x="0" y="126"/>
                  </a:cubicBezTo>
                  <a:cubicBezTo>
                    <a:pt x="0" y="196"/>
                    <a:pt x="56" y="252"/>
                    <a:pt x="126" y="252"/>
                  </a:cubicBezTo>
                  <a:cubicBezTo>
                    <a:pt x="195" y="252"/>
                    <a:pt x="252" y="196"/>
                    <a:pt x="252" y="126"/>
                  </a:cubicBezTo>
                  <a:cubicBezTo>
                    <a:pt x="252" y="57"/>
                    <a:pt x="195" y="0"/>
                    <a:pt x="126" y="0"/>
                  </a:cubicBezTo>
                  <a:close/>
                  <a:moveTo>
                    <a:pt x="198" y="198"/>
                  </a:moveTo>
                  <a:cubicBezTo>
                    <a:pt x="179" y="216"/>
                    <a:pt x="154" y="227"/>
                    <a:pt x="126" y="227"/>
                  </a:cubicBezTo>
                  <a:cubicBezTo>
                    <a:pt x="126" y="244"/>
                    <a:pt x="126" y="244"/>
                    <a:pt x="126" y="244"/>
                  </a:cubicBezTo>
                  <a:cubicBezTo>
                    <a:pt x="61" y="244"/>
                    <a:pt x="9" y="191"/>
                    <a:pt x="9" y="126"/>
                  </a:cubicBezTo>
                  <a:cubicBezTo>
                    <a:pt x="25" y="126"/>
                    <a:pt x="25" y="126"/>
                    <a:pt x="25" y="126"/>
                  </a:cubicBezTo>
                  <a:cubicBezTo>
                    <a:pt x="25" y="98"/>
                    <a:pt x="36" y="73"/>
                    <a:pt x="54" y="55"/>
                  </a:cubicBezTo>
                  <a:cubicBezTo>
                    <a:pt x="73" y="36"/>
                    <a:pt x="98" y="25"/>
                    <a:pt x="126" y="25"/>
                  </a:cubicBezTo>
                  <a:cubicBezTo>
                    <a:pt x="126" y="9"/>
                    <a:pt x="126" y="9"/>
                    <a:pt x="126" y="9"/>
                  </a:cubicBezTo>
                  <a:cubicBezTo>
                    <a:pt x="191" y="9"/>
                    <a:pt x="243" y="61"/>
                    <a:pt x="243" y="126"/>
                  </a:cubicBezTo>
                  <a:cubicBezTo>
                    <a:pt x="227" y="126"/>
                    <a:pt x="227" y="126"/>
                    <a:pt x="227" y="126"/>
                  </a:cubicBezTo>
                  <a:cubicBezTo>
                    <a:pt x="227" y="154"/>
                    <a:pt x="216" y="179"/>
                    <a:pt x="198" y="19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0" name="Google Shape;1930;p35"/>
            <p:cNvSpPr/>
            <p:nvPr/>
          </p:nvSpPr>
          <p:spPr>
            <a:xfrm>
              <a:off x="5138738" y="2871800"/>
              <a:ext cx="411300" cy="4143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31" name="Google Shape;1931;p35"/>
          <p:cNvGrpSpPr/>
          <p:nvPr/>
        </p:nvGrpSpPr>
        <p:grpSpPr>
          <a:xfrm flipH="1">
            <a:off x="7920100" y="399323"/>
            <a:ext cx="737103" cy="481417"/>
            <a:chOff x="5716588" y="460375"/>
            <a:chExt cx="1093787" cy="714375"/>
          </a:xfrm>
        </p:grpSpPr>
        <p:sp>
          <p:nvSpPr>
            <p:cNvPr id="1932" name="Google Shape;1932;p35"/>
            <p:cNvSpPr/>
            <p:nvPr/>
          </p:nvSpPr>
          <p:spPr>
            <a:xfrm>
              <a:off x="5716588" y="460375"/>
              <a:ext cx="427037" cy="714375"/>
            </a:xfrm>
            <a:custGeom>
              <a:avLst/>
              <a:gdLst/>
              <a:ahLst/>
              <a:cxnLst/>
              <a:rect l="l" t="t" r="r" b="b"/>
              <a:pathLst>
                <a:path w="269" h="450" extrusionOk="0">
                  <a:moveTo>
                    <a:pt x="266" y="55"/>
                  </a:moveTo>
                  <a:lnTo>
                    <a:pt x="262" y="53"/>
                  </a:lnTo>
                  <a:lnTo>
                    <a:pt x="98" y="226"/>
                  </a:lnTo>
                  <a:lnTo>
                    <a:pt x="260" y="395"/>
                  </a:lnTo>
                  <a:lnTo>
                    <a:pt x="213" y="439"/>
                  </a:lnTo>
                  <a:lnTo>
                    <a:pt x="12" y="226"/>
                  </a:lnTo>
                  <a:lnTo>
                    <a:pt x="213" y="12"/>
                  </a:lnTo>
                  <a:lnTo>
                    <a:pt x="262" y="59"/>
                  </a:lnTo>
                  <a:lnTo>
                    <a:pt x="266" y="55"/>
                  </a:lnTo>
                  <a:lnTo>
                    <a:pt x="262" y="53"/>
                  </a:lnTo>
                  <a:lnTo>
                    <a:pt x="266" y="55"/>
                  </a:lnTo>
                  <a:lnTo>
                    <a:pt x="267" y="53"/>
                  </a:lnTo>
                  <a:lnTo>
                    <a:pt x="213" y="0"/>
                  </a:lnTo>
                  <a:lnTo>
                    <a:pt x="0" y="226"/>
                  </a:lnTo>
                  <a:lnTo>
                    <a:pt x="213" y="450"/>
                  </a:lnTo>
                  <a:lnTo>
                    <a:pt x="269" y="395"/>
                  </a:lnTo>
                  <a:lnTo>
                    <a:pt x="110" y="226"/>
                  </a:lnTo>
                  <a:lnTo>
                    <a:pt x="269" y="55"/>
                  </a:lnTo>
                  <a:lnTo>
                    <a:pt x="267" y="53"/>
                  </a:lnTo>
                  <a:lnTo>
                    <a:pt x="266" y="5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3" name="Google Shape;1933;p35"/>
            <p:cNvSpPr/>
            <p:nvPr/>
          </p:nvSpPr>
          <p:spPr>
            <a:xfrm>
              <a:off x="6048375" y="460375"/>
              <a:ext cx="430212" cy="714375"/>
            </a:xfrm>
            <a:custGeom>
              <a:avLst/>
              <a:gdLst/>
              <a:ahLst/>
              <a:cxnLst/>
              <a:rect l="l" t="t" r="r" b="b"/>
              <a:pathLst>
                <a:path w="271" h="450" extrusionOk="0">
                  <a:moveTo>
                    <a:pt x="265" y="55"/>
                  </a:moveTo>
                  <a:lnTo>
                    <a:pt x="261" y="53"/>
                  </a:lnTo>
                  <a:lnTo>
                    <a:pt x="98" y="226"/>
                  </a:lnTo>
                  <a:lnTo>
                    <a:pt x="260" y="395"/>
                  </a:lnTo>
                  <a:lnTo>
                    <a:pt x="213" y="439"/>
                  </a:lnTo>
                  <a:lnTo>
                    <a:pt x="11" y="226"/>
                  </a:lnTo>
                  <a:lnTo>
                    <a:pt x="213" y="12"/>
                  </a:lnTo>
                  <a:lnTo>
                    <a:pt x="261" y="59"/>
                  </a:lnTo>
                  <a:lnTo>
                    <a:pt x="265" y="55"/>
                  </a:lnTo>
                  <a:lnTo>
                    <a:pt x="261" y="53"/>
                  </a:lnTo>
                  <a:lnTo>
                    <a:pt x="265" y="55"/>
                  </a:lnTo>
                  <a:lnTo>
                    <a:pt x="267" y="53"/>
                  </a:lnTo>
                  <a:lnTo>
                    <a:pt x="213" y="0"/>
                  </a:lnTo>
                  <a:lnTo>
                    <a:pt x="0" y="226"/>
                  </a:lnTo>
                  <a:lnTo>
                    <a:pt x="213" y="450"/>
                  </a:lnTo>
                  <a:lnTo>
                    <a:pt x="271" y="395"/>
                  </a:lnTo>
                  <a:lnTo>
                    <a:pt x="109" y="226"/>
                  </a:lnTo>
                  <a:lnTo>
                    <a:pt x="271" y="55"/>
                  </a:lnTo>
                  <a:lnTo>
                    <a:pt x="267" y="53"/>
                  </a:lnTo>
                  <a:lnTo>
                    <a:pt x="265" y="5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4" name="Google Shape;1934;p35"/>
            <p:cNvSpPr/>
            <p:nvPr/>
          </p:nvSpPr>
          <p:spPr>
            <a:xfrm>
              <a:off x="6383338" y="460375"/>
              <a:ext cx="427037" cy="714375"/>
            </a:xfrm>
            <a:custGeom>
              <a:avLst/>
              <a:gdLst/>
              <a:ahLst/>
              <a:cxnLst/>
              <a:rect l="l" t="t" r="r" b="b"/>
              <a:pathLst>
                <a:path w="269" h="450" extrusionOk="0">
                  <a:moveTo>
                    <a:pt x="263" y="55"/>
                  </a:moveTo>
                  <a:lnTo>
                    <a:pt x="259" y="53"/>
                  </a:lnTo>
                  <a:lnTo>
                    <a:pt x="97" y="226"/>
                  </a:lnTo>
                  <a:lnTo>
                    <a:pt x="257" y="395"/>
                  </a:lnTo>
                  <a:lnTo>
                    <a:pt x="212" y="439"/>
                  </a:lnTo>
                  <a:lnTo>
                    <a:pt x="9" y="226"/>
                  </a:lnTo>
                  <a:lnTo>
                    <a:pt x="212" y="12"/>
                  </a:lnTo>
                  <a:lnTo>
                    <a:pt x="259" y="59"/>
                  </a:lnTo>
                  <a:lnTo>
                    <a:pt x="263" y="55"/>
                  </a:lnTo>
                  <a:lnTo>
                    <a:pt x="259" y="53"/>
                  </a:lnTo>
                  <a:lnTo>
                    <a:pt x="263" y="55"/>
                  </a:lnTo>
                  <a:lnTo>
                    <a:pt x="265" y="53"/>
                  </a:lnTo>
                  <a:lnTo>
                    <a:pt x="210" y="0"/>
                  </a:lnTo>
                  <a:lnTo>
                    <a:pt x="0" y="226"/>
                  </a:lnTo>
                  <a:lnTo>
                    <a:pt x="210" y="450"/>
                  </a:lnTo>
                  <a:lnTo>
                    <a:pt x="269" y="395"/>
                  </a:lnTo>
                  <a:lnTo>
                    <a:pt x="107" y="226"/>
                  </a:lnTo>
                  <a:lnTo>
                    <a:pt x="269" y="55"/>
                  </a:lnTo>
                  <a:lnTo>
                    <a:pt x="265" y="53"/>
                  </a:lnTo>
                  <a:lnTo>
                    <a:pt x="263" y="5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 name="Rectangle 3"/>
          <p:cNvSpPr/>
          <p:nvPr/>
        </p:nvSpPr>
        <p:spPr>
          <a:xfrm>
            <a:off x="1676696" y="399323"/>
            <a:ext cx="5398466" cy="579967"/>
          </a:xfrm>
          <a:prstGeom prst="rect">
            <a:avLst/>
          </a:prstGeom>
        </p:spPr>
        <p:txBody>
          <a:bodyPr wrap="none">
            <a:spAutoFit/>
          </a:bodyPr>
          <a:lstStyle/>
          <a:p>
            <a:pPr algn="ctr">
              <a:lnSpc>
                <a:spcPct val="150000"/>
              </a:lnSpc>
            </a:pPr>
            <a:r>
              <a:rPr lang="en-US" sz="2400" b="1" kern="1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CHƯƠNG 4 </a:t>
            </a:r>
            <a:r>
              <a:rPr lang="vi-VN" sz="2400" b="1" kern="1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KẾT QUẢ NGHIÊN CỨU</a:t>
            </a:r>
            <a:endParaRPr lang="en-US" sz="2400" b="1" kern="1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 name="Rectangle 1"/>
          <p:cNvSpPr/>
          <p:nvPr/>
        </p:nvSpPr>
        <p:spPr>
          <a:xfrm>
            <a:off x="893142" y="840255"/>
            <a:ext cx="2525050" cy="416011"/>
          </a:xfrm>
          <a:prstGeom prst="rect">
            <a:avLst/>
          </a:prstGeom>
        </p:spPr>
        <p:txBody>
          <a:bodyPr wrap="none">
            <a:spAutoFit/>
          </a:bodyPr>
          <a:lstStyle/>
          <a:p>
            <a:pPr algn="just">
              <a:lnSpc>
                <a:spcPct val="150000"/>
              </a:lnSpc>
            </a:pPr>
            <a:r>
              <a:rPr lang="en-US" sz="1600" b="1" kern="100" dirty="0">
                <a:solidFill>
                  <a:schemeClr val="tx1"/>
                </a:solidFill>
                <a:latin typeface="+mn-lt"/>
                <a:ea typeface="Times New Roman" panose="02020603050405020304" pitchFamily="18" charset="0"/>
                <a:cs typeface="Times New Roman" panose="02020603050405020304" pitchFamily="18" charset="0"/>
              </a:rPr>
              <a:t>4.4 </a:t>
            </a:r>
            <a:r>
              <a:rPr lang="vi-VN" sz="1600" b="1" kern="100" dirty="0">
                <a:solidFill>
                  <a:schemeClr val="tx1"/>
                </a:solidFill>
                <a:latin typeface="+mn-lt"/>
                <a:ea typeface="Times New Roman" panose="02020603050405020304" pitchFamily="18" charset="0"/>
                <a:cs typeface="Times New Roman" panose="02020603050405020304" pitchFamily="18" charset="0"/>
              </a:rPr>
              <a:t>Kết quả thử nghiệm </a:t>
            </a:r>
            <a:endParaRPr lang="en-US" sz="1600" b="1" kern="100" dirty="0">
              <a:solidFill>
                <a:schemeClr val="tx1"/>
              </a:solidFill>
              <a:latin typeface="+mn-lt"/>
              <a:ea typeface="Times New Roman" panose="02020603050405020304" pitchFamily="18" charset="0"/>
              <a:cs typeface="Times New Roman" panose="02020603050405020304" pitchFamily="18" charset="0"/>
            </a:endParaRPr>
          </a:p>
        </p:txBody>
      </p:sp>
      <p:sp>
        <p:nvSpPr>
          <p:cNvPr id="5" name="Rectangle 4"/>
          <p:cNvSpPr/>
          <p:nvPr/>
        </p:nvSpPr>
        <p:spPr>
          <a:xfrm>
            <a:off x="1303693" y="1158285"/>
            <a:ext cx="1912703" cy="307777"/>
          </a:xfrm>
          <a:prstGeom prst="rect">
            <a:avLst/>
          </a:prstGeom>
        </p:spPr>
        <p:txBody>
          <a:bodyPr wrap="none">
            <a:spAutoFit/>
          </a:bodyPr>
          <a:lstStyle/>
          <a:p>
            <a:r>
              <a:rPr lang="en-US" b="1" dirty="0" err="1">
                <a:solidFill>
                  <a:schemeClr val="tx1"/>
                </a:solidFill>
              </a:rPr>
              <a:t>Danh</a:t>
            </a:r>
            <a:r>
              <a:rPr lang="en-US" b="1" dirty="0">
                <a:solidFill>
                  <a:schemeClr val="tx1"/>
                </a:solidFill>
              </a:rPr>
              <a:t> </a:t>
            </a:r>
            <a:r>
              <a:rPr lang="en-US" b="1" dirty="0" err="1">
                <a:solidFill>
                  <a:schemeClr val="tx1"/>
                </a:solidFill>
              </a:rPr>
              <a:t>sách</a:t>
            </a:r>
            <a:r>
              <a:rPr lang="en-US" b="1" dirty="0">
                <a:solidFill>
                  <a:schemeClr val="tx1"/>
                </a:solidFill>
              </a:rPr>
              <a:t> </a:t>
            </a:r>
            <a:r>
              <a:rPr lang="en-US" b="1" dirty="0" err="1">
                <a:solidFill>
                  <a:schemeClr val="tx1"/>
                </a:solidFill>
              </a:rPr>
              <a:t>sinh</a:t>
            </a:r>
            <a:r>
              <a:rPr lang="en-US" b="1" dirty="0">
                <a:solidFill>
                  <a:schemeClr val="tx1"/>
                </a:solidFill>
              </a:rPr>
              <a:t> </a:t>
            </a:r>
            <a:r>
              <a:rPr lang="en-US" b="1" dirty="0" err="1">
                <a:solidFill>
                  <a:schemeClr val="tx1"/>
                </a:solidFill>
              </a:rPr>
              <a:t>viên</a:t>
            </a:r>
            <a:endParaRPr lang="en-US" dirty="0">
              <a:solidFill>
                <a:schemeClr val="tx1"/>
              </a:solidFill>
            </a:endParaRPr>
          </a:p>
        </p:txBody>
      </p:sp>
      <p:pic>
        <p:nvPicPr>
          <p:cNvPr id="34" name="Picture 33" descr="A screenshot of a computer&#10;&#10;Description automatically generated"/>
          <p:cNvPicPr/>
          <p:nvPr/>
        </p:nvPicPr>
        <p:blipFill>
          <a:blip r:embed="rId3"/>
          <a:stretch>
            <a:fillRect/>
          </a:stretch>
        </p:blipFill>
        <p:spPr>
          <a:xfrm>
            <a:off x="1428342" y="1574296"/>
            <a:ext cx="5760720" cy="2719070"/>
          </a:xfrm>
          <a:prstGeom prst="rect">
            <a:avLst/>
          </a:prstGeom>
        </p:spPr>
      </p:pic>
    </p:spTree>
    <p:extLst>
      <p:ext uri="{BB962C8B-B14F-4D97-AF65-F5344CB8AC3E}">
        <p14:creationId xmlns:p14="http://schemas.microsoft.com/office/powerpoint/2010/main" val="304548258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04"/>
        <p:cNvGrpSpPr/>
        <p:nvPr/>
      </p:nvGrpSpPr>
      <p:grpSpPr>
        <a:xfrm>
          <a:off x="0" y="0"/>
          <a:ext cx="0" cy="0"/>
          <a:chOff x="0" y="0"/>
          <a:chExt cx="0" cy="0"/>
        </a:xfrm>
      </p:grpSpPr>
      <p:grpSp>
        <p:nvGrpSpPr>
          <p:cNvPr id="1907" name="Google Shape;1907;p35"/>
          <p:cNvGrpSpPr/>
          <p:nvPr/>
        </p:nvGrpSpPr>
        <p:grpSpPr>
          <a:xfrm flipH="1">
            <a:off x="7263675" y="3692588"/>
            <a:ext cx="1165225" cy="1195388"/>
            <a:chOff x="4767263" y="2460638"/>
            <a:chExt cx="1165225" cy="1195388"/>
          </a:xfrm>
        </p:grpSpPr>
        <p:sp>
          <p:nvSpPr>
            <p:cNvPr id="1908" name="Google Shape;1908;p35"/>
            <p:cNvSpPr/>
            <p:nvPr/>
          </p:nvSpPr>
          <p:spPr>
            <a:xfrm>
              <a:off x="4767263" y="2460638"/>
              <a:ext cx="1165225" cy="1195388"/>
            </a:xfrm>
            <a:custGeom>
              <a:avLst/>
              <a:gdLst/>
              <a:ahLst/>
              <a:cxnLst/>
              <a:rect l="l" t="t" r="r" b="b"/>
              <a:pathLst>
                <a:path w="390" h="401" extrusionOk="0">
                  <a:moveTo>
                    <a:pt x="390" y="143"/>
                  </a:moveTo>
                  <a:cubicBezTo>
                    <a:pt x="376" y="102"/>
                    <a:pt x="350" y="66"/>
                    <a:pt x="316" y="41"/>
                  </a:cubicBezTo>
                  <a:cubicBezTo>
                    <a:pt x="281" y="15"/>
                    <a:pt x="239" y="0"/>
                    <a:pt x="193" y="0"/>
                  </a:cubicBezTo>
                  <a:cubicBezTo>
                    <a:pt x="193" y="14"/>
                    <a:pt x="193" y="14"/>
                    <a:pt x="193" y="14"/>
                  </a:cubicBezTo>
                  <a:cubicBezTo>
                    <a:pt x="86" y="14"/>
                    <a:pt x="0" y="100"/>
                    <a:pt x="0" y="207"/>
                  </a:cubicBezTo>
                  <a:cubicBezTo>
                    <a:pt x="0" y="314"/>
                    <a:pt x="86" y="401"/>
                    <a:pt x="193" y="401"/>
                  </a:cubicBezTo>
                  <a:cubicBezTo>
                    <a:pt x="300" y="401"/>
                    <a:pt x="386" y="314"/>
                    <a:pt x="386" y="207"/>
                  </a:cubicBezTo>
                  <a:cubicBezTo>
                    <a:pt x="386" y="186"/>
                    <a:pt x="383" y="166"/>
                    <a:pt x="377" y="147"/>
                  </a:cubicBezTo>
                  <a:lnTo>
                    <a:pt x="390" y="143"/>
                  </a:lnTo>
                  <a:close/>
                  <a:moveTo>
                    <a:pt x="384" y="207"/>
                  </a:moveTo>
                  <a:cubicBezTo>
                    <a:pt x="384" y="260"/>
                    <a:pt x="363" y="308"/>
                    <a:pt x="328" y="342"/>
                  </a:cubicBezTo>
                  <a:cubicBezTo>
                    <a:pt x="294" y="377"/>
                    <a:pt x="246" y="398"/>
                    <a:pt x="193" y="398"/>
                  </a:cubicBezTo>
                  <a:cubicBezTo>
                    <a:pt x="140" y="398"/>
                    <a:pt x="92" y="377"/>
                    <a:pt x="58" y="342"/>
                  </a:cubicBezTo>
                  <a:cubicBezTo>
                    <a:pt x="23" y="308"/>
                    <a:pt x="2" y="260"/>
                    <a:pt x="2" y="207"/>
                  </a:cubicBezTo>
                  <a:cubicBezTo>
                    <a:pt x="2" y="154"/>
                    <a:pt x="23" y="107"/>
                    <a:pt x="58" y="72"/>
                  </a:cubicBezTo>
                  <a:cubicBezTo>
                    <a:pt x="92" y="37"/>
                    <a:pt x="140" y="16"/>
                    <a:pt x="193" y="16"/>
                  </a:cubicBezTo>
                  <a:cubicBezTo>
                    <a:pt x="193" y="30"/>
                    <a:pt x="193" y="30"/>
                    <a:pt x="193" y="30"/>
                  </a:cubicBezTo>
                  <a:cubicBezTo>
                    <a:pt x="232" y="30"/>
                    <a:pt x="269" y="43"/>
                    <a:pt x="298" y="64"/>
                  </a:cubicBezTo>
                  <a:cubicBezTo>
                    <a:pt x="328" y="86"/>
                    <a:pt x="350" y="117"/>
                    <a:pt x="362" y="152"/>
                  </a:cubicBezTo>
                  <a:cubicBezTo>
                    <a:pt x="375" y="148"/>
                    <a:pt x="375" y="148"/>
                    <a:pt x="375" y="148"/>
                  </a:cubicBezTo>
                  <a:cubicBezTo>
                    <a:pt x="381" y="167"/>
                    <a:pt x="384" y="187"/>
                    <a:pt x="384" y="20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9" name="Google Shape;1909;p35"/>
            <p:cNvSpPr/>
            <p:nvPr/>
          </p:nvSpPr>
          <p:spPr>
            <a:xfrm>
              <a:off x="4851400" y="3232163"/>
              <a:ext cx="111125" cy="53975"/>
            </a:xfrm>
            <a:custGeom>
              <a:avLst/>
              <a:gdLst/>
              <a:ahLst/>
              <a:cxnLst/>
              <a:rect l="l" t="t" r="r" b="b"/>
              <a:pathLst>
                <a:path w="37" h="18" extrusionOk="0">
                  <a:moveTo>
                    <a:pt x="36" y="0"/>
                  </a:moveTo>
                  <a:cubicBezTo>
                    <a:pt x="0" y="14"/>
                    <a:pt x="0" y="14"/>
                    <a:pt x="0" y="14"/>
                  </a:cubicBezTo>
                  <a:cubicBezTo>
                    <a:pt x="0" y="15"/>
                    <a:pt x="1" y="17"/>
                    <a:pt x="1" y="18"/>
                  </a:cubicBezTo>
                  <a:cubicBezTo>
                    <a:pt x="37" y="3"/>
                    <a:pt x="37" y="3"/>
                    <a:pt x="37" y="3"/>
                  </a:cubicBezTo>
                  <a:cubicBezTo>
                    <a:pt x="37" y="2"/>
                    <a:pt x="36" y="1"/>
                    <a:pt x="36"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0" name="Google Shape;1910;p35"/>
            <p:cNvSpPr/>
            <p:nvPr/>
          </p:nvSpPr>
          <p:spPr>
            <a:xfrm>
              <a:off x="4840288" y="3206763"/>
              <a:ext cx="112712" cy="47625"/>
            </a:xfrm>
            <a:custGeom>
              <a:avLst/>
              <a:gdLst/>
              <a:ahLst/>
              <a:cxnLst/>
              <a:rect l="l" t="t" r="r" b="b"/>
              <a:pathLst>
                <a:path w="38" h="16" extrusionOk="0">
                  <a:moveTo>
                    <a:pt x="37" y="0"/>
                  </a:moveTo>
                  <a:cubicBezTo>
                    <a:pt x="0" y="12"/>
                    <a:pt x="0" y="12"/>
                    <a:pt x="0" y="12"/>
                  </a:cubicBezTo>
                  <a:cubicBezTo>
                    <a:pt x="0" y="14"/>
                    <a:pt x="1" y="15"/>
                    <a:pt x="1" y="16"/>
                  </a:cubicBezTo>
                  <a:cubicBezTo>
                    <a:pt x="38" y="4"/>
                    <a:pt x="38" y="4"/>
                    <a:pt x="38" y="4"/>
                  </a:cubicBezTo>
                  <a:cubicBezTo>
                    <a:pt x="37" y="2"/>
                    <a:pt x="37" y="1"/>
                    <a:pt x="3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1" name="Google Shape;1911;p35"/>
            <p:cNvSpPr/>
            <p:nvPr/>
          </p:nvSpPr>
          <p:spPr>
            <a:xfrm>
              <a:off x="4864100" y="3257563"/>
              <a:ext cx="109537" cy="61913"/>
            </a:xfrm>
            <a:custGeom>
              <a:avLst/>
              <a:gdLst/>
              <a:ahLst/>
              <a:cxnLst/>
              <a:rect l="l" t="t" r="r" b="b"/>
              <a:pathLst>
                <a:path w="37" h="21" extrusionOk="0">
                  <a:moveTo>
                    <a:pt x="35" y="0"/>
                  </a:moveTo>
                  <a:cubicBezTo>
                    <a:pt x="0" y="17"/>
                    <a:pt x="0" y="17"/>
                    <a:pt x="0" y="17"/>
                  </a:cubicBezTo>
                  <a:cubicBezTo>
                    <a:pt x="1" y="18"/>
                    <a:pt x="2" y="19"/>
                    <a:pt x="2" y="21"/>
                  </a:cubicBezTo>
                  <a:cubicBezTo>
                    <a:pt x="37" y="3"/>
                    <a:pt x="37" y="3"/>
                    <a:pt x="37" y="3"/>
                  </a:cubicBezTo>
                  <a:cubicBezTo>
                    <a:pt x="36" y="2"/>
                    <a:pt x="36" y="1"/>
                    <a:pt x="35"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2" name="Google Shape;1912;p35"/>
            <p:cNvSpPr/>
            <p:nvPr/>
          </p:nvSpPr>
          <p:spPr>
            <a:xfrm>
              <a:off x="4881563" y="3281375"/>
              <a:ext cx="104775" cy="68263"/>
            </a:xfrm>
            <a:custGeom>
              <a:avLst/>
              <a:gdLst/>
              <a:ahLst/>
              <a:cxnLst/>
              <a:rect l="l" t="t" r="r" b="b"/>
              <a:pathLst>
                <a:path w="35" h="23" extrusionOk="0">
                  <a:moveTo>
                    <a:pt x="33" y="0"/>
                  </a:moveTo>
                  <a:cubicBezTo>
                    <a:pt x="0" y="19"/>
                    <a:pt x="0" y="19"/>
                    <a:pt x="0" y="19"/>
                  </a:cubicBezTo>
                  <a:cubicBezTo>
                    <a:pt x="0" y="20"/>
                    <a:pt x="1" y="22"/>
                    <a:pt x="2" y="23"/>
                  </a:cubicBezTo>
                  <a:cubicBezTo>
                    <a:pt x="35" y="3"/>
                    <a:pt x="35" y="3"/>
                    <a:pt x="35" y="3"/>
                  </a:cubicBezTo>
                  <a:cubicBezTo>
                    <a:pt x="35" y="2"/>
                    <a:pt x="34" y="1"/>
                    <a:pt x="33"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3" name="Google Shape;1913;p35"/>
            <p:cNvSpPr/>
            <p:nvPr/>
          </p:nvSpPr>
          <p:spPr>
            <a:xfrm>
              <a:off x="4814888" y="3125800"/>
              <a:ext cx="117475" cy="26988"/>
            </a:xfrm>
            <a:custGeom>
              <a:avLst/>
              <a:gdLst/>
              <a:ahLst/>
              <a:cxnLst/>
              <a:rect l="l" t="t" r="r" b="b"/>
              <a:pathLst>
                <a:path w="39" h="9" extrusionOk="0">
                  <a:moveTo>
                    <a:pt x="39" y="0"/>
                  </a:moveTo>
                  <a:cubicBezTo>
                    <a:pt x="0" y="5"/>
                    <a:pt x="0" y="5"/>
                    <a:pt x="0" y="5"/>
                  </a:cubicBezTo>
                  <a:cubicBezTo>
                    <a:pt x="1" y="6"/>
                    <a:pt x="1" y="8"/>
                    <a:pt x="1" y="9"/>
                  </a:cubicBezTo>
                  <a:cubicBezTo>
                    <a:pt x="39" y="4"/>
                    <a:pt x="39" y="4"/>
                    <a:pt x="39" y="4"/>
                  </a:cubicBezTo>
                  <a:cubicBezTo>
                    <a:pt x="39" y="3"/>
                    <a:pt x="39" y="2"/>
                    <a:pt x="39"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4" name="Google Shape;1914;p35"/>
            <p:cNvSpPr/>
            <p:nvPr/>
          </p:nvSpPr>
          <p:spPr>
            <a:xfrm>
              <a:off x="4813300" y="3098813"/>
              <a:ext cx="115887" cy="20638"/>
            </a:xfrm>
            <a:custGeom>
              <a:avLst/>
              <a:gdLst/>
              <a:ahLst/>
              <a:cxnLst/>
              <a:rect l="l" t="t" r="r" b="b"/>
              <a:pathLst>
                <a:path w="39" h="7" extrusionOk="0">
                  <a:moveTo>
                    <a:pt x="39" y="0"/>
                  </a:moveTo>
                  <a:cubicBezTo>
                    <a:pt x="0" y="2"/>
                    <a:pt x="0" y="2"/>
                    <a:pt x="0" y="2"/>
                  </a:cubicBezTo>
                  <a:cubicBezTo>
                    <a:pt x="0" y="4"/>
                    <a:pt x="1" y="5"/>
                    <a:pt x="1" y="7"/>
                  </a:cubicBezTo>
                  <a:cubicBezTo>
                    <a:pt x="39" y="4"/>
                    <a:pt x="39" y="4"/>
                    <a:pt x="39" y="4"/>
                  </a:cubicBezTo>
                  <a:cubicBezTo>
                    <a:pt x="39" y="3"/>
                    <a:pt x="39" y="2"/>
                    <a:pt x="39"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5" name="Google Shape;1915;p35"/>
            <p:cNvSpPr/>
            <p:nvPr/>
          </p:nvSpPr>
          <p:spPr>
            <a:xfrm>
              <a:off x="4916488" y="3325825"/>
              <a:ext cx="101600" cy="80963"/>
            </a:xfrm>
            <a:custGeom>
              <a:avLst/>
              <a:gdLst/>
              <a:ahLst/>
              <a:cxnLst/>
              <a:rect l="l" t="t" r="r" b="b"/>
              <a:pathLst>
                <a:path w="34" h="27" extrusionOk="0">
                  <a:moveTo>
                    <a:pt x="31" y="0"/>
                  </a:moveTo>
                  <a:cubicBezTo>
                    <a:pt x="0" y="24"/>
                    <a:pt x="0" y="24"/>
                    <a:pt x="0" y="24"/>
                  </a:cubicBezTo>
                  <a:cubicBezTo>
                    <a:pt x="1" y="25"/>
                    <a:pt x="2" y="26"/>
                    <a:pt x="3" y="27"/>
                  </a:cubicBezTo>
                  <a:cubicBezTo>
                    <a:pt x="34" y="3"/>
                    <a:pt x="34" y="3"/>
                    <a:pt x="34" y="3"/>
                  </a:cubicBezTo>
                  <a:cubicBezTo>
                    <a:pt x="33" y="2"/>
                    <a:pt x="32" y="1"/>
                    <a:pt x="31"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6" name="Google Shape;1916;p35"/>
            <p:cNvSpPr/>
            <p:nvPr/>
          </p:nvSpPr>
          <p:spPr>
            <a:xfrm>
              <a:off x="4821238" y="3155963"/>
              <a:ext cx="117475" cy="31750"/>
            </a:xfrm>
            <a:custGeom>
              <a:avLst/>
              <a:gdLst/>
              <a:ahLst/>
              <a:cxnLst/>
              <a:rect l="l" t="t" r="r" b="b"/>
              <a:pathLst>
                <a:path w="39" h="11" extrusionOk="0">
                  <a:moveTo>
                    <a:pt x="38" y="0"/>
                  </a:moveTo>
                  <a:cubicBezTo>
                    <a:pt x="0" y="6"/>
                    <a:pt x="0" y="6"/>
                    <a:pt x="0" y="6"/>
                  </a:cubicBezTo>
                  <a:cubicBezTo>
                    <a:pt x="0" y="8"/>
                    <a:pt x="1" y="9"/>
                    <a:pt x="1" y="11"/>
                  </a:cubicBezTo>
                  <a:cubicBezTo>
                    <a:pt x="39" y="3"/>
                    <a:pt x="39" y="3"/>
                    <a:pt x="39" y="3"/>
                  </a:cubicBezTo>
                  <a:cubicBezTo>
                    <a:pt x="39" y="2"/>
                    <a:pt x="38" y="1"/>
                    <a:pt x="38"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7" name="Google Shape;1917;p35"/>
            <p:cNvSpPr/>
            <p:nvPr/>
          </p:nvSpPr>
          <p:spPr>
            <a:xfrm>
              <a:off x="4830763" y="3179775"/>
              <a:ext cx="112712" cy="41275"/>
            </a:xfrm>
            <a:custGeom>
              <a:avLst/>
              <a:gdLst/>
              <a:ahLst/>
              <a:cxnLst/>
              <a:rect l="l" t="t" r="r" b="b"/>
              <a:pathLst>
                <a:path w="38" h="14" extrusionOk="0">
                  <a:moveTo>
                    <a:pt x="37" y="0"/>
                  </a:moveTo>
                  <a:cubicBezTo>
                    <a:pt x="0" y="10"/>
                    <a:pt x="0" y="10"/>
                    <a:pt x="0" y="10"/>
                  </a:cubicBezTo>
                  <a:cubicBezTo>
                    <a:pt x="0" y="11"/>
                    <a:pt x="0" y="13"/>
                    <a:pt x="1" y="14"/>
                  </a:cubicBezTo>
                  <a:cubicBezTo>
                    <a:pt x="38" y="4"/>
                    <a:pt x="38" y="4"/>
                    <a:pt x="38" y="4"/>
                  </a:cubicBezTo>
                  <a:cubicBezTo>
                    <a:pt x="38" y="3"/>
                    <a:pt x="37" y="2"/>
                    <a:pt x="3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8" name="Google Shape;1918;p35"/>
            <p:cNvSpPr/>
            <p:nvPr/>
          </p:nvSpPr>
          <p:spPr>
            <a:xfrm>
              <a:off x="4899025" y="3305188"/>
              <a:ext cx="101600" cy="74613"/>
            </a:xfrm>
            <a:custGeom>
              <a:avLst/>
              <a:gdLst/>
              <a:ahLst/>
              <a:cxnLst/>
              <a:rect l="l" t="t" r="r" b="b"/>
              <a:pathLst>
                <a:path w="34" h="25" extrusionOk="0">
                  <a:moveTo>
                    <a:pt x="32" y="0"/>
                  </a:moveTo>
                  <a:cubicBezTo>
                    <a:pt x="0" y="21"/>
                    <a:pt x="0" y="21"/>
                    <a:pt x="0" y="21"/>
                  </a:cubicBezTo>
                  <a:cubicBezTo>
                    <a:pt x="1" y="22"/>
                    <a:pt x="1" y="24"/>
                    <a:pt x="2" y="25"/>
                  </a:cubicBezTo>
                  <a:cubicBezTo>
                    <a:pt x="34" y="3"/>
                    <a:pt x="34" y="3"/>
                    <a:pt x="34" y="3"/>
                  </a:cubicBezTo>
                  <a:cubicBezTo>
                    <a:pt x="34" y="2"/>
                    <a:pt x="33" y="1"/>
                    <a:pt x="32"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9" name="Google Shape;1919;p35"/>
            <p:cNvSpPr/>
            <p:nvPr/>
          </p:nvSpPr>
          <p:spPr>
            <a:xfrm>
              <a:off x="5135563" y="3459175"/>
              <a:ext cx="52387" cy="111125"/>
            </a:xfrm>
            <a:custGeom>
              <a:avLst/>
              <a:gdLst/>
              <a:ahLst/>
              <a:cxnLst/>
              <a:rect l="l" t="t" r="r" b="b"/>
              <a:pathLst>
                <a:path w="18" h="37" extrusionOk="0">
                  <a:moveTo>
                    <a:pt x="15" y="0"/>
                  </a:moveTo>
                  <a:cubicBezTo>
                    <a:pt x="0" y="36"/>
                    <a:pt x="0" y="36"/>
                    <a:pt x="0" y="36"/>
                  </a:cubicBezTo>
                  <a:cubicBezTo>
                    <a:pt x="1" y="36"/>
                    <a:pt x="3" y="37"/>
                    <a:pt x="4" y="37"/>
                  </a:cubicBezTo>
                  <a:cubicBezTo>
                    <a:pt x="18" y="1"/>
                    <a:pt x="18" y="1"/>
                    <a:pt x="18" y="1"/>
                  </a:cubicBezTo>
                  <a:cubicBezTo>
                    <a:pt x="17" y="1"/>
                    <a:pt x="16" y="1"/>
                    <a:pt x="15"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0" name="Google Shape;1920;p35"/>
            <p:cNvSpPr/>
            <p:nvPr/>
          </p:nvSpPr>
          <p:spPr>
            <a:xfrm>
              <a:off x="5102225" y="3448063"/>
              <a:ext cx="61912" cy="109538"/>
            </a:xfrm>
            <a:custGeom>
              <a:avLst/>
              <a:gdLst/>
              <a:ahLst/>
              <a:cxnLst/>
              <a:rect l="l" t="t" r="r" b="b"/>
              <a:pathLst>
                <a:path w="21" h="37" extrusionOk="0">
                  <a:moveTo>
                    <a:pt x="18" y="0"/>
                  </a:moveTo>
                  <a:cubicBezTo>
                    <a:pt x="0" y="35"/>
                    <a:pt x="0" y="35"/>
                    <a:pt x="0" y="35"/>
                  </a:cubicBezTo>
                  <a:cubicBezTo>
                    <a:pt x="2" y="35"/>
                    <a:pt x="3" y="36"/>
                    <a:pt x="4" y="37"/>
                  </a:cubicBezTo>
                  <a:cubicBezTo>
                    <a:pt x="21" y="2"/>
                    <a:pt x="21" y="2"/>
                    <a:pt x="21" y="2"/>
                  </a:cubicBezTo>
                  <a:cubicBezTo>
                    <a:pt x="20" y="1"/>
                    <a:pt x="19" y="1"/>
                    <a:pt x="18"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1" name="Google Shape;1921;p35"/>
            <p:cNvSpPr/>
            <p:nvPr/>
          </p:nvSpPr>
          <p:spPr>
            <a:xfrm>
              <a:off x="5072063" y="3435363"/>
              <a:ext cx="68262" cy="104775"/>
            </a:xfrm>
            <a:custGeom>
              <a:avLst/>
              <a:gdLst/>
              <a:ahLst/>
              <a:cxnLst/>
              <a:rect l="l" t="t" r="r" b="b"/>
              <a:pathLst>
                <a:path w="23" h="35" extrusionOk="0">
                  <a:moveTo>
                    <a:pt x="20" y="0"/>
                  </a:moveTo>
                  <a:cubicBezTo>
                    <a:pt x="0" y="33"/>
                    <a:pt x="0" y="33"/>
                    <a:pt x="0" y="33"/>
                  </a:cubicBezTo>
                  <a:cubicBezTo>
                    <a:pt x="1" y="34"/>
                    <a:pt x="3" y="35"/>
                    <a:pt x="4" y="35"/>
                  </a:cubicBezTo>
                  <a:cubicBezTo>
                    <a:pt x="23" y="2"/>
                    <a:pt x="23" y="2"/>
                    <a:pt x="23" y="2"/>
                  </a:cubicBezTo>
                  <a:cubicBezTo>
                    <a:pt x="22" y="1"/>
                    <a:pt x="21" y="0"/>
                    <a:pt x="20"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2" name="Google Shape;1922;p35"/>
            <p:cNvSpPr/>
            <p:nvPr/>
          </p:nvSpPr>
          <p:spPr>
            <a:xfrm>
              <a:off x="4940300" y="3349638"/>
              <a:ext cx="93662" cy="82550"/>
            </a:xfrm>
            <a:custGeom>
              <a:avLst/>
              <a:gdLst/>
              <a:ahLst/>
              <a:cxnLst/>
              <a:rect l="l" t="t" r="r" b="b"/>
              <a:pathLst>
                <a:path w="31" h="28" extrusionOk="0">
                  <a:moveTo>
                    <a:pt x="29" y="0"/>
                  </a:moveTo>
                  <a:cubicBezTo>
                    <a:pt x="0" y="25"/>
                    <a:pt x="0" y="25"/>
                    <a:pt x="0" y="25"/>
                  </a:cubicBezTo>
                  <a:cubicBezTo>
                    <a:pt x="1" y="26"/>
                    <a:pt x="2" y="27"/>
                    <a:pt x="3" y="28"/>
                  </a:cubicBezTo>
                  <a:cubicBezTo>
                    <a:pt x="31" y="2"/>
                    <a:pt x="31" y="2"/>
                    <a:pt x="31" y="2"/>
                  </a:cubicBezTo>
                  <a:cubicBezTo>
                    <a:pt x="31" y="1"/>
                    <a:pt x="30" y="0"/>
                    <a:pt x="29"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3" name="Google Shape;1923;p35"/>
            <p:cNvSpPr/>
            <p:nvPr/>
          </p:nvSpPr>
          <p:spPr>
            <a:xfrm>
              <a:off x="5167313" y="3468700"/>
              <a:ext cx="47625" cy="112713"/>
            </a:xfrm>
            <a:custGeom>
              <a:avLst/>
              <a:gdLst/>
              <a:ahLst/>
              <a:cxnLst/>
              <a:rect l="l" t="t" r="r" b="b"/>
              <a:pathLst>
                <a:path w="16" h="38" extrusionOk="0">
                  <a:moveTo>
                    <a:pt x="13" y="0"/>
                  </a:moveTo>
                  <a:cubicBezTo>
                    <a:pt x="0" y="37"/>
                    <a:pt x="0" y="37"/>
                    <a:pt x="0" y="37"/>
                  </a:cubicBezTo>
                  <a:cubicBezTo>
                    <a:pt x="1" y="37"/>
                    <a:pt x="3" y="38"/>
                    <a:pt x="4" y="38"/>
                  </a:cubicBezTo>
                  <a:cubicBezTo>
                    <a:pt x="16" y="2"/>
                    <a:pt x="16" y="2"/>
                    <a:pt x="16" y="2"/>
                  </a:cubicBezTo>
                  <a:cubicBezTo>
                    <a:pt x="15" y="1"/>
                    <a:pt x="14" y="1"/>
                    <a:pt x="13"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4" name="Google Shape;1924;p35"/>
            <p:cNvSpPr/>
            <p:nvPr/>
          </p:nvSpPr>
          <p:spPr>
            <a:xfrm>
              <a:off x="5041900" y="3421075"/>
              <a:ext cx="74612" cy="101600"/>
            </a:xfrm>
            <a:custGeom>
              <a:avLst/>
              <a:gdLst/>
              <a:ahLst/>
              <a:cxnLst/>
              <a:rect l="l" t="t" r="r" b="b"/>
              <a:pathLst>
                <a:path w="25" h="34" extrusionOk="0">
                  <a:moveTo>
                    <a:pt x="22" y="0"/>
                  </a:moveTo>
                  <a:cubicBezTo>
                    <a:pt x="0" y="32"/>
                    <a:pt x="0" y="32"/>
                    <a:pt x="0" y="32"/>
                  </a:cubicBezTo>
                  <a:cubicBezTo>
                    <a:pt x="1" y="33"/>
                    <a:pt x="3" y="33"/>
                    <a:pt x="4" y="34"/>
                  </a:cubicBezTo>
                  <a:cubicBezTo>
                    <a:pt x="25" y="2"/>
                    <a:pt x="25" y="2"/>
                    <a:pt x="25" y="2"/>
                  </a:cubicBezTo>
                  <a:cubicBezTo>
                    <a:pt x="24" y="1"/>
                    <a:pt x="23" y="1"/>
                    <a:pt x="22"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5" name="Google Shape;1925;p35"/>
            <p:cNvSpPr/>
            <p:nvPr/>
          </p:nvSpPr>
          <p:spPr>
            <a:xfrm>
              <a:off x="4964113" y="3367100"/>
              <a:ext cx="90487" cy="88900"/>
            </a:xfrm>
            <a:custGeom>
              <a:avLst/>
              <a:gdLst/>
              <a:ahLst/>
              <a:cxnLst/>
              <a:rect l="l" t="t" r="r" b="b"/>
              <a:pathLst>
                <a:path w="30" h="30" extrusionOk="0">
                  <a:moveTo>
                    <a:pt x="27" y="0"/>
                  </a:moveTo>
                  <a:cubicBezTo>
                    <a:pt x="0" y="27"/>
                    <a:pt x="0" y="27"/>
                    <a:pt x="0" y="27"/>
                  </a:cubicBezTo>
                  <a:cubicBezTo>
                    <a:pt x="1" y="28"/>
                    <a:pt x="2" y="29"/>
                    <a:pt x="3" y="30"/>
                  </a:cubicBezTo>
                  <a:cubicBezTo>
                    <a:pt x="30" y="3"/>
                    <a:pt x="30" y="3"/>
                    <a:pt x="30" y="3"/>
                  </a:cubicBezTo>
                  <a:cubicBezTo>
                    <a:pt x="29" y="2"/>
                    <a:pt x="28" y="1"/>
                    <a:pt x="2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6" name="Google Shape;1926;p35"/>
            <p:cNvSpPr/>
            <p:nvPr/>
          </p:nvSpPr>
          <p:spPr>
            <a:xfrm>
              <a:off x="4989513" y="3387738"/>
              <a:ext cx="85725" cy="93663"/>
            </a:xfrm>
            <a:custGeom>
              <a:avLst/>
              <a:gdLst/>
              <a:ahLst/>
              <a:cxnLst/>
              <a:rect l="l" t="t" r="r" b="b"/>
              <a:pathLst>
                <a:path w="29" h="31" extrusionOk="0">
                  <a:moveTo>
                    <a:pt x="26" y="0"/>
                  </a:moveTo>
                  <a:cubicBezTo>
                    <a:pt x="0" y="28"/>
                    <a:pt x="0" y="28"/>
                    <a:pt x="0" y="28"/>
                  </a:cubicBezTo>
                  <a:cubicBezTo>
                    <a:pt x="1" y="29"/>
                    <a:pt x="2" y="30"/>
                    <a:pt x="3" y="31"/>
                  </a:cubicBezTo>
                  <a:cubicBezTo>
                    <a:pt x="29" y="2"/>
                    <a:pt x="29" y="2"/>
                    <a:pt x="29" y="2"/>
                  </a:cubicBezTo>
                  <a:cubicBezTo>
                    <a:pt x="28" y="1"/>
                    <a:pt x="27" y="0"/>
                    <a:pt x="26"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7" name="Google Shape;1927;p35"/>
            <p:cNvSpPr/>
            <p:nvPr/>
          </p:nvSpPr>
          <p:spPr>
            <a:xfrm>
              <a:off x="5014913" y="3403613"/>
              <a:ext cx="80962" cy="101600"/>
            </a:xfrm>
            <a:custGeom>
              <a:avLst/>
              <a:gdLst/>
              <a:ahLst/>
              <a:cxnLst/>
              <a:rect l="l" t="t" r="r" b="b"/>
              <a:pathLst>
                <a:path w="27" h="34" extrusionOk="0">
                  <a:moveTo>
                    <a:pt x="24" y="0"/>
                  </a:moveTo>
                  <a:cubicBezTo>
                    <a:pt x="0" y="31"/>
                    <a:pt x="0" y="31"/>
                    <a:pt x="0" y="31"/>
                  </a:cubicBezTo>
                  <a:cubicBezTo>
                    <a:pt x="1" y="32"/>
                    <a:pt x="2" y="33"/>
                    <a:pt x="3" y="34"/>
                  </a:cubicBezTo>
                  <a:cubicBezTo>
                    <a:pt x="27" y="3"/>
                    <a:pt x="27" y="3"/>
                    <a:pt x="27" y="3"/>
                  </a:cubicBezTo>
                  <a:cubicBezTo>
                    <a:pt x="26" y="2"/>
                    <a:pt x="25" y="1"/>
                    <a:pt x="24"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8" name="Google Shape;1928;p35"/>
            <p:cNvSpPr/>
            <p:nvPr/>
          </p:nvSpPr>
          <p:spPr>
            <a:xfrm>
              <a:off x="4813300" y="2579700"/>
              <a:ext cx="1028700" cy="996950"/>
            </a:xfrm>
            <a:custGeom>
              <a:avLst/>
              <a:gdLst/>
              <a:ahLst/>
              <a:cxnLst/>
              <a:rect l="l" t="t" r="r" b="b"/>
              <a:pathLst>
                <a:path w="345" h="334" extrusionOk="0">
                  <a:moveTo>
                    <a:pt x="178" y="0"/>
                  </a:moveTo>
                  <a:cubicBezTo>
                    <a:pt x="86" y="0"/>
                    <a:pt x="11" y="75"/>
                    <a:pt x="11" y="167"/>
                  </a:cubicBezTo>
                  <a:cubicBezTo>
                    <a:pt x="0" y="167"/>
                    <a:pt x="0" y="167"/>
                    <a:pt x="0" y="167"/>
                  </a:cubicBezTo>
                  <a:cubicBezTo>
                    <a:pt x="0" y="168"/>
                    <a:pt x="0" y="169"/>
                    <a:pt x="0" y="169"/>
                  </a:cubicBezTo>
                  <a:cubicBezTo>
                    <a:pt x="39" y="169"/>
                    <a:pt x="39" y="169"/>
                    <a:pt x="39" y="169"/>
                  </a:cubicBezTo>
                  <a:cubicBezTo>
                    <a:pt x="39" y="168"/>
                    <a:pt x="39" y="168"/>
                    <a:pt x="39" y="167"/>
                  </a:cubicBezTo>
                  <a:cubicBezTo>
                    <a:pt x="28" y="167"/>
                    <a:pt x="28" y="167"/>
                    <a:pt x="28" y="167"/>
                  </a:cubicBezTo>
                  <a:cubicBezTo>
                    <a:pt x="28" y="126"/>
                    <a:pt x="45" y="88"/>
                    <a:pt x="72" y="61"/>
                  </a:cubicBezTo>
                  <a:cubicBezTo>
                    <a:pt x="99" y="34"/>
                    <a:pt x="137" y="17"/>
                    <a:pt x="178" y="17"/>
                  </a:cubicBezTo>
                  <a:cubicBezTo>
                    <a:pt x="219" y="17"/>
                    <a:pt x="257" y="34"/>
                    <a:pt x="284" y="61"/>
                  </a:cubicBezTo>
                  <a:cubicBezTo>
                    <a:pt x="311" y="88"/>
                    <a:pt x="328" y="126"/>
                    <a:pt x="328" y="167"/>
                  </a:cubicBezTo>
                  <a:cubicBezTo>
                    <a:pt x="328" y="209"/>
                    <a:pt x="311" y="246"/>
                    <a:pt x="284" y="273"/>
                  </a:cubicBezTo>
                  <a:cubicBezTo>
                    <a:pt x="257" y="301"/>
                    <a:pt x="219" y="317"/>
                    <a:pt x="178" y="317"/>
                  </a:cubicBezTo>
                  <a:cubicBezTo>
                    <a:pt x="162" y="317"/>
                    <a:pt x="146" y="315"/>
                    <a:pt x="132" y="310"/>
                  </a:cubicBezTo>
                  <a:cubicBezTo>
                    <a:pt x="126" y="326"/>
                    <a:pt x="126" y="326"/>
                    <a:pt x="126" y="326"/>
                  </a:cubicBezTo>
                  <a:cubicBezTo>
                    <a:pt x="143" y="331"/>
                    <a:pt x="160" y="334"/>
                    <a:pt x="178" y="334"/>
                  </a:cubicBezTo>
                  <a:cubicBezTo>
                    <a:pt x="270" y="334"/>
                    <a:pt x="345" y="259"/>
                    <a:pt x="345" y="167"/>
                  </a:cubicBezTo>
                  <a:cubicBezTo>
                    <a:pt x="345" y="75"/>
                    <a:pt x="270" y="0"/>
                    <a:pt x="178"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9" name="Google Shape;1929;p35"/>
            <p:cNvSpPr/>
            <p:nvPr/>
          </p:nvSpPr>
          <p:spPr>
            <a:xfrm>
              <a:off x="4967288" y="2701938"/>
              <a:ext cx="752475" cy="752475"/>
            </a:xfrm>
            <a:custGeom>
              <a:avLst/>
              <a:gdLst/>
              <a:ahLst/>
              <a:cxnLst/>
              <a:rect l="l" t="t" r="r" b="b"/>
              <a:pathLst>
                <a:path w="252" h="252" extrusionOk="0">
                  <a:moveTo>
                    <a:pt x="126" y="0"/>
                  </a:moveTo>
                  <a:cubicBezTo>
                    <a:pt x="56" y="0"/>
                    <a:pt x="0" y="57"/>
                    <a:pt x="0" y="126"/>
                  </a:cubicBezTo>
                  <a:cubicBezTo>
                    <a:pt x="0" y="196"/>
                    <a:pt x="56" y="252"/>
                    <a:pt x="126" y="252"/>
                  </a:cubicBezTo>
                  <a:cubicBezTo>
                    <a:pt x="195" y="252"/>
                    <a:pt x="252" y="196"/>
                    <a:pt x="252" y="126"/>
                  </a:cubicBezTo>
                  <a:cubicBezTo>
                    <a:pt x="252" y="57"/>
                    <a:pt x="195" y="0"/>
                    <a:pt x="126" y="0"/>
                  </a:cubicBezTo>
                  <a:close/>
                  <a:moveTo>
                    <a:pt x="198" y="198"/>
                  </a:moveTo>
                  <a:cubicBezTo>
                    <a:pt x="179" y="216"/>
                    <a:pt x="154" y="227"/>
                    <a:pt x="126" y="227"/>
                  </a:cubicBezTo>
                  <a:cubicBezTo>
                    <a:pt x="126" y="244"/>
                    <a:pt x="126" y="244"/>
                    <a:pt x="126" y="244"/>
                  </a:cubicBezTo>
                  <a:cubicBezTo>
                    <a:pt x="61" y="244"/>
                    <a:pt x="9" y="191"/>
                    <a:pt x="9" y="126"/>
                  </a:cubicBezTo>
                  <a:cubicBezTo>
                    <a:pt x="25" y="126"/>
                    <a:pt x="25" y="126"/>
                    <a:pt x="25" y="126"/>
                  </a:cubicBezTo>
                  <a:cubicBezTo>
                    <a:pt x="25" y="98"/>
                    <a:pt x="36" y="73"/>
                    <a:pt x="54" y="55"/>
                  </a:cubicBezTo>
                  <a:cubicBezTo>
                    <a:pt x="73" y="36"/>
                    <a:pt x="98" y="25"/>
                    <a:pt x="126" y="25"/>
                  </a:cubicBezTo>
                  <a:cubicBezTo>
                    <a:pt x="126" y="9"/>
                    <a:pt x="126" y="9"/>
                    <a:pt x="126" y="9"/>
                  </a:cubicBezTo>
                  <a:cubicBezTo>
                    <a:pt x="191" y="9"/>
                    <a:pt x="243" y="61"/>
                    <a:pt x="243" y="126"/>
                  </a:cubicBezTo>
                  <a:cubicBezTo>
                    <a:pt x="227" y="126"/>
                    <a:pt x="227" y="126"/>
                    <a:pt x="227" y="126"/>
                  </a:cubicBezTo>
                  <a:cubicBezTo>
                    <a:pt x="227" y="154"/>
                    <a:pt x="216" y="179"/>
                    <a:pt x="198" y="19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0" name="Google Shape;1930;p35"/>
            <p:cNvSpPr/>
            <p:nvPr/>
          </p:nvSpPr>
          <p:spPr>
            <a:xfrm>
              <a:off x="5138738" y="2871800"/>
              <a:ext cx="411300" cy="4143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31" name="Google Shape;1931;p35"/>
          <p:cNvGrpSpPr/>
          <p:nvPr/>
        </p:nvGrpSpPr>
        <p:grpSpPr>
          <a:xfrm flipH="1">
            <a:off x="7920100" y="399323"/>
            <a:ext cx="737103" cy="481417"/>
            <a:chOff x="5716588" y="460375"/>
            <a:chExt cx="1093787" cy="714375"/>
          </a:xfrm>
        </p:grpSpPr>
        <p:sp>
          <p:nvSpPr>
            <p:cNvPr id="1932" name="Google Shape;1932;p35"/>
            <p:cNvSpPr/>
            <p:nvPr/>
          </p:nvSpPr>
          <p:spPr>
            <a:xfrm>
              <a:off x="5716588" y="460375"/>
              <a:ext cx="427037" cy="714375"/>
            </a:xfrm>
            <a:custGeom>
              <a:avLst/>
              <a:gdLst/>
              <a:ahLst/>
              <a:cxnLst/>
              <a:rect l="l" t="t" r="r" b="b"/>
              <a:pathLst>
                <a:path w="269" h="450" extrusionOk="0">
                  <a:moveTo>
                    <a:pt x="266" y="55"/>
                  </a:moveTo>
                  <a:lnTo>
                    <a:pt x="262" y="53"/>
                  </a:lnTo>
                  <a:lnTo>
                    <a:pt x="98" y="226"/>
                  </a:lnTo>
                  <a:lnTo>
                    <a:pt x="260" y="395"/>
                  </a:lnTo>
                  <a:lnTo>
                    <a:pt x="213" y="439"/>
                  </a:lnTo>
                  <a:lnTo>
                    <a:pt x="12" y="226"/>
                  </a:lnTo>
                  <a:lnTo>
                    <a:pt x="213" y="12"/>
                  </a:lnTo>
                  <a:lnTo>
                    <a:pt x="262" y="59"/>
                  </a:lnTo>
                  <a:lnTo>
                    <a:pt x="266" y="55"/>
                  </a:lnTo>
                  <a:lnTo>
                    <a:pt x="262" y="53"/>
                  </a:lnTo>
                  <a:lnTo>
                    <a:pt x="266" y="55"/>
                  </a:lnTo>
                  <a:lnTo>
                    <a:pt x="267" y="53"/>
                  </a:lnTo>
                  <a:lnTo>
                    <a:pt x="213" y="0"/>
                  </a:lnTo>
                  <a:lnTo>
                    <a:pt x="0" y="226"/>
                  </a:lnTo>
                  <a:lnTo>
                    <a:pt x="213" y="450"/>
                  </a:lnTo>
                  <a:lnTo>
                    <a:pt x="269" y="395"/>
                  </a:lnTo>
                  <a:lnTo>
                    <a:pt x="110" y="226"/>
                  </a:lnTo>
                  <a:lnTo>
                    <a:pt x="269" y="55"/>
                  </a:lnTo>
                  <a:lnTo>
                    <a:pt x="267" y="53"/>
                  </a:lnTo>
                  <a:lnTo>
                    <a:pt x="266" y="5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3" name="Google Shape;1933;p35"/>
            <p:cNvSpPr/>
            <p:nvPr/>
          </p:nvSpPr>
          <p:spPr>
            <a:xfrm>
              <a:off x="6048375" y="460375"/>
              <a:ext cx="430212" cy="714375"/>
            </a:xfrm>
            <a:custGeom>
              <a:avLst/>
              <a:gdLst/>
              <a:ahLst/>
              <a:cxnLst/>
              <a:rect l="l" t="t" r="r" b="b"/>
              <a:pathLst>
                <a:path w="271" h="450" extrusionOk="0">
                  <a:moveTo>
                    <a:pt x="265" y="55"/>
                  </a:moveTo>
                  <a:lnTo>
                    <a:pt x="261" y="53"/>
                  </a:lnTo>
                  <a:lnTo>
                    <a:pt x="98" y="226"/>
                  </a:lnTo>
                  <a:lnTo>
                    <a:pt x="260" y="395"/>
                  </a:lnTo>
                  <a:lnTo>
                    <a:pt x="213" y="439"/>
                  </a:lnTo>
                  <a:lnTo>
                    <a:pt x="11" y="226"/>
                  </a:lnTo>
                  <a:lnTo>
                    <a:pt x="213" y="12"/>
                  </a:lnTo>
                  <a:lnTo>
                    <a:pt x="261" y="59"/>
                  </a:lnTo>
                  <a:lnTo>
                    <a:pt x="265" y="55"/>
                  </a:lnTo>
                  <a:lnTo>
                    <a:pt x="261" y="53"/>
                  </a:lnTo>
                  <a:lnTo>
                    <a:pt x="265" y="55"/>
                  </a:lnTo>
                  <a:lnTo>
                    <a:pt x="267" y="53"/>
                  </a:lnTo>
                  <a:lnTo>
                    <a:pt x="213" y="0"/>
                  </a:lnTo>
                  <a:lnTo>
                    <a:pt x="0" y="226"/>
                  </a:lnTo>
                  <a:lnTo>
                    <a:pt x="213" y="450"/>
                  </a:lnTo>
                  <a:lnTo>
                    <a:pt x="271" y="395"/>
                  </a:lnTo>
                  <a:lnTo>
                    <a:pt x="109" y="226"/>
                  </a:lnTo>
                  <a:lnTo>
                    <a:pt x="271" y="55"/>
                  </a:lnTo>
                  <a:lnTo>
                    <a:pt x="267" y="53"/>
                  </a:lnTo>
                  <a:lnTo>
                    <a:pt x="265" y="5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4" name="Google Shape;1934;p35"/>
            <p:cNvSpPr/>
            <p:nvPr/>
          </p:nvSpPr>
          <p:spPr>
            <a:xfrm>
              <a:off x="6383338" y="460375"/>
              <a:ext cx="427037" cy="714375"/>
            </a:xfrm>
            <a:custGeom>
              <a:avLst/>
              <a:gdLst/>
              <a:ahLst/>
              <a:cxnLst/>
              <a:rect l="l" t="t" r="r" b="b"/>
              <a:pathLst>
                <a:path w="269" h="450" extrusionOk="0">
                  <a:moveTo>
                    <a:pt x="263" y="55"/>
                  </a:moveTo>
                  <a:lnTo>
                    <a:pt x="259" y="53"/>
                  </a:lnTo>
                  <a:lnTo>
                    <a:pt x="97" y="226"/>
                  </a:lnTo>
                  <a:lnTo>
                    <a:pt x="257" y="395"/>
                  </a:lnTo>
                  <a:lnTo>
                    <a:pt x="212" y="439"/>
                  </a:lnTo>
                  <a:lnTo>
                    <a:pt x="9" y="226"/>
                  </a:lnTo>
                  <a:lnTo>
                    <a:pt x="212" y="12"/>
                  </a:lnTo>
                  <a:lnTo>
                    <a:pt x="259" y="59"/>
                  </a:lnTo>
                  <a:lnTo>
                    <a:pt x="263" y="55"/>
                  </a:lnTo>
                  <a:lnTo>
                    <a:pt x="259" y="53"/>
                  </a:lnTo>
                  <a:lnTo>
                    <a:pt x="263" y="55"/>
                  </a:lnTo>
                  <a:lnTo>
                    <a:pt x="265" y="53"/>
                  </a:lnTo>
                  <a:lnTo>
                    <a:pt x="210" y="0"/>
                  </a:lnTo>
                  <a:lnTo>
                    <a:pt x="0" y="226"/>
                  </a:lnTo>
                  <a:lnTo>
                    <a:pt x="210" y="450"/>
                  </a:lnTo>
                  <a:lnTo>
                    <a:pt x="269" y="395"/>
                  </a:lnTo>
                  <a:lnTo>
                    <a:pt x="107" y="226"/>
                  </a:lnTo>
                  <a:lnTo>
                    <a:pt x="269" y="55"/>
                  </a:lnTo>
                  <a:lnTo>
                    <a:pt x="265" y="53"/>
                  </a:lnTo>
                  <a:lnTo>
                    <a:pt x="263" y="5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 name="Rectangle 3"/>
          <p:cNvSpPr/>
          <p:nvPr/>
        </p:nvSpPr>
        <p:spPr>
          <a:xfrm>
            <a:off x="1676696" y="399323"/>
            <a:ext cx="5398466" cy="579967"/>
          </a:xfrm>
          <a:prstGeom prst="rect">
            <a:avLst/>
          </a:prstGeom>
        </p:spPr>
        <p:txBody>
          <a:bodyPr wrap="none">
            <a:spAutoFit/>
          </a:bodyPr>
          <a:lstStyle/>
          <a:p>
            <a:pPr algn="ctr">
              <a:lnSpc>
                <a:spcPct val="150000"/>
              </a:lnSpc>
            </a:pPr>
            <a:r>
              <a:rPr lang="en-US" sz="2400" b="1" kern="1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CHƯƠNG 4 </a:t>
            </a:r>
            <a:r>
              <a:rPr lang="vi-VN" sz="2400" b="1" kern="1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KẾT QUẢ NGHIÊN CỨU</a:t>
            </a:r>
            <a:endParaRPr lang="en-US" sz="2400" b="1" kern="1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 name="Rectangle 1"/>
          <p:cNvSpPr/>
          <p:nvPr/>
        </p:nvSpPr>
        <p:spPr>
          <a:xfrm>
            <a:off x="893142" y="840255"/>
            <a:ext cx="2525050" cy="416011"/>
          </a:xfrm>
          <a:prstGeom prst="rect">
            <a:avLst/>
          </a:prstGeom>
        </p:spPr>
        <p:txBody>
          <a:bodyPr wrap="none">
            <a:spAutoFit/>
          </a:bodyPr>
          <a:lstStyle/>
          <a:p>
            <a:pPr algn="just">
              <a:lnSpc>
                <a:spcPct val="150000"/>
              </a:lnSpc>
            </a:pPr>
            <a:r>
              <a:rPr lang="en-US" sz="1600" b="1" kern="100" dirty="0">
                <a:solidFill>
                  <a:schemeClr val="tx1"/>
                </a:solidFill>
                <a:latin typeface="+mn-lt"/>
                <a:ea typeface="Times New Roman" panose="02020603050405020304" pitchFamily="18" charset="0"/>
                <a:cs typeface="Times New Roman" panose="02020603050405020304" pitchFamily="18" charset="0"/>
              </a:rPr>
              <a:t>4.4 </a:t>
            </a:r>
            <a:r>
              <a:rPr lang="vi-VN" sz="1600" b="1" kern="100" dirty="0">
                <a:solidFill>
                  <a:schemeClr val="tx1"/>
                </a:solidFill>
                <a:latin typeface="+mn-lt"/>
                <a:ea typeface="Times New Roman" panose="02020603050405020304" pitchFamily="18" charset="0"/>
                <a:cs typeface="Times New Roman" panose="02020603050405020304" pitchFamily="18" charset="0"/>
              </a:rPr>
              <a:t>Kết quả thử nghiệm </a:t>
            </a:r>
            <a:endParaRPr lang="en-US" sz="1600" b="1" kern="100" dirty="0">
              <a:solidFill>
                <a:schemeClr val="tx1"/>
              </a:solidFill>
              <a:latin typeface="+mn-lt"/>
              <a:ea typeface="Times New Roman" panose="02020603050405020304" pitchFamily="18" charset="0"/>
              <a:cs typeface="Times New Roman" panose="02020603050405020304" pitchFamily="18" charset="0"/>
            </a:endParaRPr>
          </a:p>
        </p:txBody>
      </p:sp>
      <p:sp>
        <p:nvSpPr>
          <p:cNvPr id="5" name="Rectangle 4"/>
          <p:cNvSpPr/>
          <p:nvPr/>
        </p:nvSpPr>
        <p:spPr>
          <a:xfrm>
            <a:off x="1303693" y="1158285"/>
            <a:ext cx="1893467" cy="307777"/>
          </a:xfrm>
          <a:prstGeom prst="rect">
            <a:avLst/>
          </a:prstGeom>
        </p:spPr>
        <p:txBody>
          <a:bodyPr wrap="none">
            <a:spAutoFit/>
          </a:bodyPr>
          <a:lstStyle/>
          <a:p>
            <a:r>
              <a:rPr lang="en-US" b="1" dirty="0" err="1" smtClean="0">
                <a:solidFill>
                  <a:schemeClr val="tx1"/>
                </a:solidFill>
              </a:rPr>
              <a:t>Chỉnh</a:t>
            </a:r>
            <a:r>
              <a:rPr lang="en-US" b="1" dirty="0" smtClean="0">
                <a:solidFill>
                  <a:schemeClr val="tx1"/>
                </a:solidFill>
              </a:rPr>
              <a:t> </a:t>
            </a:r>
            <a:r>
              <a:rPr lang="en-US" b="1" dirty="0" err="1" smtClean="0">
                <a:solidFill>
                  <a:schemeClr val="tx1"/>
                </a:solidFill>
              </a:rPr>
              <a:t>sửa</a:t>
            </a:r>
            <a:r>
              <a:rPr lang="en-US" b="1" dirty="0" smtClean="0">
                <a:solidFill>
                  <a:schemeClr val="tx1"/>
                </a:solidFill>
              </a:rPr>
              <a:t> </a:t>
            </a:r>
            <a:r>
              <a:rPr lang="en-US" b="1" dirty="0" err="1" smtClean="0">
                <a:solidFill>
                  <a:schemeClr val="tx1"/>
                </a:solidFill>
              </a:rPr>
              <a:t>sinh</a:t>
            </a:r>
            <a:r>
              <a:rPr lang="en-US" b="1" dirty="0" smtClean="0">
                <a:solidFill>
                  <a:schemeClr val="tx1"/>
                </a:solidFill>
              </a:rPr>
              <a:t> </a:t>
            </a:r>
            <a:r>
              <a:rPr lang="en-US" b="1" dirty="0" err="1">
                <a:solidFill>
                  <a:schemeClr val="tx1"/>
                </a:solidFill>
              </a:rPr>
              <a:t>viên</a:t>
            </a:r>
            <a:endParaRPr lang="en-US" dirty="0">
              <a:solidFill>
                <a:schemeClr val="tx1"/>
              </a:solidFill>
            </a:endParaRPr>
          </a:p>
        </p:txBody>
      </p:sp>
      <p:pic>
        <p:nvPicPr>
          <p:cNvPr id="35" name="Picture 34" descr="A screenshot of a computer&#10;&#10;Description automatically generated"/>
          <p:cNvPicPr/>
          <p:nvPr/>
        </p:nvPicPr>
        <p:blipFill>
          <a:blip r:embed="rId3"/>
          <a:stretch>
            <a:fillRect/>
          </a:stretch>
        </p:blipFill>
        <p:spPr>
          <a:xfrm>
            <a:off x="1418093" y="1594548"/>
            <a:ext cx="5760720" cy="2736215"/>
          </a:xfrm>
          <a:prstGeom prst="rect">
            <a:avLst/>
          </a:prstGeom>
        </p:spPr>
      </p:pic>
    </p:spTree>
    <p:extLst>
      <p:ext uri="{BB962C8B-B14F-4D97-AF65-F5344CB8AC3E}">
        <p14:creationId xmlns:p14="http://schemas.microsoft.com/office/powerpoint/2010/main" val="170237971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04"/>
        <p:cNvGrpSpPr/>
        <p:nvPr/>
      </p:nvGrpSpPr>
      <p:grpSpPr>
        <a:xfrm>
          <a:off x="0" y="0"/>
          <a:ext cx="0" cy="0"/>
          <a:chOff x="0" y="0"/>
          <a:chExt cx="0" cy="0"/>
        </a:xfrm>
      </p:grpSpPr>
      <p:grpSp>
        <p:nvGrpSpPr>
          <p:cNvPr id="1907" name="Google Shape;1907;p35"/>
          <p:cNvGrpSpPr/>
          <p:nvPr/>
        </p:nvGrpSpPr>
        <p:grpSpPr>
          <a:xfrm flipH="1">
            <a:off x="7263675" y="3692588"/>
            <a:ext cx="1165225" cy="1195388"/>
            <a:chOff x="4767263" y="2460638"/>
            <a:chExt cx="1165225" cy="1195388"/>
          </a:xfrm>
        </p:grpSpPr>
        <p:sp>
          <p:nvSpPr>
            <p:cNvPr id="1908" name="Google Shape;1908;p35"/>
            <p:cNvSpPr/>
            <p:nvPr/>
          </p:nvSpPr>
          <p:spPr>
            <a:xfrm>
              <a:off x="4767263" y="2460638"/>
              <a:ext cx="1165225" cy="1195388"/>
            </a:xfrm>
            <a:custGeom>
              <a:avLst/>
              <a:gdLst/>
              <a:ahLst/>
              <a:cxnLst/>
              <a:rect l="l" t="t" r="r" b="b"/>
              <a:pathLst>
                <a:path w="390" h="401" extrusionOk="0">
                  <a:moveTo>
                    <a:pt x="390" y="143"/>
                  </a:moveTo>
                  <a:cubicBezTo>
                    <a:pt x="376" y="102"/>
                    <a:pt x="350" y="66"/>
                    <a:pt x="316" y="41"/>
                  </a:cubicBezTo>
                  <a:cubicBezTo>
                    <a:pt x="281" y="15"/>
                    <a:pt x="239" y="0"/>
                    <a:pt x="193" y="0"/>
                  </a:cubicBezTo>
                  <a:cubicBezTo>
                    <a:pt x="193" y="14"/>
                    <a:pt x="193" y="14"/>
                    <a:pt x="193" y="14"/>
                  </a:cubicBezTo>
                  <a:cubicBezTo>
                    <a:pt x="86" y="14"/>
                    <a:pt x="0" y="100"/>
                    <a:pt x="0" y="207"/>
                  </a:cubicBezTo>
                  <a:cubicBezTo>
                    <a:pt x="0" y="314"/>
                    <a:pt x="86" y="401"/>
                    <a:pt x="193" y="401"/>
                  </a:cubicBezTo>
                  <a:cubicBezTo>
                    <a:pt x="300" y="401"/>
                    <a:pt x="386" y="314"/>
                    <a:pt x="386" y="207"/>
                  </a:cubicBezTo>
                  <a:cubicBezTo>
                    <a:pt x="386" y="186"/>
                    <a:pt x="383" y="166"/>
                    <a:pt x="377" y="147"/>
                  </a:cubicBezTo>
                  <a:lnTo>
                    <a:pt x="390" y="143"/>
                  </a:lnTo>
                  <a:close/>
                  <a:moveTo>
                    <a:pt x="384" y="207"/>
                  </a:moveTo>
                  <a:cubicBezTo>
                    <a:pt x="384" y="260"/>
                    <a:pt x="363" y="308"/>
                    <a:pt x="328" y="342"/>
                  </a:cubicBezTo>
                  <a:cubicBezTo>
                    <a:pt x="294" y="377"/>
                    <a:pt x="246" y="398"/>
                    <a:pt x="193" y="398"/>
                  </a:cubicBezTo>
                  <a:cubicBezTo>
                    <a:pt x="140" y="398"/>
                    <a:pt x="92" y="377"/>
                    <a:pt x="58" y="342"/>
                  </a:cubicBezTo>
                  <a:cubicBezTo>
                    <a:pt x="23" y="308"/>
                    <a:pt x="2" y="260"/>
                    <a:pt x="2" y="207"/>
                  </a:cubicBezTo>
                  <a:cubicBezTo>
                    <a:pt x="2" y="154"/>
                    <a:pt x="23" y="107"/>
                    <a:pt x="58" y="72"/>
                  </a:cubicBezTo>
                  <a:cubicBezTo>
                    <a:pt x="92" y="37"/>
                    <a:pt x="140" y="16"/>
                    <a:pt x="193" y="16"/>
                  </a:cubicBezTo>
                  <a:cubicBezTo>
                    <a:pt x="193" y="30"/>
                    <a:pt x="193" y="30"/>
                    <a:pt x="193" y="30"/>
                  </a:cubicBezTo>
                  <a:cubicBezTo>
                    <a:pt x="232" y="30"/>
                    <a:pt x="269" y="43"/>
                    <a:pt x="298" y="64"/>
                  </a:cubicBezTo>
                  <a:cubicBezTo>
                    <a:pt x="328" y="86"/>
                    <a:pt x="350" y="117"/>
                    <a:pt x="362" y="152"/>
                  </a:cubicBezTo>
                  <a:cubicBezTo>
                    <a:pt x="375" y="148"/>
                    <a:pt x="375" y="148"/>
                    <a:pt x="375" y="148"/>
                  </a:cubicBezTo>
                  <a:cubicBezTo>
                    <a:pt x="381" y="167"/>
                    <a:pt x="384" y="187"/>
                    <a:pt x="384" y="20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9" name="Google Shape;1909;p35"/>
            <p:cNvSpPr/>
            <p:nvPr/>
          </p:nvSpPr>
          <p:spPr>
            <a:xfrm>
              <a:off x="4851400" y="3232163"/>
              <a:ext cx="111125" cy="53975"/>
            </a:xfrm>
            <a:custGeom>
              <a:avLst/>
              <a:gdLst/>
              <a:ahLst/>
              <a:cxnLst/>
              <a:rect l="l" t="t" r="r" b="b"/>
              <a:pathLst>
                <a:path w="37" h="18" extrusionOk="0">
                  <a:moveTo>
                    <a:pt x="36" y="0"/>
                  </a:moveTo>
                  <a:cubicBezTo>
                    <a:pt x="0" y="14"/>
                    <a:pt x="0" y="14"/>
                    <a:pt x="0" y="14"/>
                  </a:cubicBezTo>
                  <a:cubicBezTo>
                    <a:pt x="0" y="15"/>
                    <a:pt x="1" y="17"/>
                    <a:pt x="1" y="18"/>
                  </a:cubicBezTo>
                  <a:cubicBezTo>
                    <a:pt x="37" y="3"/>
                    <a:pt x="37" y="3"/>
                    <a:pt x="37" y="3"/>
                  </a:cubicBezTo>
                  <a:cubicBezTo>
                    <a:pt x="37" y="2"/>
                    <a:pt x="36" y="1"/>
                    <a:pt x="36"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0" name="Google Shape;1910;p35"/>
            <p:cNvSpPr/>
            <p:nvPr/>
          </p:nvSpPr>
          <p:spPr>
            <a:xfrm>
              <a:off x="4840288" y="3206763"/>
              <a:ext cx="112712" cy="47625"/>
            </a:xfrm>
            <a:custGeom>
              <a:avLst/>
              <a:gdLst/>
              <a:ahLst/>
              <a:cxnLst/>
              <a:rect l="l" t="t" r="r" b="b"/>
              <a:pathLst>
                <a:path w="38" h="16" extrusionOk="0">
                  <a:moveTo>
                    <a:pt x="37" y="0"/>
                  </a:moveTo>
                  <a:cubicBezTo>
                    <a:pt x="0" y="12"/>
                    <a:pt x="0" y="12"/>
                    <a:pt x="0" y="12"/>
                  </a:cubicBezTo>
                  <a:cubicBezTo>
                    <a:pt x="0" y="14"/>
                    <a:pt x="1" y="15"/>
                    <a:pt x="1" y="16"/>
                  </a:cubicBezTo>
                  <a:cubicBezTo>
                    <a:pt x="38" y="4"/>
                    <a:pt x="38" y="4"/>
                    <a:pt x="38" y="4"/>
                  </a:cubicBezTo>
                  <a:cubicBezTo>
                    <a:pt x="37" y="2"/>
                    <a:pt x="37" y="1"/>
                    <a:pt x="3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1" name="Google Shape;1911;p35"/>
            <p:cNvSpPr/>
            <p:nvPr/>
          </p:nvSpPr>
          <p:spPr>
            <a:xfrm>
              <a:off x="4864100" y="3257563"/>
              <a:ext cx="109537" cy="61913"/>
            </a:xfrm>
            <a:custGeom>
              <a:avLst/>
              <a:gdLst/>
              <a:ahLst/>
              <a:cxnLst/>
              <a:rect l="l" t="t" r="r" b="b"/>
              <a:pathLst>
                <a:path w="37" h="21" extrusionOk="0">
                  <a:moveTo>
                    <a:pt x="35" y="0"/>
                  </a:moveTo>
                  <a:cubicBezTo>
                    <a:pt x="0" y="17"/>
                    <a:pt x="0" y="17"/>
                    <a:pt x="0" y="17"/>
                  </a:cubicBezTo>
                  <a:cubicBezTo>
                    <a:pt x="1" y="18"/>
                    <a:pt x="2" y="19"/>
                    <a:pt x="2" y="21"/>
                  </a:cubicBezTo>
                  <a:cubicBezTo>
                    <a:pt x="37" y="3"/>
                    <a:pt x="37" y="3"/>
                    <a:pt x="37" y="3"/>
                  </a:cubicBezTo>
                  <a:cubicBezTo>
                    <a:pt x="36" y="2"/>
                    <a:pt x="36" y="1"/>
                    <a:pt x="35"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2" name="Google Shape;1912;p35"/>
            <p:cNvSpPr/>
            <p:nvPr/>
          </p:nvSpPr>
          <p:spPr>
            <a:xfrm>
              <a:off x="4881563" y="3281375"/>
              <a:ext cx="104775" cy="68263"/>
            </a:xfrm>
            <a:custGeom>
              <a:avLst/>
              <a:gdLst/>
              <a:ahLst/>
              <a:cxnLst/>
              <a:rect l="l" t="t" r="r" b="b"/>
              <a:pathLst>
                <a:path w="35" h="23" extrusionOk="0">
                  <a:moveTo>
                    <a:pt x="33" y="0"/>
                  </a:moveTo>
                  <a:cubicBezTo>
                    <a:pt x="0" y="19"/>
                    <a:pt x="0" y="19"/>
                    <a:pt x="0" y="19"/>
                  </a:cubicBezTo>
                  <a:cubicBezTo>
                    <a:pt x="0" y="20"/>
                    <a:pt x="1" y="22"/>
                    <a:pt x="2" y="23"/>
                  </a:cubicBezTo>
                  <a:cubicBezTo>
                    <a:pt x="35" y="3"/>
                    <a:pt x="35" y="3"/>
                    <a:pt x="35" y="3"/>
                  </a:cubicBezTo>
                  <a:cubicBezTo>
                    <a:pt x="35" y="2"/>
                    <a:pt x="34" y="1"/>
                    <a:pt x="33"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3" name="Google Shape;1913;p35"/>
            <p:cNvSpPr/>
            <p:nvPr/>
          </p:nvSpPr>
          <p:spPr>
            <a:xfrm>
              <a:off x="4814888" y="3125800"/>
              <a:ext cx="117475" cy="26988"/>
            </a:xfrm>
            <a:custGeom>
              <a:avLst/>
              <a:gdLst/>
              <a:ahLst/>
              <a:cxnLst/>
              <a:rect l="l" t="t" r="r" b="b"/>
              <a:pathLst>
                <a:path w="39" h="9" extrusionOk="0">
                  <a:moveTo>
                    <a:pt x="39" y="0"/>
                  </a:moveTo>
                  <a:cubicBezTo>
                    <a:pt x="0" y="5"/>
                    <a:pt x="0" y="5"/>
                    <a:pt x="0" y="5"/>
                  </a:cubicBezTo>
                  <a:cubicBezTo>
                    <a:pt x="1" y="6"/>
                    <a:pt x="1" y="8"/>
                    <a:pt x="1" y="9"/>
                  </a:cubicBezTo>
                  <a:cubicBezTo>
                    <a:pt x="39" y="4"/>
                    <a:pt x="39" y="4"/>
                    <a:pt x="39" y="4"/>
                  </a:cubicBezTo>
                  <a:cubicBezTo>
                    <a:pt x="39" y="3"/>
                    <a:pt x="39" y="2"/>
                    <a:pt x="39"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4" name="Google Shape;1914;p35"/>
            <p:cNvSpPr/>
            <p:nvPr/>
          </p:nvSpPr>
          <p:spPr>
            <a:xfrm>
              <a:off x="4813300" y="3098813"/>
              <a:ext cx="115887" cy="20638"/>
            </a:xfrm>
            <a:custGeom>
              <a:avLst/>
              <a:gdLst/>
              <a:ahLst/>
              <a:cxnLst/>
              <a:rect l="l" t="t" r="r" b="b"/>
              <a:pathLst>
                <a:path w="39" h="7" extrusionOk="0">
                  <a:moveTo>
                    <a:pt x="39" y="0"/>
                  </a:moveTo>
                  <a:cubicBezTo>
                    <a:pt x="0" y="2"/>
                    <a:pt x="0" y="2"/>
                    <a:pt x="0" y="2"/>
                  </a:cubicBezTo>
                  <a:cubicBezTo>
                    <a:pt x="0" y="4"/>
                    <a:pt x="1" y="5"/>
                    <a:pt x="1" y="7"/>
                  </a:cubicBezTo>
                  <a:cubicBezTo>
                    <a:pt x="39" y="4"/>
                    <a:pt x="39" y="4"/>
                    <a:pt x="39" y="4"/>
                  </a:cubicBezTo>
                  <a:cubicBezTo>
                    <a:pt x="39" y="3"/>
                    <a:pt x="39" y="2"/>
                    <a:pt x="39"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5" name="Google Shape;1915;p35"/>
            <p:cNvSpPr/>
            <p:nvPr/>
          </p:nvSpPr>
          <p:spPr>
            <a:xfrm>
              <a:off x="4916488" y="3325825"/>
              <a:ext cx="101600" cy="80963"/>
            </a:xfrm>
            <a:custGeom>
              <a:avLst/>
              <a:gdLst/>
              <a:ahLst/>
              <a:cxnLst/>
              <a:rect l="l" t="t" r="r" b="b"/>
              <a:pathLst>
                <a:path w="34" h="27" extrusionOk="0">
                  <a:moveTo>
                    <a:pt x="31" y="0"/>
                  </a:moveTo>
                  <a:cubicBezTo>
                    <a:pt x="0" y="24"/>
                    <a:pt x="0" y="24"/>
                    <a:pt x="0" y="24"/>
                  </a:cubicBezTo>
                  <a:cubicBezTo>
                    <a:pt x="1" y="25"/>
                    <a:pt x="2" y="26"/>
                    <a:pt x="3" y="27"/>
                  </a:cubicBezTo>
                  <a:cubicBezTo>
                    <a:pt x="34" y="3"/>
                    <a:pt x="34" y="3"/>
                    <a:pt x="34" y="3"/>
                  </a:cubicBezTo>
                  <a:cubicBezTo>
                    <a:pt x="33" y="2"/>
                    <a:pt x="32" y="1"/>
                    <a:pt x="31"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6" name="Google Shape;1916;p35"/>
            <p:cNvSpPr/>
            <p:nvPr/>
          </p:nvSpPr>
          <p:spPr>
            <a:xfrm>
              <a:off x="4821238" y="3155963"/>
              <a:ext cx="117475" cy="31750"/>
            </a:xfrm>
            <a:custGeom>
              <a:avLst/>
              <a:gdLst/>
              <a:ahLst/>
              <a:cxnLst/>
              <a:rect l="l" t="t" r="r" b="b"/>
              <a:pathLst>
                <a:path w="39" h="11" extrusionOk="0">
                  <a:moveTo>
                    <a:pt x="38" y="0"/>
                  </a:moveTo>
                  <a:cubicBezTo>
                    <a:pt x="0" y="6"/>
                    <a:pt x="0" y="6"/>
                    <a:pt x="0" y="6"/>
                  </a:cubicBezTo>
                  <a:cubicBezTo>
                    <a:pt x="0" y="8"/>
                    <a:pt x="1" y="9"/>
                    <a:pt x="1" y="11"/>
                  </a:cubicBezTo>
                  <a:cubicBezTo>
                    <a:pt x="39" y="3"/>
                    <a:pt x="39" y="3"/>
                    <a:pt x="39" y="3"/>
                  </a:cubicBezTo>
                  <a:cubicBezTo>
                    <a:pt x="39" y="2"/>
                    <a:pt x="38" y="1"/>
                    <a:pt x="38"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7" name="Google Shape;1917;p35"/>
            <p:cNvSpPr/>
            <p:nvPr/>
          </p:nvSpPr>
          <p:spPr>
            <a:xfrm>
              <a:off x="4830763" y="3179775"/>
              <a:ext cx="112712" cy="41275"/>
            </a:xfrm>
            <a:custGeom>
              <a:avLst/>
              <a:gdLst/>
              <a:ahLst/>
              <a:cxnLst/>
              <a:rect l="l" t="t" r="r" b="b"/>
              <a:pathLst>
                <a:path w="38" h="14" extrusionOk="0">
                  <a:moveTo>
                    <a:pt x="37" y="0"/>
                  </a:moveTo>
                  <a:cubicBezTo>
                    <a:pt x="0" y="10"/>
                    <a:pt x="0" y="10"/>
                    <a:pt x="0" y="10"/>
                  </a:cubicBezTo>
                  <a:cubicBezTo>
                    <a:pt x="0" y="11"/>
                    <a:pt x="0" y="13"/>
                    <a:pt x="1" y="14"/>
                  </a:cubicBezTo>
                  <a:cubicBezTo>
                    <a:pt x="38" y="4"/>
                    <a:pt x="38" y="4"/>
                    <a:pt x="38" y="4"/>
                  </a:cubicBezTo>
                  <a:cubicBezTo>
                    <a:pt x="38" y="3"/>
                    <a:pt x="37" y="2"/>
                    <a:pt x="3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8" name="Google Shape;1918;p35"/>
            <p:cNvSpPr/>
            <p:nvPr/>
          </p:nvSpPr>
          <p:spPr>
            <a:xfrm>
              <a:off x="4899025" y="3305188"/>
              <a:ext cx="101600" cy="74613"/>
            </a:xfrm>
            <a:custGeom>
              <a:avLst/>
              <a:gdLst/>
              <a:ahLst/>
              <a:cxnLst/>
              <a:rect l="l" t="t" r="r" b="b"/>
              <a:pathLst>
                <a:path w="34" h="25" extrusionOk="0">
                  <a:moveTo>
                    <a:pt x="32" y="0"/>
                  </a:moveTo>
                  <a:cubicBezTo>
                    <a:pt x="0" y="21"/>
                    <a:pt x="0" y="21"/>
                    <a:pt x="0" y="21"/>
                  </a:cubicBezTo>
                  <a:cubicBezTo>
                    <a:pt x="1" y="22"/>
                    <a:pt x="1" y="24"/>
                    <a:pt x="2" y="25"/>
                  </a:cubicBezTo>
                  <a:cubicBezTo>
                    <a:pt x="34" y="3"/>
                    <a:pt x="34" y="3"/>
                    <a:pt x="34" y="3"/>
                  </a:cubicBezTo>
                  <a:cubicBezTo>
                    <a:pt x="34" y="2"/>
                    <a:pt x="33" y="1"/>
                    <a:pt x="32"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9" name="Google Shape;1919;p35"/>
            <p:cNvSpPr/>
            <p:nvPr/>
          </p:nvSpPr>
          <p:spPr>
            <a:xfrm>
              <a:off x="5135563" y="3459175"/>
              <a:ext cx="52387" cy="111125"/>
            </a:xfrm>
            <a:custGeom>
              <a:avLst/>
              <a:gdLst/>
              <a:ahLst/>
              <a:cxnLst/>
              <a:rect l="l" t="t" r="r" b="b"/>
              <a:pathLst>
                <a:path w="18" h="37" extrusionOk="0">
                  <a:moveTo>
                    <a:pt x="15" y="0"/>
                  </a:moveTo>
                  <a:cubicBezTo>
                    <a:pt x="0" y="36"/>
                    <a:pt x="0" y="36"/>
                    <a:pt x="0" y="36"/>
                  </a:cubicBezTo>
                  <a:cubicBezTo>
                    <a:pt x="1" y="36"/>
                    <a:pt x="3" y="37"/>
                    <a:pt x="4" y="37"/>
                  </a:cubicBezTo>
                  <a:cubicBezTo>
                    <a:pt x="18" y="1"/>
                    <a:pt x="18" y="1"/>
                    <a:pt x="18" y="1"/>
                  </a:cubicBezTo>
                  <a:cubicBezTo>
                    <a:pt x="17" y="1"/>
                    <a:pt x="16" y="1"/>
                    <a:pt x="15"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0" name="Google Shape;1920;p35"/>
            <p:cNvSpPr/>
            <p:nvPr/>
          </p:nvSpPr>
          <p:spPr>
            <a:xfrm>
              <a:off x="5102225" y="3448063"/>
              <a:ext cx="61912" cy="109538"/>
            </a:xfrm>
            <a:custGeom>
              <a:avLst/>
              <a:gdLst/>
              <a:ahLst/>
              <a:cxnLst/>
              <a:rect l="l" t="t" r="r" b="b"/>
              <a:pathLst>
                <a:path w="21" h="37" extrusionOk="0">
                  <a:moveTo>
                    <a:pt x="18" y="0"/>
                  </a:moveTo>
                  <a:cubicBezTo>
                    <a:pt x="0" y="35"/>
                    <a:pt x="0" y="35"/>
                    <a:pt x="0" y="35"/>
                  </a:cubicBezTo>
                  <a:cubicBezTo>
                    <a:pt x="2" y="35"/>
                    <a:pt x="3" y="36"/>
                    <a:pt x="4" y="37"/>
                  </a:cubicBezTo>
                  <a:cubicBezTo>
                    <a:pt x="21" y="2"/>
                    <a:pt x="21" y="2"/>
                    <a:pt x="21" y="2"/>
                  </a:cubicBezTo>
                  <a:cubicBezTo>
                    <a:pt x="20" y="1"/>
                    <a:pt x="19" y="1"/>
                    <a:pt x="18"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1" name="Google Shape;1921;p35"/>
            <p:cNvSpPr/>
            <p:nvPr/>
          </p:nvSpPr>
          <p:spPr>
            <a:xfrm>
              <a:off x="5072063" y="3435363"/>
              <a:ext cx="68262" cy="104775"/>
            </a:xfrm>
            <a:custGeom>
              <a:avLst/>
              <a:gdLst/>
              <a:ahLst/>
              <a:cxnLst/>
              <a:rect l="l" t="t" r="r" b="b"/>
              <a:pathLst>
                <a:path w="23" h="35" extrusionOk="0">
                  <a:moveTo>
                    <a:pt x="20" y="0"/>
                  </a:moveTo>
                  <a:cubicBezTo>
                    <a:pt x="0" y="33"/>
                    <a:pt x="0" y="33"/>
                    <a:pt x="0" y="33"/>
                  </a:cubicBezTo>
                  <a:cubicBezTo>
                    <a:pt x="1" y="34"/>
                    <a:pt x="3" y="35"/>
                    <a:pt x="4" y="35"/>
                  </a:cubicBezTo>
                  <a:cubicBezTo>
                    <a:pt x="23" y="2"/>
                    <a:pt x="23" y="2"/>
                    <a:pt x="23" y="2"/>
                  </a:cubicBezTo>
                  <a:cubicBezTo>
                    <a:pt x="22" y="1"/>
                    <a:pt x="21" y="0"/>
                    <a:pt x="20"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2" name="Google Shape;1922;p35"/>
            <p:cNvSpPr/>
            <p:nvPr/>
          </p:nvSpPr>
          <p:spPr>
            <a:xfrm>
              <a:off x="4940300" y="3349638"/>
              <a:ext cx="93662" cy="82550"/>
            </a:xfrm>
            <a:custGeom>
              <a:avLst/>
              <a:gdLst/>
              <a:ahLst/>
              <a:cxnLst/>
              <a:rect l="l" t="t" r="r" b="b"/>
              <a:pathLst>
                <a:path w="31" h="28" extrusionOk="0">
                  <a:moveTo>
                    <a:pt x="29" y="0"/>
                  </a:moveTo>
                  <a:cubicBezTo>
                    <a:pt x="0" y="25"/>
                    <a:pt x="0" y="25"/>
                    <a:pt x="0" y="25"/>
                  </a:cubicBezTo>
                  <a:cubicBezTo>
                    <a:pt x="1" y="26"/>
                    <a:pt x="2" y="27"/>
                    <a:pt x="3" y="28"/>
                  </a:cubicBezTo>
                  <a:cubicBezTo>
                    <a:pt x="31" y="2"/>
                    <a:pt x="31" y="2"/>
                    <a:pt x="31" y="2"/>
                  </a:cubicBezTo>
                  <a:cubicBezTo>
                    <a:pt x="31" y="1"/>
                    <a:pt x="30" y="0"/>
                    <a:pt x="29"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3" name="Google Shape;1923;p35"/>
            <p:cNvSpPr/>
            <p:nvPr/>
          </p:nvSpPr>
          <p:spPr>
            <a:xfrm>
              <a:off x="5167313" y="3468700"/>
              <a:ext cx="47625" cy="112713"/>
            </a:xfrm>
            <a:custGeom>
              <a:avLst/>
              <a:gdLst/>
              <a:ahLst/>
              <a:cxnLst/>
              <a:rect l="l" t="t" r="r" b="b"/>
              <a:pathLst>
                <a:path w="16" h="38" extrusionOk="0">
                  <a:moveTo>
                    <a:pt x="13" y="0"/>
                  </a:moveTo>
                  <a:cubicBezTo>
                    <a:pt x="0" y="37"/>
                    <a:pt x="0" y="37"/>
                    <a:pt x="0" y="37"/>
                  </a:cubicBezTo>
                  <a:cubicBezTo>
                    <a:pt x="1" y="37"/>
                    <a:pt x="3" y="38"/>
                    <a:pt x="4" y="38"/>
                  </a:cubicBezTo>
                  <a:cubicBezTo>
                    <a:pt x="16" y="2"/>
                    <a:pt x="16" y="2"/>
                    <a:pt x="16" y="2"/>
                  </a:cubicBezTo>
                  <a:cubicBezTo>
                    <a:pt x="15" y="1"/>
                    <a:pt x="14" y="1"/>
                    <a:pt x="13"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4" name="Google Shape;1924;p35"/>
            <p:cNvSpPr/>
            <p:nvPr/>
          </p:nvSpPr>
          <p:spPr>
            <a:xfrm>
              <a:off x="5041900" y="3421075"/>
              <a:ext cx="74612" cy="101600"/>
            </a:xfrm>
            <a:custGeom>
              <a:avLst/>
              <a:gdLst/>
              <a:ahLst/>
              <a:cxnLst/>
              <a:rect l="l" t="t" r="r" b="b"/>
              <a:pathLst>
                <a:path w="25" h="34" extrusionOk="0">
                  <a:moveTo>
                    <a:pt x="22" y="0"/>
                  </a:moveTo>
                  <a:cubicBezTo>
                    <a:pt x="0" y="32"/>
                    <a:pt x="0" y="32"/>
                    <a:pt x="0" y="32"/>
                  </a:cubicBezTo>
                  <a:cubicBezTo>
                    <a:pt x="1" y="33"/>
                    <a:pt x="3" y="33"/>
                    <a:pt x="4" y="34"/>
                  </a:cubicBezTo>
                  <a:cubicBezTo>
                    <a:pt x="25" y="2"/>
                    <a:pt x="25" y="2"/>
                    <a:pt x="25" y="2"/>
                  </a:cubicBezTo>
                  <a:cubicBezTo>
                    <a:pt x="24" y="1"/>
                    <a:pt x="23" y="1"/>
                    <a:pt x="22"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5" name="Google Shape;1925;p35"/>
            <p:cNvSpPr/>
            <p:nvPr/>
          </p:nvSpPr>
          <p:spPr>
            <a:xfrm>
              <a:off x="4964113" y="3367100"/>
              <a:ext cx="90487" cy="88900"/>
            </a:xfrm>
            <a:custGeom>
              <a:avLst/>
              <a:gdLst/>
              <a:ahLst/>
              <a:cxnLst/>
              <a:rect l="l" t="t" r="r" b="b"/>
              <a:pathLst>
                <a:path w="30" h="30" extrusionOk="0">
                  <a:moveTo>
                    <a:pt x="27" y="0"/>
                  </a:moveTo>
                  <a:cubicBezTo>
                    <a:pt x="0" y="27"/>
                    <a:pt x="0" y="27"/>
                    <a:pt x="0" y="27"/>
                  </a:cubicBezTo>
                  <a:cubicBezTo>
                    <a:pt x="1" y="28"/>
                    <a:pt x="2" y="29"/>
                    <a:pt x="3" y="30"/>
                  </a:cubicBezTo>
                  <a:cubicBezTo>
                    <a:pt x="30" y="3"/>
                    <a:pt x="30" y="3"/>
                    <a:pt x="30" y="3"/>
                  </a:cubicBezTo>
                  <a:cubicBezTo>
                    <a:pt x="29" y="2"/>
                    <a:pt x="28" y="1"/>
                    <a:pt x="2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6" name="Google Shape;1926;p35"/>
            <p:cNvSpPr/>
            <p:nvPr/>
          </p:nvSpPr>
          <p:spPr>
            <a:xfrm>
              <a:off x="4989513" y="3387738"/>
              <a:ext cx="85725" cy="93663"/>
            </a:xfrm>
            <a:custGeom>
              <a:avLst/>
              <a:gdLst/>
              <a:ahLst/>
              <a:cxnLst/>
              <a:rect l="l" t="t" r="r" b="b"/>
              <a:pathLst>
                <a:path w="29" h="31" extrusionOk="0">
                  <a:moveTo>
                    <a:pt x="26" y="0"/>
                  </a:moveTo>
                  <a:cubicBezTo>
                    <a:pt x="0" y="28"/>
                    <a:pt x="0" y="28"/>
                    <a:pt x="0" y="28"/>
                  </a:cubicBezTo>
                  <a:cubicBezTo>
                    <a:pt x="1" y="29"/>
                    <a:pt x="2" y="30"/>
                    <a:pt x="3" y="31"/>
                  </a:cubicBezTo>
                  <a:cubicBezTo>
                    <a:pt x="29" y="2"/>
                    <a:pt x="29" y="2"/>
                    <a:pt x="29" y="2"/>
                  </a:cubicBezTo>
                  <a:cubicBezTo>
                    <a:pt x="28" y="1"/>
                    <a:pt x="27" y="0"/>
                    <a:pt x="26"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7" name="Google Shape;1927;p35"/>
            <p:cNvSpPr/>
            <p:nvPr/>
          </p:nvSpPr>
          <p:spPr>
            <a:xfrm>
              <a:off x="5014913" y="3403613"/>
              <a:ext cx="80962" cy="101600"/>
            </a:xfrm>
            <a:custGeom>
              <a:avLst/>
              <a:gdLst/>
              <a:ahLst/>
              <a:cxnLst/>
              <a:rect l="l" t="t" r="r" b="b"/>
              <a:pathLst>
                <a:path w="27" h="34" extrusionOk="0">
                  <a:moveTo>
                    <a:pt x="24" y="0"/>
                  </a:moveTo>
                  <a:cubicBezTo>
                    <a:pt x="0" y="31"/>
                    <a:pt x="0" y="31"/>
                    <a:pt x="0" y="31"/>
                  </a:cubicBezTo>
                  <a:cubicBezTo>
                    <a:pt x="1" y="32"/>
                    <a:pt x="2" y="33"/>
                    <a:pt x="3" y="34"/>
                  </a:cubicBezTo>
                  <a:cubicBezTo>
                    <a:pt x="27" y="3"/>
                    <a:pt x="27" y="3"/>
                    <a:pt x="27" y="3"/>
                  </a:cubicBezTo>
                  <a:cubicBezTo>
                    <a:pt x="26" y="2"/>
                    <a:pt x="25" y="1"/>
                    <a:pt x="24"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8" name="Google Shape;1928;p35"/>
            <p:cNvSpPr/>
            <p:nvPr/>
          </p:nvSpPr>
          <p:spPr>
            <a:xfrm>
              <a:off x="4813300" y="2579700"/>
              <a:ext cx="1028700" cy="996950"/>
            </a:xfrm>
            <a:custGeom>
              <a:avLst/>
              <a:gdLst/>
              <a:ahLst/>
              <a:cxnLst/>
              <a:rect l="l" t="t" r="r" b="b"/>
              <a:pathLst>
                <a:path w="345" h="334" extrusionOk="0">
                  <a:moveTo>
                    <a:pt x="178" y="0"/>
                  </a:moveTo>
                  <a:cubicBezTo>
                    <a:pt x="86" y="0"/>
                    <a:pt x="11" y="75"/>
                    <a:pt x="11" y="167"/>
                  </a:cubicBezTo>
                  <a:cubicBezTo>
                    <a:pt x="0" y="167"/>
                    <a:pt x="0" y="167"/>
                    <a:pt x="0" y="167"/>
                  </a:cubicBezTo>
                  <a:cubicBezTo>
                    <a:pt x="0" y="168"/>
                    <a:pt x="0" y="169"/>
                    <a:pt x="0" y="169"/>
                  </a:cubicBezTo>
                  <a:cubicBezTo>
                    <a:pt x="39" y="169"/>
                    <a:pt x="39" y="169"/>
                    <a:pt x="39" y="169"/>
                  </a:cubicBezTo>
                  <a:cubicBezTo>
                    <a:pt x="39" y="168"/>
                    <a:pt x="39" y="168"/>
                    <a:pt x="39" y="167"/>
                  </a:cubicBezTo>
                  <a:cubicBezTo>
                    <a:pt x="28" y="167"/>
                    <a:pt x="28" y="167"/>
                    <a:pt x="28" y="167"/>
                  </a:cubicBezTo>
                  <a:cubicBezTo>
                    <a:pt x="28" y="126"/>
                    <a:pt x="45" y="88"/>
                    <a:pt x="72" y="61"/>
                  </a:cubicBezTo>
                  <a:cubicBezTo>
                    <a:pt x="99" y="34"/>
                    <a:pt x="137" y="17"/>
                    <a:pt x="178" y="17"/>
                  </a:cubicBezTo>
                  <a:cubicBezTo>
                    <a:pt x="219" y="17"/>
                    <a:pt x="257" y="34"/>
                    <a:pt x="284" y="61"/>
                  </a:cubicBezTo>
                  <a:cubicBezTo>
                    <a:pt x="311" y="88"/>
                    <a:pt x="328" y="126"/>
                    <a:pt x="328" y="167"/>
                  </a:cubicBezTo>
                  <a:cubicBezTo>
                    <a:pt x="328" y="209"/>
                    <a:pt x="311" y="246"/>
                    <a:pt x="284" y="273"/>
                  </a:cubicBezTo>
                  <a:cubicBezTo>
                    <a:pt x="257" y="301"/>
                    <a:pt x="219" y="317"/>
                    <a:pt x="178" y="317"/>
                  </a:cubicBezTo>
                  <a:cubicBezTo>
                    <a:pt x="162" y="317"/>
                    <a:pt x="146" y="315"/>
                    <a:pt x="132" y="310"/>
                  </a:cubicBezTo>
                  <a:cubicBezTo>
                    <a:pt x="126" y="326"/>
                    <a:pt x="126" y="326"/>
                    <a:pt x="126" y="326"/>
                  </a:cubicBezTo>
                  <a:cubicBezTo>
                    <a:pt x="143" y="331"/>
                    <a:pt x="160" y="334"/>
                    <a:pt x="178" y="334"/>
                  </a:cubicBezTo>
                  <a:cubicBezTo>
                    <a:pt x="270" y="334"/>
                    <a:pt x="345" y="259"/>
                    <a:pt x="345" y="167"/>
                  </a:cubicBezTo>
                  <a:cubicBezTo>
                    <a:pt x="345" y="75"/>
                    <a:pt x="270" y="0"/>
                    <a:pt x="178"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9" name="Google Shape;1929;p35"/>
            <p:cNvSpPr/>
            <p:nvPr/>
          </p:nvSpPr>
          <p:spPr>
            <a:xfrm>
              <a:off x="4967288" y="2701938"/>
              <a:ext cx="752475" cy="752475"/>
            </a:xfrm>
            <a:custGeom>
              <a:avLst/>
              <a:gdLst/>
              <a:ahLst/>
              <a:cxnLst/>
              <a:rect l="l" t="t" r="r" b="b"/>
              <a:pathLst>
                <a:path w="252" h="252" extrusionOk="0">
                  <a:moveTo>
                    <a:pt x="126" y="0"/>
                  </a:moveTo>
                  <a:cubicBezTo>
                    <a:pt x="56" y="0"/>
                    <a:pt x="0" y="57"/>
                    <a:pt x="0" y="126"/>
                  </a:cubicBezTo>
                  <a:cubicBezTo>
                    <a:pt x="0" y="196"/>
                    <a:pt x="56" y="252"/>
                    <a:pt x="126" y="252"/>
                  </a:cubicBezTo>
                  <a:cubicBezTo>
                    <a:pt x="195" y="252"/>
                    <a:pt x="252" y="196"/>
                    <a:pt x="252" y="126"/>
                  </a:cubicBezTo>
                  <a:cubicBezTo>
                    <a:pt x="252" y="57"/>
                    <a:pt x="195" y="0"/>
                    <a:pt x="126" y="0"/>
                  </a:cubicBezTo>
                  <a:close/>
                  <a:moveTo>
                    <a:pt x="198" y="198"/>
                  </a:moveTo>
                  <a:cubicBezTo>
                    <a:pt x="179" y="216"/>
                    <a:pt x="154" y="227"/>
                    <a:pt x="126" y="227"/>
                  </a:cubicBezTo>
                  <a:cubicBezTo>
                    <a:pt x="126" y="244"/>
                    <a:pt x="126" y="244"/>
                    <a:pt x="126" y="244"/>
                  </a:cubicBezTo>
                  <a:cubicBezTo>
                    <a:pt x="61" y="244"/>
                    <a:pt x="9" y="191"/>
                    <a:pt x="9" y="126"/>
                  </a:cubicBezTo>
                  <a:cubicBezTo>
                    <a:pt x="25" y="126"/>
                    <a:pt x="25" y="126"/>
                    <a:pt x="25" y="126"/>
                  </a:cubicBezTo>
                  <a:cubicBezTo>
                    <a:pt x="25" y="98"/>
                    <a:pt x="36" y="73"/>
                    <a:pt x="54" y="55"/>
                  </a:cubicBezTo>
                  <a:cubicBezTo>
                    <a:pt x="73" y="36"/>
                    <a:pt x="98" y="25"/>
                    <a:pt x="126" y="25"/>
                  </a:cubicBezTo>
                  <a:cubicBezTo>
                    <a:pt x="126" y="9"/>
                    <a:pt x="126" y="9"/>
                    <a:pt x="126" y="9"/>
                  </a:cubicBezTo>
                  <a:cubicBezTo>
                    <a:pt x="191" y="9"/>
                    <a:pt x="243" y="61"/>
                    <a:pt x="243" y="126"/>
                  </a:cubicBezTo>
                  <a:cubicBezTo>
                    <a:pt x="227" y="126"/>
                    <a:pt x="227" y="126"/>
                    <a:pt x="227" y="126"/>
                  </a:cubicBezTo>
                  <a:cubicBezTo>
                    <a:pt x="227" y="154"/>
                    <a:pt x="216" y="179"/>
                    <a:pt x="198" y="19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0" name="Google Shape;1930;p35"/>
            <p:cNvSpPr/>
            <p:nvPr/>
          </p:nvSpPr>
          <p:spPr>
            <a:xfrm>
              <a:off x="5138738" y="2871800"/>
              <a:ext cx="411300" cy="4143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31" name="Google Shape;1931;p35"/>
          <p:cNvGrpSpPr/>
          <p:nvPr/>
        </p:nvGrpSpPr>
        <p:grpSpPr>
          <a:xfrm flipH="1">
            <a:off x="7920100" y="399323"/>
            <a:ext cx="737103" cy="481417"/>
            <a:chOff x="5716588" y="460375"/>
            <a:chExt cx="1093787" cy="714375"/>
          </a:xfrm>
        </p:grpSpPr>
        <p:sp>
          <p:nvSpPr>
            <p:cNvPr id="1932" name="Google Shape;1932;p35"/>
            <p:cNvSpPr/>
            <p:nvPr/>
          </p:nvSpPr>
          <p:spPr>
            <a:xfrm>
              <a:off x="5716588" y="460375"/>
              <a:ext cx="427037" cy="714375"/>
            </a:xfrm>
            <a:custGeom>
              <a:avLst/>
              <a:gdLst/>
              <a:ahLst/>
              <a:cxnLst/>
              <a:rect l="l" t="t" r="r" b="b"/>
              <a:pathLst>
                <a:path w="269" h="450" extrusionOk="0">
                  <a:moveTo>
                    <a:pt x="266" y="55"/>
                  </a:moveTo>
                  <a:lnTo>
                    <a:pt x="262" y="53"/>
                  </a:lnTo>
                  <a:lnTo>
                    <a:pt x="98" y="226"/>
                  </a:lnTo>
                  <a:lnTo>
                    <a:pt x="260" y="395"/>
                  </a:lnTo>
                  <a:lnTo>
                    <a:pt x="213" y="439"/>
                  </a:lnTo>
                  <a:lnTo>
                    <a:pt x="12" y="226"/>
                  </a:lnTo>
                  <a:lnTo>
                    <a:pt x="213" y="12"/>
                  </a:lnTo>
                  <a:lnTo>
                    <a:pt x="262" y="59"/>
                  </a:lnTo>
                  <a:lnTo>
                    <a:pt x="266" y="55"/>
                  </a:lnTo>
                  <a:lnTo>
                    <a:pt x="262" y="53"/>
                  </a:lnTo>
                  <a:lnTo>
                    <a:pt x="266" y="55"/>
                  </a:lnTo>
                  <a:lnTo>
                    <a:pt x="267" y="53"/>
                  </a:lnTo>
                  <a:lnTo>
                    <a:pt x="213" y="0"/>
                  </a:lnTo>
                  <a:lnTo>
                    <a:pt x="0" y="226"/>
                  </a:lnTo>
                  <a:lnTo>
                    <a:pt x="213" y="450"/>
                  </a:lnTo>
                  <a:lnTo>
                    <a:pt x="269" y="395"/>
                  </a:lnTo>
                  <a:lnTo>
                    <a:pt x="110" y="226"/>
                  </a:lnTo>
                  <a:lnTo>
                    <a:pt x="269" y="55"/>
                  </a:lnTo>
                  <a:lnTo>
                    <a:pt x="267" y="53"/>
                  </a:lnTo>
                  <a:lnTo>
                    <a:pt x="266" y="5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3" name="Google Shape;1933;p35"/>
            <p:cNvSpPr/>
            <p:nvPr/>
          </p:nvSpPr>
          <p:spPr>
            <a:xfrm>
              <a:off x="6048375" y="460375"/>
              <a:ext cx="430212" cy="714375"/>
            </a:xfrm>
            <a:custGeom>
              <a:avLst/>
              <a:gdLst/>
              <a:ahLst/>
              <a:cxnLst/>
              <a:rect l="l" t="t" r="r" b="b"/>
              <a:pathLst>
                <a:path w="271" h="450" extrusionOk="0">
                  <a:moveTo>
                    <a:pt x="265" y="55"/>
                  </a:moveTo>
                  <a:lnTo>
                    <a:pt x="261" y="53"/>
                  </a:lnTo>
                  <a:lnTo>
                    <a:pt x="98" y="226"/>
                  </a:lnTo>
                  <a:lnTo>
                    <a:pt x="260" y="395"/>
                  </a:lnTo>
                  <a:lnTo>
                    <a:pt x="213" y="439"/>
                  </a:lnTo>
                  <a:lnTo>
                    <a:pt x="11" y="226"/>
                  </a:lnTo>
                  <a:lnTo>
                    <a:pt x="213" y="12"/>
                  </a:lnTo>
                  <a:lnTo>
                    <a:pt x="261" y="59"/>
                  </a:lnTo>
                  <a:lnTo>
                    <a:pt x="265" y="55"/>
                  </a:lnTo>
                  <a:lnTo>
                    <a:pt x="261" y="53"/>
                  </a:lnTo>
                  <a:lnTo>
                    <a:pt x="265" y="55"/>
                  </a:lnTo>
                  <a:lnTo>
                    <a:pt x="267" y="53"/>
                  </a:lnTo>
                  <a:lnTo>
                    <a:pt x="213" y="0"/>
                  </a:lnTo>
                  <a:lnTo>
                    <a:pt x="0" y="226"/>
                  </a:lnTo>
                  <a:lnTo>
                    <a:pt x="213" y="450"/>
                  </a:lnTo>
                  <a:lnTo>
                    <a:pt x="271" y="395"/>
                  </a:lnTo>
                  <a:lnTo>
                    <a:pt x="109" y="226"/>
                  </a:lnTo>
                  <a:lnTo>
                    <a:pt x="271" y="55"/>
                  </a:lnTo>
                  <a:lnTo>
                    <a:pt x="267" y="53"/>
                  </a:lnTo>
                  <a:lnTo>
                    <a:pt x="265" y="5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4" name="Google Shape;1934;p35"/>
            <p:cNvSpPr/>
            <p:nvPr/>
          </p:nvSpPr>
          <p:spPr>
            <a:xfrm>
              <a:off x="6383338" y="460375"/>
              <a:ext cx="427037" cy="714375"/>
            </a:xfrm>
            <a:custGeom>
              <a:avLst/>
              <a:gdLst/>
              <a:ahLst/>
              <a:cxnLst/>
              <a:rect l="l" t="t" r="r" b="b"/>
              <a:pathLst>
                <a:path w="269" h="450" extrusionOk="0">
                  <a:moveTo>
                    <a:pt x="263" y="55"/>
                  </a:moveTo>
                  <a:lnTo>
                    <a:pt x="259" y="53"/>
                  </a:lnTo>
                  <a:lnTo>
                    <a:pt x="97" y="226"/>
                  </a:lnTo>
                  <a:lnTo>
                    <a:pt x="257" y="395"/>
                  </a:lnTo>
                  <a:lnTo>
                    <a:pt x="212" y="439"/>
                  </a:lnTo>
                  <a:lnTo>
                    <a:pt x="9" y="226"/>
                  </a:lnTo>
                  <a:lnTo>
                    <a:pt x="212" y="12"/>
                  </a:lnTo>
                  <a:lnTo>
                    <a:pt x="259" y="59"/>
                  </a:lnTo>
                  <a:lnTo>
                    <a:pt x="263" y="55"/>
                  </a:lnTo>
                  <a:lnTo>
                    <a:pt x="259" y="53"/>
                  </a:lnTo>
                  <a:lnTo>
                    <a:pt x="263" y="55"/>
                  </a:lnTo>
                  <a:lnTo>
                    <a:pt x="265" y="53"/>
                  </a:lnTo>
                  <a:lnTo>
                    <a:pt x="210" y="0"/>
                  </a:lnTo>
                  <a:lnTo>
                    <a:pt x="0" y="226"/>
                  </a:lnTo>
                  <a:lnTo>
                    <a:pt x="210" y="450"/>
                  </a:lnTo>
                  <a:lnTo>
                    <a:pt x="269" y="395"/>
                  </a:lnTo>
                  <a:lnTo>
                    <a:pt x="107" y="226"/>
                  </a:lnTo>
                  <a:lnTo>
                    <a:pt x="269" y="55"/>
                  </a:lnTo>
                  <a:lnTo>
                    <a:pt x="265" y="53"/>
                  </a:lnTo>
                  <a:lnTo>
                    <a:pt x="263" y="5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 name="Rectangle 3"/>
          <p:cNvSpPr/>
          <p:nvPr/>
        </p:nvSpPr>
        <p:spPr>
          <a:xfrm>
            <a:off x="1676696" y="399323"/>
            <a:ext cx="5398466" cy="579967"/>
          </a:xfrm>
          <a:prstGeom prst="rect">
            <a:avLst/>
          </a:prstGeom>
        </p:spPr>
        <p:txBody>
          <a:bodyPr wrap="none">
            <a:spAutoFit/>
          </a:bodyPr>
          <a:lstStyle/>
          <a:p>
            <a:pPr algn="ctr">
              <a:lnSpc>
                <a:spcPct val="150000"/>
              </a:lnSpc>
            </a:pPr>
            <a:r>
              <a:rPr lang="en-US" sz="2400" b="1" kern="1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CHƯƠNG 4 </a:t>
            </a:r>
            <a:r>
              <a:rPr lang="vi-VN" sz="2400" b="1" kern="1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KẾT QUẢ NGHIÊN CỨU</a:t>
            </a:r>
            <a:endParaRPr lang="en-US" sz="2400" b="1" kern="1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 name="Rectangle 1"/>
          <p:cNvSpPr/>
          <p:nvPr/>
        </p:nvSpPr>
        <p:spPr>
          <a:xfrm>
            <a:off x="893142" y="840255"/>
            <a:ext cx="2525050" cy="416011"/>
          </a:xfrm>
          <a:prstGeom prst="rect">
            <a:avLst/>
          </a:prstGeom>
        </p:spPr>
        <p:txBody>
          <a:bodyPr wrap="none">
            <a:spAutoFit/>
          </a:bodyPr>
          <a:lstStyle/>
          <a:p>
            <a:pPr algn="just">
              <a:lnSpc>
                <a:spcPct val="150000"/>
              </a:lnSpc>
            </a:pPr>
            <a:r>
              <a:rPr lang="en-US" sz="1600" b="1" kern="100" dirty="0">
                <a:solidFill>
                  <a:schemeClr val="tx1"/>
                </a:solidFill>
                <a:latin typeface="+mn-lt"/>
                <a:ea typeface="Times New Roman" panose="02020603050405020304" pitchFamily="18" charset="0"/>
                <a:cs typeface="Times New Roman" panose="02020603050405020304" pitchFamily="18" charset="0"/>
              </a:rPr>
              <a:t>4.4 </a:t>
            </a:r>
            <a:r>
              <a:rPr lang="vi-VN" sz="1600" b="1" kern="100" dirty="0">
                <a:solidFill>
                  <a:schemeClr val="tx1"/>
                </a:solidFill>
                <a:latin typeface="+mn-lt"/>
                <a:ea typeface="Times New Roman" panose="02020603050405020304" pitchFamily="18" charset="0"/>
                <a:cs typeface="Times New Roman" panose="02020603050405020304" pitchFamily="18" charset="0"/>
              </a:rPr>
              <a:t>Kết quả thử nghiệm </a:t>
            </a:r>
            <a:endParaRPr lang="en-US" sz="1600" b="1" kern="100" dirty="0">
              <a:solidFill>
                <a:schemeClr val="tx1"/>
              </a:solidFill>
              <a:latin typeface="+mn-lt"/>
              <a:ea typeface="Times New Roman" panose="02020603050405020304" pitchFamily="18" charset="0"/>
              <a:cs typeface="Times New Roman" panose="02020603050405020304" pitchFamily="18" charset="0"/>
            </a:endParaRPr>
          </a:p>
        </p:txBody>
      </p:sp>
      <p:sp>
        <p:nvSpPr>
          <p:cNvPr id="5" name="Rectangle 4"/>
          <p:cNvSpPr/>
          <p:nvPr/>
        </p:nvSpPr>
        <p:spPr>
          <a:xfrm>
            <a:off x="1303693" y="1158285"/>
            <a:ext cx="2319866" cy="307777"/>
          </a:xfrm>
          <a:prstGeom prst="rect">
            <a:avLst/>
          </a:prstGeom>
        </p:spPr>
        <p:txBody>
          <a:bodyPr wrap="none">
            <a:spAutoFit/>
          </a:bodyPr>
          <a:lstStyle/>
          <a:p>
            <a:r>
              <a:rPr lang="en-US" b="1" dirty="0" err="1">
                <a:solidFill>
                  <a:schemeClr val="tx1"/>
                </a:solidFill>
              </a:rPr>
              <a:t>Chức</a:t>
            </a:r>
            <a:r>
              <a:rPr lang="en-US" b="1" dirty="0">
                <a:solidFill>
                  <a:schemeClr val="tx1"/>
                </a:solidFill>
              </a:rPr>
              <a:t> </a:t>
            </a:r>
            <a:r>
              <a:rPr lang="en-US" b="1" dirty="0" err="1">
                <a:solidFill>
                  <a:schemeClr val="tx1"/>
                </a:solidFill>
              </a:rPr>
              <a:t>năng</a:t>
            </a:r>
            <a:r>
              <a:rPr lang="en-US" b="1" dirty="0">
                <a:solidFill>
                  <a:schemeClr val="tx1"/>
                </a:solidFill>
              </a:rPr>
              <a:t> </a:t>
            </a:r>
            <a:r>
              <a:rPr lang="en-US" b="1" dirty="0" err="1">
                <a:solidFill>
                  <a:schemeClr val="tx1"/>
                </a:solidFill>
              </a:rPr>
              <a:t>cho</a:t>
            </a:r>
            <a:r>
              <a:rPr lang="en-US" b="1" dirty="0">
                <a:solidFill>
                  <a:schemeClr val="tx1"/>
                </a:solidFill>
              </a:rPr>
              <a:t> </a:t>
            </a:r>
            <a:r>
              <a:rPr lang="en-US" b="1" dirty="0" err="1">
                <a:solidFill>
                  <a:schemeClr val="tx1"/>
                </a:solidFill>
              </a:rPr>
              <a:t>sinh</a:t>
            </a:r>
            <a:r>
              <a:rPr lang="en-US" b="1" dirty="0">
                <a:solidFill>
                  <a:schemeClr val="tx1"/>
                </a:solidFill>
              </a:rPr>
              <a:t> </a:t>
            </a:r>
            <a:r>
              <a:rPr lang="en-US" b="1" dirty="0" err="1">
                <a:solidFill>
                  <a:schemeClr val="tx1"/>
                </a:solidFill>
              </a:rPr>
              <a:t>viên</a:t>
            </a:r>
            <a:endParaRPr lang="en-US" dirty="0">
              <a:solidFill>
                <a:schemeClr val="tx1"/>
              </a:solidFill>
            </a:endParaRPr>
          </a:p>
        </p:txBody>
      </p:sp>
      <p:pic>
        <p:nvPicPr>
          <p:cNvPr id="34" name="Picture 33" descr="A screenshot of a computer&#10;&#10;Description automatically generated"/>
          <p:cNvPicPr/>
          <p:nvPr/>
        </p:nvPicPr>
        <p:blipFill>
          <a:blip r:embed="rId3"/>
          <a:stretch>
            <a:fillRect/>
          </a:stretch>
        </p:blipFill>
        <p:spPr>
          <a:xfrm>
            <a:off x="1417230" y="1587880"/>
            <a:ext cx="5760720" cy="2722245"/>
          </a:xfrm>
          <a:prstGeom prst="rect">
            <a:avLst/>
          </a:prstGeom>
        </p:spPr>
      </p:pic>
    </p:spTree>
    <p:extLst>
      <p:ext uri="{BB962C8B-B14F-4D97-AF65-F5344CB8AC3E}">
        <p14:creationId xmlns:p14="http://schemas.microsoft.com/office/powerpoint/2010/main" val="30190995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04"/>
        <p:cNvGrpSpPr/>
        <p:nvPr/>
      </p:nvGrpSpPr>
      <p:grpSpPr>
        <a:xfrm>
          <a:off x="0" y="0"/>
          <a:ext cx="0" cy="0"/>
          <a:chOff x="0" y="0"/>
          <a:chExt cx="0" cy="0"/>
        </a:xfrm>
      </p:grpSpPr>
      <p:grpSp>
        <p:nvGrpSpPr>
          <p:cNvPr id="1907" name="Google Shape;1907;p35"/>
          <p:cNvGrpSpPr/>
          <p:nvPr/>
        </p:nvGrpSpPr>
        <p:grpSpPr>
          <a:xfrm flipH="1">
            <a:off x="7263675" y="3692588"/>
            <a:ext cx="1165225" cy="1195388"/>
            <a:chOff x="4767263" y="2460638"/>
            <a:chExt cx="1165225" cy="1195388"/>
          </a:xfrm>
        </p:grpSpPr>
        <p:sp>
          <p:nvSpPr>
            <p:cNvPr id="1908" name="Google Shape;1908;p35"/>
            <p:cNvSpPr/>
            <p:nvPr/>
          </p:nvSpPr>
          <p:spPr>
            <a:xfrm>
              <a:off x="4767263" y="2460638"/>
              <a:ext cx="1165225" cy="1195388"/>
            </a:xfrm>
            <a:custGeom>
              <a:avLst/>
              <a:gdLst/>
              <a:ahLst/>
              <a:cxnLst/>
              <a:rect l="l" t="t" r="r" b="b"/>
              <a:pathLst>
                <a:path w="390" h="401" extrusionOk="0">
                  <a:moveTo>
                    <a:pt x="390" y="143"/>
                  </a:moveTo>
                  <a:cubicBezTo>
                    <a:pt x="376" y="102"/>
                    <a:pt x="350" y="66"/>
                    <a:pt x="316" y="41"/>
                  </a:cubicBezTo>
                  <a:cubicBezTo>
                    <a:pt x="281" y="15"/>
                    <a:pt x="239" y="0"/>
                    <a:pt x="193" y="0"/>
                  </a:cubicBezTo>
                  <a:cubicBezTo>
                    <a:pt x="193" y="14"/>
                    <a:pt x="193" y="14"/>
                    <a:pt x="193" y="14"/>
                  </a:cubicBezTo>
                  <a:cubicBezTo>
                    <a:pt x="86" y="14"/>
                    <a:pt x="0" y="100"/>
                    <a:pt x="0" y="207"/>
                  </a:cubicBezTo>
                  <a:cubicBezTo>
                    <a:pt x="0" y="314"/>
                    <a:pt x="86" y="401"/>
                    <a:pt x="193" y="401"/>
                  </a:cubicBezTo>
                  <a:cubicBezTo>
                    <a:pt x="300" y="401"/>
                    <a:pt x="386" y="314"/>
                    <a:pt x="386" y="207"/>
                  </a:cubicBezTo>
                  <a:cubicBezTo>
                    <a:pt x="386" y="186"/>
                    <a:pt x="383" y="166"/>
                    <a:pt x="377" y="147"/>
                  </a:cubicBezTo>
                  <a:lnTo>
                    <a:pt x="390" y="143"/>
                  </a:lnTo>
                  <a:close/>
                  <a:moveTo>
                    <a:pt x="384" y="207"/>
                  </a:moveTo>
                  <a:cubicBezTo>
                    <a:pt x="384" y="260"/>
                    <a:pt x="363" y="308"/>
                    <a:pt x="328" y="342"/>
                  </a:cubicBezTo>
                  <a:cubicBezTo>
                    <a:pt x="294" y="377"/>
                    <a:pt x="246" y="398"/>
                    <a:pt x="193" y="398"/>
                  </a:cubicBezTo>
                  <a:cubicBezTo>
                    <a:pt x="140" y="398"/>
                    <a:pt x="92" y="377"/>
                    <a:pt x="58" y="342"/>
                  </a:cubicBezTo>
                  <a:cubicBezTo>
                    <a:pt x="23" y="308"/>
                    <a:pt x="2" y="260"/>
                    <a:pt x="2" y="207"/>
                  </a:cubicBezTo>
                  <a:cubicBezTo>
                    <a:pt x="2" y="154"/>
                    <a:pt x="23" y="107"/>
                    <a:pt x="58" y="72"/>
                  </a:cubicBezTo>
                  <a:cubicBezTo>
                    <a:pt x="92" y="37"/>
                    <a:pt x="140" y="16"/>
                    <a:pt x="193" y="16"/>
                  </a:cubicBezTo>
                  <a:cubicBezTo>
                    <a:pt x="193" y="30"/>
                    <a:pt x="193" y="30"/>
                    <a:pt x="193" y="30"/>
                  </a:cubicBezTo>
                  <a:cubicBezTo>
                    <a:pt x="232" y="30"/>
                    <a:pt x="269" y="43"/>
                    <a:pt x="298" y="64"/>
                  </a:cubicBezTo>
                  <a:cubicBezTo>
                    <a:pt x="328" y="86"/>
                    <a:pt x="350" y="117"/>
                    <a:pt x="362" y="152"/>
                  </a:cubicBezTo>
                  <a:cubicBezTo>
                    <a:pt x="375" y="148"/>
                    <a:pt x="375" y="148"/>
                    <a:pt x="375" y="148"/>
                  </a:cubicBezTo>
                  <a:cubicBezTo>
                    <a:pt x="381" y="167"/>
                    <a:pt x="384" y="187"/>
                    <a:pt x="384" y="20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9" name="Google Shape;1909;p35"/>
            <p:cNvSpPr/>
            <p:nvPr/>
          </p:nvSpPr>
          <p:spPr>
            <a:xfrm>
              <a:off x="4851400" y="3232163"/>
              <a:ext cx="111125" cy="53975"/>
            </a:xfrm>
            <a:custGeom>
              <a:avLst/>
              <a:gdLst/>
              <a:ahLst/>
              <a:cxnLst/>
              <a:rect l="l" t="t" r="r" b="b"/>
              <a:pathLst>
                <a:path w="37" h="18" extrusionOk="0">
                  <a:moveTo>
                    <a:pt x="36" y="0"/>
                  </a:moveTo>
                  <a:cubicBezTo>
                    <a:pt x="0" y="14"/>
                    <a:pt x="0" y="14"/>
                    <a:pt x="0" y="14"/>
                  </a:cubicBezTo>
                  <a:cubicBezTo>
                    <a:pt x="0" y="15"/>
                    <a:pt x="1" y="17"/>
                    <a:pt x="1" y="18"/>
                  </a:cubicBezTo>
                  <a:cubicBezTo>
                    <a:pt x="37" y="3"/>
                    <a:pt x="37" y="3"/>
                    <a:pt x="37" y="3"/>
                  </a:cubicBezTo>
                  <a:cubicBezTo>
                    <a:pt x="37" y="2"/>
                    <a:pt x="36" y="1"/>
                    <a:pt x="36"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0" name="Google Shape;1910;p35"/>
            <p:cNvSpPr/>
            <p:nvPr/>
          </p:nvSpPr>
          <p:spPr>
            <a:xfrm>
              <a:off x="4840288" y="3206763"/>
              <a:ext cx="112712" cy="47625"/>
            </a:xfrm>
            <a:custGeom>
              <a:avLst/>
              <a:gdLst/>
              <a:ahLst/>
              <a:cxnLst/>
              <a:rect l="l" t="t" r="r" b="b"/>
              <a:pathLst>
                <a:path w="38" h="16" extrusionOk="0">
                  <a:moveTo>
                    <a:pt x="37" y="0"/>
                  </a:moveTo>
                  <a:cubicBezTo>
                    <a:pt x="0" y="12"/>
                    <a:pt x="0" y="12"/>
                    <a:pt x="0" y="12"/>
                  </a:cubicBezTo>
                  <a:cubicBezTo>
                    <a:pt x="0" y="14"/>
                    <a:pt x="1" y="15"/>
                    <a:pt x="1" y="16"/>
                  </a:cubicBezTo>
                  <a:cubicBezTo>
                    <a:pt x="38" y="4"/>
                    <a:pt x="38" y="4"/>
                    <a:pt x="38" y="4"/>
                  </a:cubicBezTo>
                  <a:cubicBezTo>
                    <a:pt x="37" y="2"/>
                    <a:pt x="37" y="1"/>
                    <a:pt x="3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1" name="Google Shape;1911;p35"/>
            <p:cNvSpPr/>
            <p:nvPr/>
          </p:nvSpPr>
          <p:spPr>
            <a:xfrm>
              <a:off x="4864100" y="3257563"/>
              <a:ext cx="109537" cy="61913"/>
            </a:xfrm>
            <a:custGeom>
              <a:avLst/>
              <a:gdLst/>
              <a:ahLst/>
              <a:cxnLst/>
              <a:rect l="l" t="t" r="r" b="b"/>
              <a:pathLst>
                <a:path w="37" h="21" extrusionOk="0">
                  <a:moveTo>
                    <a:pt x="35" y="0"/>
                  </a:moveTo>
                  <a:cubicBezTo>
                    <a:pt x="0" y="17"/>
                    <a:pt x="0" y="17"/>
                    <a:pt x="0" y="17"/>
                  </a:cubicBezTo>
                  <a:cubicBezTo>
                    <a:pt x="1" y="18"/>
                    <a:pt x="2" y="19"/>
                    <a:pt x="2" y="21"/>
                  </a:cubicBezTo>
                  <a:cubicBezTo>
                    <a:pt x="37" y="3"/>
                    <a:pt x="37" y="3"/>
                    <a:pt x="37" y="3"/>
                  </a:cubicBezTo>
                  <a:cubicBezTo>
                    <a:pt x="36" y="2"/>
                    <a:pt x="36" y="1"/>
                    <a:pt x="35"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2" name="Google Shape;1912;p35"/>
            <p:cNvSpPr/>
            <p:nvPr/>
          </p:nvSpPr>
          <p:spPr>
            <a:xfrm>
              <a:off x="4881563" y="3281375"/>
              <a:ext cx="104775" cy="68263"/>
            </a:xfrm>
            <a:custGeom>
              <a:avLst/>
              <a:gdLst/>
              <a:ahLst/>
              <a:cxnLst/>
              <a:rect l="l" t="t" r="r" b="b"/>
              <a:pathLst>
                <a:path w="35" h="23" extrusionOk="0">
                  <a:moveTo>
                    <a:pt x="33" y="0"/>
                  </a:moveTo>
                  <a:cubicBezTo>
                    <a:pt x="0" y="19"/>
                    <a:pt x="0" y="19"/>
                    <a:pt x="0" y="19"/>
                  </a:cubicBezTo>
                  <a:cubicBezTo>
                    <a:pt x="0" y="20"/>
                    <a:pt x="1" y="22"/>
                    <a:pt x="2" y="23"/>
                  </a:cubicBezTo>
                  <a:cubicBezTo>
                    <a:pt x="35" y="3"/>
                    <a:pt x="35" y="3"/>
                    <a:pt x="35" y="3"/>
                  </a:cubicBezTo>
                  <a:cubicBezTo>
                    <a:pt x="35" y="2"/>
                    <a:pt x="34" y="1"/>
                    <a:pt x="33"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3" name="Google Shape;1913;p35"/>
            <p:cNvSpPr/>
            <p:nvPr/>
          </p:nvSpPr>
          <p:spPr>
            <a:xfrm>
              <a:off x="4814888" y="3125800"/>
              <a:ext cx="117475" cy="26988"/>
            </a:xfrm>
            <a:custGeom>
              <a:avLst/>
              <a:gdLst/>
              <a:ahLst/>
              <a:cxnLst/>
              <a:rect l="l" t="t" r="r" b="b"/>
              <a:pathLst>
                <a:path w="39" h="9" extrusionOk="0">
                  <a:moveTo>
                    <a:pt x="39" y="0"/>
                  </a:moveTo>
                  <a:cubicBezTo>
                    <a:pt x="0" y="5"/>
                    <a:pt x="0" y="5"/>
                    <a:pt x="0" y="5"/>
                  </a:cubicBezTo>
                  <a:cubicBezTo>
                    <a:pt x="1" y="6"/>
                    <a:pt x="1" y="8"/>
                    <a:pt x="1" y="9"/>
                  </a:cubicBezTo>
                  <a:cubicBezTo>
                    <a:pt x="39" y="4"/>
                    <a:pt x="39" y="4"/>
                    <a:pt x="39" y="4"/>
                  </a:cubicBezTo>
                  <a:cubicBezTo>
                    <a:pt x="39" y="3"/>
                    <a:pt x="39" y="2"/>
                    <a:pt x="39"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4" name="Google Shape;1914;p35"/>
            <p:cNvSpPr/>
            <p:nvPr/>
          </p:nvSpPr>
          <p:spPr>
            <a:xfrm>
              <a:off x="4813300" y="3098813"/>
              <a:ext cx="115887" cy="20638"/>
            </a:xfrm>
            <a:custGeom>
              <a:avLst/>
              <a:gdLst/>
              <a:ahLst/>
              <a:cxnLst/>
              <a:rect l="l" t="t" r="r" b="b"/>
              <a:pathLst>
                <a:path w="39" h="7" extrusionOk="0">
                  <a:moveTo>
                    <a:pt x="39" y="0"/>
                  </a:moveTo>
                  <a:cubicBezTo>
                    <a:pt x="0" y="2"/>
                    <a:pt x="0" y="2"/>
                    <a:pt x="0" y="2"/>
                  </a:cubicBezTo>
                  <a:cubicBezTo>
                    <a:pt x="0" y="4"/>
                    <a:pt x="1" y="5"/>
                    <a:pt x="1" y="7"/>
                  </a:cubicBezTo>
                  <a:cubicBezTo>
                    <a:pt x="39" y="4"/>
                    <a:pt x="39" y="4"/>
                    <a:pt x="39" y="4"/>
                  </a:cubicBezTo>
                  <a:cubicBezTo>
                    <a:pt x="39" y="3"/>
                    <a:pt x="39" y="2"/>
                    <a:pt x="39"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5" name="Google Shape;1915;p35"/>
            <p:cNvSpPr/>
            <p:nvPr/>
          </p:nvSpPr>
          <p:spPr>
            <a:xfrm>
              <a:off x="4916488" y="3325825"/>
              <a:ext cx="101600" cy="80963"/>
            </a:xfrm>
            <a:custGeom>
              <a:avLst/>
              <a:gdLst/>
              <a:ahLst/>
              <a:cxnLst/>
              <a:rect l="l" t="t" r="r" b="b"/>
              <a:pathLst>
                <a:path w="34" h="27" extrusionOk="0">
                  <a:moveTo>
                    <a:pt x="31" y="0"/>
                  </a:moveTo>
                  <a:cubicBezTo>
                    <a:pt x="0" y="24"/>
                    <a:pt x="0" y="24"/>
                    <a:pt x="0" y="24"/>
                  </a:cubicBezTo>
                  <a:cubicBezTo>
                    <a:pt x="1" y="25"/>
                    <a:pt x="2" y="26"/>
                    <a:pt x="3" y="27"/>
                  </a:cubicBezTo>
                  <a:cubicBezTo>
                    <a:pt x="34" y="3"/>
                    <a:pt x="34" y="3"/>
                    <a:pt x="34" y="3"/>
                  </a:cubicBezTo>
                  <a:cubicBezTo>
                    <a:pt x="33" y="2"/>
                    <a:pt x="32" y="1"/>
                    <a:pt x="31"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6" name="Google Shape;1916;p35"/>
            <p:cNvSpPr/>
            <p:nvPr/>
          </p:nvSpPr>
          <p:spPr>
            <a:xfrm>
              <a:off x="4821238" y="3155963"/>
              <a:ext cx="117475" cy="31750"/>
            </a:xfrm>
            <a:custGeom>
              <a:avLst/>
              <a:gdLst/>
              <a:ahLst/>
              <a:cxnLst/>
              <a:rect l="l" t="t" r="r" b="b"/>
              <a:pathLst>
                <a:path w="39" h="11" extrusionOk="0">
                  <a:moveTo>
                    <a:pt x="38" y="0"/>
                  </a:moveTo>
                  <a:cubicBezTo>
                    <a:pt x="0" y="6"/>
                    <a:pt x="0" y="6"/>
                    <a:pt x="0" y="6"/>
                  </a:cubicBezTo>
                  <a:cubicBezTo>
                    <a:pt x="0" y="8"/>
                    <a:pt x="1" y="9"/>
                    <a:pt x="1" y="11"/>
                  </a:cubicBezTo>
                  <a:cubicBezTo>
                    <a:pt x="39" y="3"/>
                    <a:pt x="39" y="3"/>
                    <a:pt x="39" y="3"/>
                  </a:cubicBezTo>
                  <a:cubicBezTo>
                    <a:pt x="39" y="2"/>
                    <a:pt x="38" y="1"/>
                    <a:pt x="38"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7" name="Google Shape;1917;p35"/>
            <p:cNvSpPr/>
            <p:nvPr/>
          </p:nvSpPr>
          <p:spPr>
            <a:xfrm>
              <a:off x="4830763" y="3179775"/>
              <a:ext cx="112712" cy="41275"/>
            </a:xfrm>
            <a:custGeom>
              <a:avLst/>
              <a:gdLst/>
              <a:ahLst/>
              <a:cxnLst/>
              <a:rect l="l" t="t" r="r" b="b"/>
              <a:pathLst>
                <a:path w="38" h="14" extrusionOk="0">
                  <a:moveTo>
                    <a:pt x="37" y="0"/>
                  </a:moveTo>
                  <a:cubicBezTo>
                    <a:pt x="0" y="10"/>
                    <a:pt x="0" y="10"/>
                    <a:pt x="0" y="10"/>
                  </a:cubicBezTo>
                  <a:cubicBezTo>
                    <a:pt x="0" y="11"/>
                    <a:pt x="0" y="13"/>
                    <a:pt x="1" y="14"/>
                  </a:cubicBezTo>
                  <a:cubicBezTo>
                    <a:pt x="38" y="4"/>
                    <a:pt x="38" y="4"/>
                    <a:pt x="38" y="4"/>
                  </a:cubicBezTo>
                  <a:cubicBezTo>
                    <a:pt x="38" y="3"/>
                    <a:pt x="37" y="2"/>
                    <a:pt x="3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8" name="Google Shape;1918;p35"/>
            <p:cNvSpPr/>
            <p:nvPr/>
          </p:nvSpPr>
          <p:spPr>
            <a:xfrm>
              <a:off x="4899025" y="3305188"/>
              <a:ext cx="101600" cy="74613"/>
            </a:xfrm>
            <a:custGeom>
              <a:avLst/>
              <a:gdLst/>
              <a:ahLst/>
              <a:cxnLst/>
              <a:rect l="l" t="t" r="r" b="b"/>
              <a:pathLst>
                <a:path w="34" h="25" extrusionOk="0">
                  <a:moveTo>
                    <a:pt x="32" y="0"/>
                  </a:moveTo>
                  <a:cubicBezTo>
                    <a:pt x="0" y="21"/>
                    <a:pt x="0" y="21"/>
                    <a:pt x="0" y="21"/>
                  </a:cubicBezTo>
                  <a:cubicBezTo>
                    <a:pt x="1" y="22"/>
                    <a:pt x="1" y="24"/>
                    <a:pt x="2" y="25"/>
                  </a:cubicBezTo>
                  <a:cubicBezTo>
                    <a:pt x="34" y="3"/>
                    <a:pt x="34" y="3"/>
                    <a:pt x="34" y="3"/>
                  </a:cubicBezTo>
                  <a:cubicBezTo>
                    <a:pt x="34" y="2"/>
                    <a:pt x="33" y="1"/>
                    <a:pt x="32"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9" name="Google Shape;1919;p35"/>
            <p:cNvSpPr/>
            <p:nvPr/>
          </p:nvSpPr>
          <p:spPr>
            <a:xfrm>
              <a:off x="5135563" y="3459175"/>
              <a:ext cx="52387" cy="111125"/>
            </a:xfrm>
            <a:custGeom>
              <a:avLst/>
              <a:gdLst/>
              <a:ahLst/>
              <a:cxnLst/>
              <a:rect l="l" t="t" r="r" b="b"/>
              <a:pathLst>
                <a:path w="18" h="37" extrusionOk="0">
                  <a:moveTo>
                    <a:pt x="15" y="0"/>
                  </a:moveTo>
                  <a:cubicBezTo>
                    <a:pt x="0" y="36"/>
                    <a:pt x="0" y="36"/>
                    <a:pt x="0" y="36"/>
                  </a:cubicBezTo>
                  <a:cubicBezTo>
                    <a:pt x="1" y="36"/>
                    <a:pt x="3" y="37"/>
                    <a:pt x="4" y="37"/>
                  </a:cubicBezTo>
                  <a:cubicBezTo>
                    <a:pt x="18" y="1"/>
                    <a:pt x="18" y="1"/>
                    <a:pt x="18" y="1"/>
                  </a:cubicBezTo>
                  <a:cubicBezTo>
                    <a:pt x="17" y="1"/>
                    <a:pt x="16" y="1"/>
                    <a:pt x="15"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0" name="Google Shape;1920;p35"/>
            <p:cNvSpPr/>
            <p:nvPr/>
          </p:nvSpPr>
          <p:spPr>
            <a:xfrm>
              <a:off x="5102225" y="3448063"/>
              <a:ext cx="61912" cy="109538"/>
            </a:xfrm>
            <a:custGeom>
              <a:avLst/>
              <a:gdLst/>
              <a:ahLst/>
              <a:cxnLst/>
              <a:rect l="l" t="t" r="r" b="b"/>
              <a:pathLst>
                <a:path w="21" h="37" extrusionOk="0">
                  <a:moveTo>
                    <a:pt x="18" y="0"/>
                  </a:moveTo>
                  <a:cubicBezTo>
                    <a:pt x="0" y="35"/>
                    <a:pt x="0" y="35"/>
                    <a:pt x="0" y="35"/>
                  </a:cubicBezTo>
                  <a:cubicBezTo>
                    <a:pt x="2" y="35"/>
                    <a:pt x="3" y="36"/>
                    <a:pt x="4" y="37"/>
                  </a:cubicBezTo>
                  <a:cubicBezTo>
                    <a:pt x="21" y="2"/>
                    <a:pt x="21" y="2"/>
                    <a:pt x="21" y="2"/>
                  </a:cubicBezTo>
                  <a:cubicBezTo>
                    <a:pt x="20" y="1"/>
                    <a:pt x="19" y="1"/>
                    <a:pt x="18"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1" name="Google Shape;1921;p35"/>
            <p:cNvSpPr/>
            <p:nvPr/>
          </p:nvSpPr>
          <p:spPr>
            <a:xfrm>
              <a:off x="5072063" y="3435363"/>
              <a:ext cx="68262" cy="104775"/>
            </a:xfrm>
            <a:custGeom>
              <a:avLst/>
              <a:gdLst/>
              <a:ahLst/>
              <a:cxnLst/>
              <a:rect l="l" t="t" r="r" b="b"/>
              <a:pathLst>
                <a:path w="23" h="35" extrusionOk="0">
                  <a:moveTo>
                    <a:pt x="20" y="0"/>
                  </a:moveTo>
                  <a:cubicBezTo>
                    <a:pt x="0" y="33"/>
                    <a:pt x="0" y="33"/>
                    <a:pt x="0" y="33"/>
                  </a:cubicBezTo>
                  <a:cubicBezTo>
                    <a:pt x="1" y="34"/>
                    <a:pt x="3" y="35"/>
                    <a:pt x="4" y="35"/>
                  </a:cubicBezTo>
                  <a:cubicBezTo>
                    <a:pt x="23" y="2"/>
                    <a:pt x="23" y="2"/>
                    <a:pt x="23" y="2"/>
                  </a:cubicBezTo>
                  <a:cubicBezTo>
                    <a:pt x="22" y="1"/>
                    <a:pt x="21" y="0"/>
                    <a:pt x="20"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2" name="Google Shape;1922;p35"/>
            <p:cNvSpPr/>
            <p:nvPr/>
          </p:nvSpPr>
          <p:spPr>
            <a:xfrm>
              <a:off x="4940300" y="3349638"/>
              <a:ext cx="93662" cy="82550"/>
            </a:xfrm>
            <a:custGeom>
              <a:avLst/>
              <a:gdLst/>
              <a:ahLst/>
              <a:cxnLst/>
              <a:rect l="l" t="t" r="r" b="b"/>
              <a:pathLst>
                <a:path w="31" h="28" extrusionOk="0">
                  <a:moveTo>
                    <a:pt x="29" y="0"/>
                  </a:moveTo>
                  <a:cubicBezTo>
                    <a:pt x="0" y="25"/>
                    <a:pt x="0" y="25"/>
                    <a:pt x="0" y="25"/>
                  </a:cubicBezTo>
                  <a:cubicBezTo>
                    <a:pt x="1" y="26"/>
                    <a:pt x="2" y="27"/>
                    <a:pt x="3" y="28"/>
                  </a:cubicBezTo>
                  <a:cubicBezTo>
                    <a:pt x="31" y="2"/>
                    <a:pt x="31" y="2"/>
                    <a:pt x="31" y="2"/>
                  </a:cubicBezTo>
                  <a:cubicBezTo>
                    <a:pt x="31" y="1"/>
                    <a:pt x="30" y="0"/>
                    <a:pt x="29"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3" name="Google Shape;1923;p35"/>
            <p:cNvSpPr/>
            <p:nvPr/>
          </p:nvSpPr>
          <p:spPr>
            <a:xfrm>
              <a:off x="5167313" y="3468700"/>
              <a:ext cx="47625" cy="112713"/>
            </a:xfrm>
            <a:custGeom>
              <a:avLst/>
              <a:gdLst/>
              <a:ahLst/>
              <a:cxnLst/>
              <a:rect l="l" t="t" r="r" b="b"/>
              <a:pathLst>
                <a:path w="16" h="38" extrusionOk="0">
                  <a:moveTo>
                    <a:pt x="13" y="0"/>
                  </a:moveTo>
                  <a:cubicBezTo>
                    <a:pt x="0" y="37"/>
                    <a:pt x="0" y="37"/>
                    <a:pt x="0" y="37"/>
                  </a:cubicBezTo>
                  <a:cubicBezTo>
                    <a:pt x="1" y="37"/>
                    <a:pt x="3" y="38"/>
                    <a:pt x="4" y="38"/>
                  </a:cubicBezTo>
                  <a:cubicBezTo>
                    <a:pt x="16" y="2"/>
                    <a:pt x="16" y="2"/>
                    <a:pt x="16" y="2"/>
                  </a:cubicBezTo>
                  <a:cubicBezTo>
                    <a:pt x="15" y="1"/>
                    <a:pt x="14" y="1"/>
                    <a:pt x="13"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4" name="Google Shape;1924;p35"/>
            <p:cNvSpPr/>
            <p:nvPr/>
          </p:nvSpPr>
          <p:spPr>
            <a:xfrm>
              <a:off x="5041900" y="3421075"/>
              <a:ext cx="74612" cy="101600"/>
            </a:xfrm>
            <a:custGeom>
              <a:avLst/>
              <a:gdLst/>
              <a:ahLst/>
              <a:cxnLst/>
              <a:rect l="l" t="t" r="r" b="b"/>
              <a:pathLst>
                <a:path w="25" h="34" extrusionOk="0">
                  <a:moveTo>
                    <a:pt x="22" y="0"/>
                  </a:moveTo>
                  <a:cubicBezTo>
                    <a:pt x="0" y="32"/>
                    <a:pt x="0" y="32"/>
                    <a:pt x="0" y="32"/>
                  </a:cubicBezTo>
                  <a:cubicBezTo>
                    <a:pt x="1" y="33"/>
                    <a:pt x="3" y="33"/>
                    <a:pt x="4" y="34"/>
                  </a:cubicBezTo>
                  <a:cubicBezTo>
                    <a:pt x="25" y="2"/>
                    <a:pt x="25" y="2"/>
                    <a:pt x="25" y="2"/>
                  </a:cubicBezTo>
                  <a:cubicBezTo>
                    <a:pt x="24" y="1"/>
                    <a:pt x="23" y="1"/>
                    <a:pt x="22"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5" name="Google Shape;1925;p35"/>
            <p:cNvSpPr/>
            <p:nvPr/>
          </p:nvSpPr>
          <p:spPr>
            <a:xfrm>
              <a:off x="4964113" y="3367100"/>
              <a:ext cx="90487" cy="88900"/>
            </a:xfrm>
            <a:custGeom>
              <a:avLst/>
              <a:gdLst/>
              <a:ahLst/>
              <a:cxnLst/>
              <a:rect l="l" t="t" r="r" b="b"/>
              <a:pathLst>
                <a:path w="30" h="30" extrusionOk="0">
                  <a:moveTo>
                    <a:pt x="27" y="0"/>
                  </a:moveTo>
                  <a:cubicBezTo>
                    <a:pt x="0" y="27"/>
                    <a:pt x="0" y="27"/>
                    <a:pt x="0" y="27"/>
                  </a:cubicBezTo>
                  <a:cubicBezTo>
                    <a:pt x="1" y="28"/>
                    <a:pt x="2" y="29"/>
                    <a:pt x="3" y="30"/>
                  </a:cubicBezTo>
                  <a:cubicBezTo>
                    <a:pt x="30" y="3"/>
                    <a:pt x="30" y="3"/>
                    <a:pt x="30" y="3"/>
                  </a:cubicBezTo>
                  <a:cubicBezTo>
                    <a:pt x="29" y="2"/>
                    <a:pt x="28" y="1"/>
                    <a:pt x="2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6" name="Google Shape;1926;p35"/>
            <p:cNvSpPr/>
            <p:nvPr/>
          </p:nvSpPr>
          <p:spPr>
            <a:xfrm>
              <a:off x="4989513" y="3387738"/>
              <a:ext cx="85725" cy="93663"/>
            </a:xfrm>
            <a:custGeom>
              <a:avLst/>
              <a:gdLst/>
              <a:ahLst/>
              <a:cxnLst/>
              <a:rect l="l" t="t" r="r" b="b"/>
              <a:pathLst>
                <a:path w="29" h="31" extrusionOk="0">
                  <a:moveTo>
                    <a:pt x="26" y="0"/>
                  </a:moveTo>
                  <a:cubicBezTo>
                    <a:pt x="0" y="28"/>
                    <a:pt x="0" y="28"/>
                    <a:pt x="0" y="28"/>
                  </a:cubicBezTo>
                  <a:cubicBezTo>
                    <a:pt x="1" y="29"/>
                    <a:pt x="2" y="30"/>
                    <a:pt x="3" y="31"/>
                  </a:cubicBezTo>
                  <a:cubicBezTo>
                    <a:pt x="29" y="2"/>
                    <a:pt x="29" y="2"/>
                    <a:pt x="29" y="2"/>
                  </a:cubicBezTo>
                  <a:cubicBezTo>
                    <a:pt x="28" y="1"/>
                    <a:pt x="27" y="0"/>
                    <a:pt x="26"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7" name="Google Shape;1927;p35"/>
            <p:cNvSpPr/>
            <p:nvPr/>
          </p:nvSpPr>
          <p:spPr>
            <a:xfrm>
              <a:off x="5014913" y="3403613"/>
              <a:ext cx="80962" cy="101600"/>
            </a:xfrm>
            <a:custGeom>
              <a:avLst/>
              <a:gdLst/>
              <a:ahLst/>
              <a:cxnLst/>
              <a:rect l="l" t="t" r="r" b="b"/>
              <a:pathLst>
                <a:path w="27" h="34" extrusionOk="0">
                  <a:moveTo>
                    <a:pt x="24" y="0"/>
                  </a:moveTo>
                  <a:cubicBezTo>
                    <a:pt x="0" y="31"/>
                    <a:pt x="0" y="31"/>
                    <a:pt x="0" y="31"/>
                  </a:cubicBezTo>
                  <a:cubicBezTo>
                    <a:pt x="1" y="32"/>
                    <a:pt x="2" y="33"/>
                    <a:pt x="3" y="34"/>
                  </a:cubicBezTo>
                  <a:cubicBezTo>
                    <a:pt x="27" y="3"/>
                    <a:pt x="27" y="3"/>
                    <a:pt x="27" y="3"/>
                  </a:cubicBezTo>
                  <a:cubicBezTo>
                    <a:pt x="26" y="2"/>
                    <a:pt x="25" y="1"/>
                    <a:pt x="24"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8" name="Google Shape;1928;p35"/>
            <p:cNvSpPr/>
            <p:nvPr/>
          </p:nvSpPr>
          <p:spPr>
            <a:xfrm>
              <a:off x="4813300" y="2579700"/>
              <a:ext cx="1028700" cy="996950"/>
            </a:xfrm>
            <a:custGeom>
              <a:avLst/>
              <a:gdLst/>
              <a:ahLst/>
              <a:cxnLst/>
              <a:rect l="l" t="t" r="r" b="b"/>
              <a:pathLst>
                <a:path w="345" h="334" extrusionOk="0">
                  <a:moveTo>
                    <a:pt x="178" y="0"/>
                  </a:moveTo>
                  <a:cubicBezTo>
                    <a:pt x="86" y="0"/>
                    <a:pt x="11" y="75"/>
                    <a:pt x="11" y="167"/>
                  </a:cubicBezTo>
                  <a:cubicBezTo>
                    <a:pt x="0" y="167"/>
                    <a:pt x="0" y="167"/>
                    <a:pt x="0" y="167"/>
                  </a:cubicBezTo>
                  <a:cubicBezTo>
                    <a:pt x="0" y="168"/>
                    <a:pt x="0" y="169"/>
                    <a:pt x="0" y="169"/>
                  </a:cubicBezTo>
                  <a:cubicBezTo>
                    <a:pt x="39" y="169"/>
                    <a:pt x="39" y="169"/>
                    <a:pt x="39" y="169"/>
                  </a:cubicBezTo>
                  <a:cubicBezTo>
                    <a:pt x="39" y="168"/>
                    <a:pt x="39" y="168"/>
                    <a:pt x="39" y="167"/>
                  </a:cubicBezTo>
                  <a:cubicBezTo>
                    <a:pt x="28" y="167"/>
                    <a:pt x="28" y="167"/>
                    <a:pt x="28" y="167"/>
                  </a:cubicBezTo>
                  <a:cubicBezTo>
                    <a:pt x="28" y="126"/>
                    <a:pt x="45" y="88"/>
                    <a:pt x="72" y="61"/>
                  </a:cubicBezTo>
                  <a:cubicBezTo>
                    <a:pt x="99" y="34"/>
                    <a:pt x="137" y="17"/>
                    <a:pt x="178" y="17"/>
                  </a:cubicBezTo>
                  <a:cubicBezTo>
                    <a:pt x="219" y="17"/>
                    <a:pt x="257" y="34"/>
                    <a:pt x="284" y="61"/>
                  </a:cubicBezTo>
                  <a:cubicBezTo>
                    <a:pt x="311" y="88"/>
                    <a:pt x="328" y="126"/>
                    <a:pt x="328" y="167"/>
                  </a:cubicBezTo>
                  <a:cubicBezTo>
                    <a:pt x="328" y="209"/>
                    <a:pt x="311" y="246"/>
                    <a:pt x="284" y="273"/>
                  </a:cubicBezTo>
                  <a:cubicBezTo>
                    <a:pt x="257" y="301"/>
                    <a:pt x="219" y="317"/>
                    <a:pt x="178" y="317"/>
                  </a:cubicBezTo>
                  <a:cubicBezTo>
                    <a:pt x="162" y="317"/>
                    <a:pt x="146" y="315"/>
                    <a:pt x="132" y="310"/>
                  </a:cubicBezTo>
                  <a:cubicBezTo>
                    <a:pt x="126" y="326"/>
                    <a:pt x="126" y="326"/>
                    <a:pt x="126" y="326"/>
                  </a:cubicBezTo>
                  <a:cubicBezTo>
                    <a:pt x="143" y="331"/>
                    <a:pt x="160" y="334"/>
                    <a:pt x="178" y="334"/>
                  </a:cubicBezTo>
                  <a:cubicBezTo>
                    <a:pt x="270" y="334"/>
                    <a:pt x="345" y="259"/>
                    <a:pt x="345" y="167"/>
                  </a:cubicBezTo>
                  <a:cubicBezTo>
                    <a:pt x="345" y="75"/>
                    <a:pt x="270" y="0"/>
                    <a:pt x="178"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9" name="Google Shape;1929;p35"/>
            <p:cNvSpPr/>
            <p:nvPr/>
          </p:nvSpPr>
          <p:spPr>
            <a:xfrm>
              <a:off x="4967288" y="2701938"/>
              <a:ext cx="752475" cy="752475"/>
            </a:xfrm>
            <a:custGeom>
              <a:avLst/>
              <a:gdLst/>
              <a:ahLst/>
              <a:cxnLst/>
              <a:rect l="l" t="t" r="r" b="b"/>
              <a:pathLst>
                <a:path w="252" h="252" extrusionOk="0">
                  <a:moveTo>
                    <a:pt x="126" y="0"/>
                  </a:moveTo>
                  <a:cubicBezTo>
                    <a:pt x="56" y="0"/>
                    <a:pt x="0" y="57"/>
                    <a:pt x="0" y="126"/>
                  </a:cubicBezTo>
                  <a:cubicBezTo>
                    <a:pt x="0" y="196"/>
                    <a:pt x="56" y="252"/>
                    <a:pt x="126" y="252"/>
                  </a:cubicBezTo>
                  <a:cubicBezTo>
                    <a:pt x="195" y="252"/>
                    <a:pt x="252" y="196"/>
                    <a:pt x="252" y="126"/>
                  </a:cubicBezTo>
                  <a:cubicBezTo>
                    <a:pt x="252" y="57"/>
                    <a:pt x="195" y="0"/>
                    <a:pt x="126" y="0"/>
                  </a:cubicBezTo>
                  <a:close/>
                  <a:moveTo>
                    <a:pt x="198" y="198"/>
                  </a:moveTo>
                  <a:cubicBezTo>
                    <a:pt x="179" y="216"/>
                    <a:pt x="154" y="227"/>
                    <a:pt x="126" y="227"/>
                  </a:cubicBezTo>
                  <a:cubicBezTo>
                    <a:pt x="126" y="244"/>
                    <a:pt x="126" y="244"/>
                    <a:pt x="126" y="244"/>
                  </a:cubicBezTo>
                  <a:cubicBezTo>
                    <a:pt x="61" y="244"/>
                    <a:pt x="9" y="191"/>
                    <a:pt x="9" y="126"/>
                  </a:cubicBezTo>
                  <a:cubicBezTo>
                    <a:pt x="25" y="126"/>
                    <a:pt x="25" y="126"/>
                    <a:pt x="25" y="126"/>
                  </a:cubicBezTo>
                  <a:cubicBezTo>
                    <a:pt x="25" y="98"/>
                    <a:pt x="36" y="73"/>
                    <a:pt x="54" y="55"/>
                  </a:cubicBezTo>
                  <a:cubicBezTo>
                    <a:pt x="73" y="36"/>
                    <a:pt x="98" y="25"/>
                    <a:pt x="126" y="25"/>
                  </a:cubicBezTo>
                  <a:cubicBezTo>
                    <a:pt x="126" y="9"/>
                    <a:pt x="126" y="9"/>
                    <a:pt x="126" y="9"/>
                  </a:cubicBezTo>
                  <a:cubicBezTo>
                    <a:pt x="191" y="9"/>
                    <a:pt x="243" y="61"/>
                    <a:pt x="243" y="126"/>
                  </a:cubicBezTo>
                  <a:cubicBezTo>
                    <a:pt x="227" y="126"/>
                    <a:pt x="227" y="126"/>
                    <a:pt x="227" y="126"/>
                  </a:cubicBezTo>
                  <a:cubicBezTo>
                    <a:pt x="227" y="154"/>
                    <a:pt x="216" y="179"/>
                    <a:pt x="198" y="19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0" name="Google Shape;1930;p35"/>
            <p:cNvSpPr/>
            <p:nvPr/>
          </p:nvSpPr>
          <p:spPr>
            <a:xfrm>
              <a:off x="5138738" y="2871800"/>
              <a:ext cx="411300" cy="4143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31" name="Google Shape;1931;p35"/>
          <p:cNvGrpSpPr/>
          <p:nvPr/>
        </p:nvGrpSpPr>
        <p:grpSpPr>
          <a:xfrm flipH="1">
            <a:off x="7920100" y="399323"/>
            <a:ext cx="737103" cy="481417"/>
            <a:chOff x="5716588" y="460375"/>
            <a:chExt cx="1093787" cy="714375"/>
          </a:xfrm>
        </p:grpSpPr>
        <p:sp>
          <p:nvSpPr>
            <p:cNvPr id="1932" name="Google Shape;1932;p35"/>
            <p:cNvSpPr/>
            <p:nvPr/>
          </p:nvSpPr>
          <p:spPr>
            <a:xfrm>
              <a:off x="5716588" y="460375"/>
              <a:ext cx="427037" cy="714375"/>
            </a:xfrm>
            <a:custGeom>
              <a:avLst/>
              <a:gdLst/>
              <a:ahLst/>
              <a:cxnLst/>
              <a:rect l="l" t="t" r="r" b="b"/>
              <a:pathLst>
                <a:path w="269" h="450" extrusionOk="0">
                  <a:moveTo>
                    <a:pt x="266" y="55"/>
                  </a:moveTo>
                  <a:lnTo>
                    <a:pt x="262" y="53"/>
                  </a:lnTo>
                  <a:lnTo>
                    <a:pt x="98" y="226"/>
                  </a:lnTo>
                  <a:lnTo>
                    <a:pt x="260" y="395"/>
                  </a:lnTo>
                  <a:lnTo>
                    <a:pt x="213" y="439"/>
                  </a:lnTo>
                  <a:lnTo>
                    <a:pt x="12" y="226"/>
                  </a:lnTo>
                  <a:lnTo>
                    <a:pt x="213" y="12"/>
                  </a:lnTo>
                  <a:lnTo>
                    <a:pt x="262" y="59"/>
                  </a:lnTo>
                  <a:lnTo>
                    <a:pt x="266" y="55"/>
                  </a:lnTo>
                  <a:lnTo>
                    <a:pt x="262" y="53"/>
                  </a:lnTo>
                  <a:lnTo>
                    <a:pt x="266" y="55"/>
                  </a:lnTo>
                  <a:lnTo>
                    <a:pt x="267" y="53"/>
                  </a:lnTo>
                  <a:lnTo>
                    <a:pt x="213" y="0"/>
                  </a:lnTo>
                  <a:lnTo>
                    <a:pt x="0" y="226"/>
                  </a:lnTo>
                  <a:lnTo>
                    <a:pt x="213" y="450"/>
                  </a:lnTo>
                  <a:lnTo>
                    <a:pt x="269" y="395"/>
                  </a:lnTo>
                  <a:lnTo>
                    <a:pt x="110" y="226"/>
                  </a:lnTo>
                  <a:lnTo>
                    <a:pt x="269" y="55"/>
                  </a:lnTo>
                  <a:lnTo>
                    <a:pt x="267" y="53"/>
                  </a:lnTo>
                  <a:lnTo>
                    <a:pt x="266" y="5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3" name="Google Shape;1933;p35"/>
            <p:cNvSpPr/>
            <p:nvPr/>
          </p:nvSpPr>
          <p:spPr>
            <a:xfrm>
              <a:off x="6048375" y="460375"/>
              <a:ext cx="430212" cy="714375"/>
            </a:xfrm>
            <a:custGeom>
              <a:avLst/>
              <a:gdLst/>
              <a:ahLst/>
              <a:cxnLst/>
              <a:rect l="l" t="t" r="r" b="b"/>
              <a:pathLst>
                <a:path w="271" h="450" extrusionOk="0">
                  <a:moveTo>
                    <a:pt x="265" y="55"/>
                  </a:moveTo>
                  <a:lnTo>
                    <a:pt x="261" y="53"/>
                  </a:lnTo>
                  <a:lnTo>
                    <a:pt x="98" y="226"/>
                  </a:lnTo>
                  <a:lnTo>
                    <a:pt x="260" y="395"/>
                  </a:lnTo>
                  <a:lnTo>
                    <a:pt x="213" y="439"/>
                  </a:lnTo>
                  <a:lnTo>
                    <a:pt x="11" y="226"/>
                  </a:lnTo>
                  <a:lnTo>
                    <a:pt x="213" y="12"/>
                  </a:lnTo>
                  <a:lnTo>
                    <a:pt x="261" y="59"/>
                  </a:lnTo>
                  <a:lnTo>
                    <a:pt x="265" y="55"/>
                  </a:lnTo>
                  <a:lnTo>
                    <a:pt x="261" y="53"/>
                  </a:lnTo>
                  <a:lnTo>
                    <a:pt x="265" y="55"/>
                  </a:lnTo>
                  <a:lnTo>
                    <a:pt x="267" y="53"/>
                  </a:lnTo>
                  <a:lnTo>
                    <a:pt x="213" y="0"/>
                  </a:lnTo>
                  <a:lnTo>
                    <a:pt x="0" y="226"/>
                  </a:lnTo>
                  <a:lnTo>
                    <a:pt x="213" y="450"/>
                  </a:lnTo>
                  <a:lnTo>
                    <a:pt x="271" y="395"/>
                  </a:lnTo>
                  <a:lnTo>
                    <a:pt x="109" y="226"/>
                  </a:lnTo>
                  <a:lnTo>
                    <a:pt x="271" y="55"/>
                  </a:lnTo>
                  <a:lnTo>
                    <a:pt x="267" y="53"/>
                  </a:lnTo>
                  <a:lnTo>
                    <a:pt x="265" y="5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4" name="Google Shape;1934;p35"/>
            <p:cNvSpPr/>
            <p:nvPr/>
          </p:nvSpPr>
          <p:spPr>
            <a:xfrm>
              <a:off x="6383338" y="460375"/>
              <a:ext cx="427037" cy="714375"/>
            </a:xfrm>
            <a:custGeom>
              <a:avLst/>
              <a:gdLst/>
              <a:ahLst/>
              <a:cxnLst/>
              <a:rect l="l" t="t" r="r" b="b"/>
              <a:pathLst>
                <a:path w="269" h="450" extrusionOk="0">
                  <a:moveTo>
                    <a:pt x="263" y="55"/>
                  </a:moveTo>
                  <a:lnTo>
                    <a:pt x="259" y="53"/>
                  </a:lnTo>
                  <a:lnTo>
                    <a:pt x="97" y="226"/>
                  </a:lnTo>
                  <a:lnTo>
                    <a:pt x="257" y="395"/>
                  </a:lnTo>
                  <a:lnTo>
                    <a:pt x="212" y="439"/>
                  </a:lnTo>
                  <a:lnTo>
                    <a:pt x="9" y="226"/>
                  </a:lnTo>
                  <a:lnTo>
                    <a:pt x="212" y="12"/>
                  </a:lnTo>
                  <a:lnTo>
                    <a:pt x="259" y="59"/>
                  </a:lnTo>
                  <a:lnTo>
                    <a:pt x="263" y="55"/>
                  </a:lnTo>
                  <a:lnTo>
                    <a:pt x="259" y="53"/>
                  </a:lnTo>
                  <a:lnTo>
                    <a:pt x="263" y="55"/>
                  </a:lnTo>
                  <a:lnTo>
                    <a:pt x="265" y="53"/>
                  </a:lnTo>
                  <a:lnTo>
                    <a:pt x="210" y="0"/>
                  </a:lnTo>
                  <a:lnTo>
                    <a:pt x="0" y="226"/>
                  </a:lnTo>
                  <a:lnTo>
                    <a:pt x="210" y="450"/>
                  </a:lnTo>
                  <a:lnTo>
                    <a:pt x="269" y="395"/>
                  </a:lnTo>
                  <a:lnTo>
                    <a:pt x="107" y="226"/>
                  </a:lnTo>
                  <a:lnTo>
                    <a:pt x="269" y="55"/>
                  </a:lnTo>
                  <a:lnTo>
                    <a:pt x="265" y="53"/>
                  </a:lnTo>
                  <a:lnTo>
                    <a:pt x="263" y="5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 name="Rectangle 3"/>
          <p:cNvSpPr/>
          <p:nvPr/>
        </p:nvSpPr>
        <p:spPr>
          <a:xfrm>
            <a:off x="1676696" y="399323"/>
            <a:ext cx="5398466" cy="579967"/>
          </a:xfrm>
          <a:prstGeom prst="rect">
            <a:avLst/>
          </a:prstGeom>
        </p:spPr>
        <p:txBody>
          <a:bodyPr wrap="none">
            <a:spAutoFit/>
          </a:bodyPr>
          <a:lstStyle/>
          <a:p>
            <a:pPr algn="ctr">
              <a:lnSpc>
                <a:spcPct val="150000"/>
              </a:lnSpc>
            </a:pPr>
            <a:r>
              <a:rPr lang="en-US" sz="2400" b="1" kern="1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CHƯƠNG 4 </a:t>
            </a:r>
            <a:r>
              <a:rPr lang="vi-VN" sz="2400" b="1" kern="1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KẾT QUẢ NGHIÊN CỨU</a:t>
            </a:r>
            <a:endParaRPr lang="en-US" sz="2400" b="1" kern="1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 name="Rectangle 1"/>
          <p:cNvSpPr/>
          <p:nvPr/>
        </p:nvSpPr>
        <p:spPr>
          <a:xfrm>
            <a:off x="893142" y="840255"/>
            <a:ext cx="2525050" cy="416011"/>
          </a:xfrm>
          <a:prstGeom prst="rect">
            <a:avLst/>
          </a:prstGeom>
        </p:spPr>
        <p:txBody>
          <a:bodyPr wrap="none">
            <a:spAutoFit/>
          </a:bodyPr>
          <a:lstStyle/>
          <a:p>
            <a:pPr algn="just">
              <a:lnSpc>
                <a:spcPct val="150000"/>
              </a:lnSpc>
            </a:pPr>
            <a:r>
              <a:rPr lang="en-US" sz="1600" b="1" kern="100" dirty="0">
                <a:solidFill>
                  <a:schemeClr val="tx1"/>
                </a:solidFill>
                <a:latin typeface="+mn-lt"/>
                <a:ea typeface="Times New Roman" panose="02020603050405020304" pitchFamily="18" charset="0"/>
                <a:cs typeface="Times New Roman" panose="02020603050405020304" pitchFamily="18" charset="0"/>
              </a:rPr>
              <a:t>4.4 </a:t>
            </a:r>
            <a:r>
              <a:rPr lang="vi-VN" sz="1600" b="1" kern="100" dirty="0">
                <a:solidFill>
                  <a:schemeClr val="tx1"/>
                </a:solidFill>
                <a:latin typeface="+mn-lt"/>
                <a:ea typeface="Times New Roman" panose="02020603050405020304" pitchFamily="18" charset="0"/>
                <a:cs typeface="Times New Roman" panose="02020603050405020304" pitchFamily="18" charset="0"/>
              </a:rPr>
              <a:t>Kết quả thử nghiệm </a:t>
            </a:r>
            <a:endParaRPr lang="en-US" sz="1600" b="1" kern="100" dirty="0">
              <a:solidFill>
                <a:schemeClr val="tx1"/>
              </a:solidFill>
              <a:latin typeface="+mn-lt"/>
              <a:ea typeface="Times New Roman" panose="02020603050405020304" pitchFamily="18" charset="0"/>
              <a:cs typeface="Times New Roman" panose="02020603050405020304" pitchFamily="18" charset="0"/>
            </a:endParaRPr>
          </a:p>
        </p:txBody>
      </p:sp>
      <p:sp>
        <p:nvSpPr>
          <p:cNvPr id="5" name="Rectangle 4"/>
          <p:cNvSpPr/>
          <p:nvPr/>
        </p:nvSpPr>
        <p:spPr>
          <a:xfrm>
            <a:off x="1303693" y="1158285"/>
            <a:ext cx="1396536" cy="307777"/>
          </a:xfrm>
          <a:prstGeom prst="rect">
            <a:avLst/>
          </a:prstGeom>
        </p:spPr>
        <p:txBody>
          <a:bodyPr wrap="none">
            <a:spAutoFit/>
          </a:bodyPr>
          <a:lstStyle/>
          <a:p>
            <a:r>
              <a:rPr lang="en-US" b="1" dirty="0" err="1">
                <a:solidFill>
                  <a:schemeClr val="tx1"/>
                </a:solidFill>
              </a:rPr>
              <a:t>Đăng</a:t>
            </a:r>
            <a:r>
              <a:rPr lang="en-US" b="1" dirty="0">
                <a:solidFill>
                  <a:schemeClr val="tx1"/>
                </a:solidFill>
              </a:rPr>
              <a:t> </a:t>
            </a:r>
            <a:r>
              <a:rPr lang="en-US" b="1" dirty="0" err="1">
                <a:solidFill>
                  <a:schemeClr val="tx1"/>
                </a:solidFill>
              </a:rPr>
              <a:t>ký</a:t>
            </a:r>
            <a:r>
              <a:rPr lang="en-US" b="1" dirty="0">
                <a:solidFill>
                  <a:schemeClr val="tx1"/>
                </a:solidFill>
              </a:rPr>
              <a:t> </a:t>
            </a:r>
            <a:r>
              <a:rPr lang="en-US" b="1" dirty="0" err="1">
                <a:solidFill>
                  <a:schemeClr val="tx1"/>
                </a:solidFill>
              </a:rPr>
              <a:t>đề</a:t>
            </a:r>
            <a:r>
              <a:rPr lang="en-US" b="1" dirty="0">
                <a:solidFill>
                  <a:schemeClr val="tx1"/>
                </a:solidFill>
              </a:rPr>
              <a:t> </a:t>
            </a:r>
            <a:r>
              <a:rPr lang="en-US" b="1" dirty="0" err="1">
                <a:solidFill>
                  <a:schemeClr val="tx1"/>
                </a:solidFill>
              </a:rPr>
              <a:t>tài</a:t>
            </a:r>
            <a:endParaRPr lang="en-US" dirty="0">
              <a:solidFill>
                <a:schemeClr val="tx1"/>
              </a:solidFill>
            </a:endParaRPr>
          </a:p>
        </p:txBody>
      </p:sp>
      <p:pic>
        <p:nvPicPr>
          <p:cNvPr id="35" name="Picture 34" descr="A screenshot of a computer&#10;&#10;Description automatically generated"/>
          <p:cNvPicPr/>
          <p:nvPr/>
        </p:nvPicPr>
        <p:blipFill>
          <a:blip r:embed="rId3"/>
          <a:stretch>
            <a:fillRect/>
          </a:stretch>
        </p:blipFill>
        <p:spPr>
          <a:xfrm>
            <a:off x="1428342" y="1614233"/>
            <a:ext cx="5760720" cy="2770505"/>
          </a:xfrm>
          <a:prstGeom prst="rect">
            <a:avLst/>
          </a:prstGeom>
        </p:spPr>
      </p:pic>
    </p:spTree>
    <p:extLst>
      <p:ext uri="{BB962C8B-B14F-4D97-AF65-F5344CB8AC3E}">
        <p14:creationId xmlns:p14="http://schemas.microsoft.com/office/powerpoint/2010/main" val="39006095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789" name="Google Shape;1789;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US" dirty="0"/>
              <a:t>CHƯƠNG 2: NGHIÊN CỨU LÝ THUYẾT</a:t>
            </a:r>
          </a:p>
        </p:txBody>
      </p:sp>
      <p:sp>
        <p:nvSpPr>
          <p:cNvPr id="14" name="Rectangle 13"/>
          <p:cNvSpPr/>
          <p:nvPr/>
        </p:nvSpPr>
        <p:spPr>
          <a:xfrm>
            <a:off x="720001" y="1492898"/>
            <a:ext cx="7609126" cy="2123658"/>
          </a:xfrm>
          <a:prstGeom prst="rect">
            <a:avLst/>
          </a:prstGeom>
        </p:spPr>
        <p:txBody>
          <a:bodyPr wrap="square">
            <a:spAutoFit/>
          </a:bodyPr>
          <a:lstStyle/>
          <a:p>
            <a:pPr algn="just"/>
            <a:r>
              <a:rPr lang="en-US" sz="1800" b="1" dirty="0">
                <a:solidFill>
                  <a:schemeClr val="tx1"/>
                </a:solidFill>
              </a:rPr>
              <a:t>2.1 </a:t>
            </a:r>
            <a:r>
              <a:rPr lang="vi-VN" sz="1800" b="1" dirty="0">
                <a:solidFill>
                  <a:schemeClr val="tx1"/>
                </a:solidFill>
              </a:rPr>
              <a:t>Nghiên cứu RESTfull API</a:t>
            </a:r>
            <a:endParaRPr lang="en-US" sz="1800" b="1" dirty="0">
              <a:solidFill>
                <a:schemeClr val="tx1"/>
              </a:solidFill>
            </a:endParaRPr>
          </a:p>
          <a:p>
            <a:pPr algn="just"/>
            <a:r>
              <a:rPr lang="en-US" sz="1800" dirty="0">
                <a:solidFill>
                  <a:schemeClr val="tx1"/>
                </a:solidFill>
              </a:rPr>
              <a:t>     </a:t>
            </a:r>
            <a:r>
              <a:rPr lang="en-US" sz="1800" dirty="0" err="1">
                <a:solidFill>
                  <a:schemeClr val="tx1"/>
                </a:solidFill>
              </a:rPr>
              <a:t>RESTfull</a:t>
            </a:r>
            <a:r>
              <a:rPr lang="en-US" sz="1800" dirty="0">
                <a:solidFill>
                  <a:schemeClr val="tx1"/>
                </a:solidFill>
              </a:rPr>
              <a:t> API </a:t>
            </a:r>
            <a:r>
              <a:rPr lang="vi-VN" sz="1800" dirty="0">
                <a:solidFill>
                  <a:schemeClr val="tx1"/>
                </a:solidFill>
              </a:rPr>
              <a:t>là viết tắt của Representational State Transferful Application Programming Interface. RESTful API là một tiêu chuẩn được sử dụng để thiết kế các dịch vụ web dựa trên các phương thức HTTP như GET, POST, PUT và DELETE. Đây là một kiểu thiết kế giao diện lập trình ứng dụng (API) cho phép các ứng dụng web giao tiếp với nhau.</a:t>
            </a:r>
            <a:endParaRPr lang="en-US" sz="1800" dirty="0">
              <a:solidFill>
                <a:schemeClr val="tx1"/>
              </a:solidFill>
            </a:endParaRPr>
          </a:p>
          <a:p>
            <a:pPr algn="just"/>
            <a:endParaRPr lang="en-US" sz="2400" dirty="0">
              <a:solidFill>
                <a:schemeClr val="tx1"/>
              </a:solidFill>
              <a:latin typeface="+mj-lt"/>
            </a:endParaRPr>
          </a:p>
        </p:txBody>
      </p:sp>
    </p:spTree>
    <p:extLst>
      <p:ext uri="{BB962C8B-B14F-4D97-AF65-F5344CB8AC3E}">
        <p14:creationId xmlns:p14="http://schemas.microsoft.com/office/powerpoint/2010/main" val="416830015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04"/>
        <p:cNvGrpSpPr/>
        <p:nvPr/>
      </p:nvGrpSpPr>
      <p:grpSpPr>
        <a:xfrm>
          <a:off x="0" y="0"/>
          <a:ext cx="0" cy="0"/>
          <a:chOff x="0" y="0"/>
          <a:chExt cx="0" cy="0"/>
        </a:xfrm>
      </p:grpSpPr>
      <p:grpSp>
        <p:nvGrpSpPr>
          <p:cNvPr id="1907" name="Google Shape;1907;p35"/>
          <p:cNvGrpSpPr/>
          <p:nvPr/>
        </p:nvGrpSpPr>
        <p:grpSpPr>
          <a:xfrm flipH="1">
            <a:off x="7263675" y="3692588"/>
            <a:ext cx="1165225" cy="1195388"/>
            <a:chOff x="4767263" y="2460638"/>
            <a:chExt cx="1165225" cy="1195388"/>
          </a:xfrm>
        </p:grpSpPr>
        <p:sp>
          <p:nvSpPr>
            <p:cNvPr id="1908" name="Google Shape;1908;p35"/>
            <p:cNvSpPr/>
            <p:nvPr/>
          </p:nvSpPr>
          <p:spPr>
            <a:xfrm>
              <a:off x="4767263" y="2460638"/>
              <a:ext cx="1165225" cy="1195388"/>
            </a:xfrm>
            <a:custGeom>
              <a:avLst/>
              <a:gdLst/>
              <a:ahLst/>
              <a:cxnLst/>
              <a:rect l="l" t="t" r="r" b="b"/>
              <a:pathLst>
                <a:path w="390" h="401" extrusionOk="0">
                  <a:moveTo>
                    <a:pt x="390" y="143"/>
                  </a:moveTo>
                  <a:cubicBezTo>
                    <a:pt x="376" y="102"/>
                    <a:pt x="350" y="66"/>
                    <a:pt x="316" y="41"/>
                  </a:cubicBezTo>
                  <a:cubicBezTo>
                    <a:pt x="281" y="15"/>
                    <a:pt x="239" y="0"/>
                    <a:pt x="193" y="0"/>
                  </a:cubicBezTo>
                  <a:cubicBezTo>
                    <a:pt x="193" y="14"/>
                    <a:pt x="193" y="14"/>
                    <a:pt x="193" y="14"/>
                  </a:cubicBezTo>
                  <a:cubicBezTo>
                    <a:pt x="86" y="14"/>
                    <a:pt x="0" y="100"/>
                    <a:pt x="0" y="207"/>
                  </a:cubicBezTo>
                  <a:cubicBezTo>
                    <a:pt x="0" y="314"/>
                    <a:pt x="86" y="401"/>
                    <a:pt x="193" y="401"/>
                  </a:cubicBezTo>
                  <a:cubicBezTo>
                    <a:pt x="300" y="401"/>
                    <a:pt x="386" y="314"/>
                    <a:pt x="386" y="207"/>
                  </a:cubicBezTo>
                  <a:cubicBezTo>
                    <a:pt x="386" y="186"/>
                    <a:pt x="383" y="166"/>
                    <a:pt x="377" y="147"/>
                  </a:cubicBezTo>
                  <a:lnTo>
                    <a:pt x="390" y="143"/>
                  </a:lnTo>
                  <a:close/>
                  <a:moveTo>
                    <a:pt x="384" y="207"/>
                  </a:moveTo>
                  <a:cubicBezTo>
                    <a:pt x="384" y="260"/>
                    <a:pt x="363" y="308"/>
                    <a:pt x="328" y="342"/>
                  </a:cubicBezTo>
                  <a:cubicBezTo>
                    <a:pt x="294" y="377"/>
                    <a:pt x="246" y="398"/>
                    <a:pt x="193" y="398"/>
                  </a:cubicBezTo>
                  <a:cubicBezTo>
                    <a:pt x="140" y="398"/>
                    <a:pt x="92" y="377"/>
                    <a:pt x="58" y="342"/>
                  </a:cubicBezTo>
                  <a:cubicBezTo>
                    <a:pt x="23" y="308"/>
                    <a:pt x="2" y="260"/>
                    <a:pt x="2" y="207"/>
                  </a:cubicBezTo>
                  <a:cubicBezTo>
                    <a:pt x="2" y="154"/>
                    <a:pt x="23" y="107"/>
                    <a:pt x="58" y="72"/>
                  </a:cubicBezTo>
                  <a:cubicBezTo>
                    <a:pt x="92" y="37"/>
                    <a:pt x="140" y="16"/>
                    <a:pt x="193" y="16"/>
                  </a:cubicBezTo>
                  <a:cubicBezTo>
                    <a:pt x="193" y="30"/>
                    <a:pt x="193" y="30"/>
                    <a:pt x="193" y="30"/>
                  </a:cubicBezTo>
                  <a:cubicBezTo>
                    <a:pt x="232" y="30"/>
                    <a:pt x="269" y="43"/>
                    <a:pt x="298" y="64"/>
                  </a:cubicBezTo>
                  <a:cubicBezTo>
                    <a:pt x="328" y="86"/>
                    <a:pt x="350" y="117"/>
                    <a:pt x="362" y="152"/>
                  </a:cubicBezTo>
                  <a:cubicBezTo>
                    <a:pt x="375" y="148"/>
                    <a:pt x="375" y="148"/>
                    <a:pt x="375" y="148"/>
                  </a:cubicBezTo>
                  <a:cubicBezTo>
                    <a:pt x="381" y="167"/>
                    <a:pt x="384" y="187"/>
                    <a:pt x="384" y="20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9" name="Google Shape;1909;p35"/>
            <p:cNvSpPr/>
            <p:nvPr/>
          </p:nvSpPr>
          <p:spPr>
            <a:xfrm>
              <a:off x="4851400" y="3232163"/>
              <a:ext cx="111125" cy="53975"/>
            </a:xfrm>
            <a:custGeom>
              <a:avLst/>
              <a:gdLst/>
              <a:ahLst/>
              <a:cxnLst/>
              <a:rect l="l" t="t" r="r" b="b"/>
              <a:pathLst>
                <a:path w="37" h="18" extrusionOk="0">
                  <a:moveTo>
                    <a:pt x="36" y="0"/>
                  </a:moveTo>
                  <a:cubicBezTo>
                    <a:pt x="0" y="14"/>
                    <a:pt x="0" y="14"/>
                    <a:pt x="0" y="14"/>
                  </a:cubicBezTo>
                  <a:cubicBezTo>
                    <a:pt x="0" y="15"/>
                    <a:pt x="1" y="17"/>
                    <a:pt x="1" y="18"/>
                  </a:cubicBezTo>
                  <a:cubicBezTo>
                    <a:pt x="37" y="3"/>
                    <a:pt x="37" y="3"/>
                    <a:pt x="37" y="3"/>
                  </a:cubicBezTo>
                  <a:cubicBezTo>
                    <a:pt x="37" y="2"/>
                    <a:pt x="36" y="1"/>
                    <a:pt x="36"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0" name="Google Shape;1910;p35"/>
            <p:cNvSpPr/>
            <p:nvPr/>
          </p:nvSpPr>
          <p:spPr>
            <a:xfrm>
              <a:off x="4840288" y="3206763"/>
              <a:ext cx="112712" cy="47625"/>
            </a:xfrm>
            <a:custGeom>
              <a:avLst/>
              <a:gdLst/>
              <a:ahLst/>
              <a:cxnLst/>
              <a:rect l="l" t="t" r="r" b="b"/>
              <a:pathLst>
                <a:path w="38" h="16" extrusionOk="0">
                  <a:moveTo>
                    <a:pt x="37" y="0"/>
                  </a:moveTo>
                  <a:cubicBezTo>
                    <a:pt x="0" y="12"/>
                    <a:pt x="0" y="12"/>
                    <a:pt x="0" y="12"/>
                  </a:cubicBezTo>
                  <a:cubicBezTo>
                    <a:pt x="0" y="14"/>
                    <a:pt x="1" y="15"/>
                    <a:pt x="1" y="16"/>
                  </a:cubicBezTo>
                  <a:cubicBezTo>
                    <a:pt x="38" y="4"/>
                    <a:pt x="38" y="4"/>
                    <a:pt x="38" y="4"/>
                  </a:cubicBezTo>
                  <a:cubicBezTo>
                    <a:pt x="37" y="2"/>
                    <a:pt x="37" y="1"/>
                    <a:pt x="3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1" name="Google Shape;1911;p35"/>
            <p:cNvSpPr/>
            <p:nvPr/>
          </p:nvSpPr>
          <p:spPr>
            <a:xfrm>
              <a:off x="4864100" y="3257563"/>
              <a:ext cx="109537" cy="61913"/>
            </a:xfrm>
            <a:custGeom>
              <a:avLst/>
              <a:gdLst/>
              <a:ahLst/>
              <a:cxnLst/>
              <a:rect l="l" t="t" r="r" b="b"/>
              <a:pathLst>
                <a:path w="37" h="21" extrusionOk="0">
                  <a:moveTo>
                    <a:pt x="35" y="0"/>
                  </a:moveTo>
                  <a:cubicBezTo>
                    <a:pt x="0" y="17"/>
                    <a:pt x="0" y="17"/>
                    <a:pt x="0" y="17"/>
                  </a:cubicBezTo>
                  <a:cubicBezTo>
                    <a:pt x="1" y="18"/>
                    <a:pt x="2" y="19"/>
                    <a:pt x="2" y="21"/>
                  </a:cubicBezTo>
                  <a:cubicBezTo>
                    <a:pt x="37" y="3"/>
                    <a:pt x="37" y="3"/>
                    <a:pt x="37" y="3"/>
                  </a:cubicBezTo>
                  <a:cubicBezTo>
                    <a:pt x="36" y="2"/>
                    <a:pt x="36" y="1"/>
                    <a:pt x="35"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2" name="Google Shape;1912;p35"/>
            <p:cNvSpPr/>
            <p:nvPr/>
          </p:nvSpPr>
          <p:spPr>
            <a:xfrm>
              <a:off x="4881563" y="3281375"/>
              <a:ext cx="104775" cy="68263"/>
            </a:xfrm>
            <a:custGeom>
              <a:avLst/>
              <a:gdLst/>
              <a:ahLst/>
              <a:cxnLst/>
              <a:rect l="l" t="t" r="r" b="b"/>
              <a:pathLst>
                <a:path w="35" h="23" extrusionOk="0">
                  <a:moveTo>
                    <a:pt x="33" y="0"/>
                  </a:moveTo>
                  <a:cubicBezTo>
                    <a:pt x="0" y="19"/>
                    <a:pt x="0" y="19"/>
                    <a:pt x="0" y="19"/>
                  </a:cubicBezTo>
                  <a:cubicBezTo>
                    <a:pt x="0" y="20"/>
                    <a:pt x="1" y="22"/>
                    <a:pt x="2" y="23"/>
                  </a:cubicBezTo>
                  <a:cubicBezTo>
                    <a:pt x="35" y="3"/>
                    <a:pt x="35" y="3"/>
                    <a:pt x="35" y="3"/>
                  </a:cubicBezTo>
                  <a:cubicBezTo>
                    <a:pt x="35" y="2"/>
                    <a:pt x="34" y="1"/>
                    <a:pt x="33"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3" name="Google Shape;1913;p35"/>
            <p:cNvSpPr/>
            <p:nvPr/>
          </p:nvSpPr>
          <p:spPr>
            <a:xfrm>
              <a:off x="4814888" y="3125800"/>
              <a:ext cx="117475" cy="26988"/>
            </a:xfrm>
            <a:custGeom>
              <a:avLst/>
              <a:gdLst/>
              <a:ahLst/>
              <a:cxnLst/>
              <a:rect l="l" t="t" r="r" b="b"/>
              <a:pathLst>
                <a:path w="39" h="9" extrusionOk="0">
                  <a:moveTo>
                    <a:pt x="39" y="0"/>
                  </a:moveTo>
                  <a:cubicBezTo>
                    <a:pt x="0" y="5"/>
                    <a:pt x="0" y="5"/>
                    <a:pt x="0" y="5"/>
                  </a:cubicBezTo>
                  <a:cubicBezTo>
                    <a:pt x="1" y="6"/>
                    <a:pt x="1" y="8"/>
                    <a:pt x="1" y="9"/>
                  </a:cubicBezTo>
                  <a:cubicBezTo>
                    <a:pt x="39" y="4"/>
                    <a:pt x="39" y="4"/>
                    <a:pt x="39" y="4"/>
                  </a:cubicBezTo>
                  <a:cubicBezTo>
                    <a:pt x="39" y="3"/>
                    <a:pt x="39" y="2"/>
                    <a:pt x="39"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4" name="Google Shape;1914;p35"/>
            <p:cNvSpPr/>
            <p:nvPr/>
          </p:nvSpPr>
          <p:spPr>
            <a:xfrm>
              <a:off x="4813300" y="3098813"/>
              <a:ext cx="115887" cy="20638"/>
            </a:xfrm>
            <a:custGeom>
              <a:avLst/>
              <a:gdLst/>
              <a:ahLst/>
              <a:cxnLst/>
              <a:rect l="l" t="t" r="r" b="b"/>
              <a:pathLst>
                <a:path w="39" h="7" extrusionOk="0">
                  <a:moveTo>
                    <a:pt x="39" y="0"/>
                  </a:moveTo>
                  <a:cubicBezTo>
                    <a:pt x="0" y="2"/>
                    <a:pt x="0" y="2"/>
                    <a:pt x="0" y="2"/>
                  </a:cubicBezTo>
                  <a:cubicBezTo>
                    <a:pt x="0" y="4"/>
                    <a:pt x="1" y="5"/>
                    <a:pt x="1" y="7"/>
                  </a:cubicBezTo>
                  <a:cubicBezTo>
                    <a:pt x="39" y="4"/>
                    <a:pt x="39" y="4"/>
                    <a:pt x="39" y="4"/>
                  </a:cubicBezTo>
                  <a:cubicBezTo>
                    <a:pt x="39" y="3"/>
                    <a:pt x="39" y="2"/>
                    <a:pt x="39"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5" name="Google Shape;1915;p35"/>
            <p:cNvSpPr/>
            <p:nvPr/>
          </p:nvSpPr>
          <p:spPr>
            <a:xfrm>
              <a:off x="4916488" y="3325825"/>
              <a:ext cx="101600" cy="80963"/>
            </a:xfrm>
            <a:custGeom>
              <a:avLst/>
              <a:gdLst/>
              <a:ahLst/>
              <a:cxnLst/>
              <a:rect l="l" t="t" r="r" b="b"/>
              <a:pathLst>
                <a:path w="34" h="27" extrusionOk="0">
                  <a:moveTo>
                    <a:pt x="31" y="0"/>
                  </a:moveTo>
                  <a:cubicBezTo>
                    <a:pt x="0" y="24"/>
                    <a:pt x="0" y="24"/>
                    <a:pt x="0" y="24"/>
                  </a:cubicBezTo>
                  <a:cubicBezTo>
                    <a:pt x="1" y="25"/>
                    <a:pt x="2" y="26"/>
                    <a:pt x="3" y="27"/>
                  </a:cubicBezTo>
                  <a:cubicBezTo>
                    <a:pt x="34" y="3"/>
                    <a:pt x="34" y="3"/>
                    <a:pt x="34" y="3"/>
                  </a:cubicBezTo>
                  <a:cubicBezTo>
                    <a:pt x="33" y="2"/>
                    <a:pt x="32" y="1"/>
                    <a:pt x="31"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6" name="Google Shape;1916;p35"/>
            <p:cNvSpPr/>
            <p:nvPr/>
          </p:nvSpPr>
          <p:spPr>
            <a:xfrm>
              <a:off x="4821238" y="3155963"/>
              <a:ext cx="117475" cy="31750"/>
            </a:xfrm>
            <a:custGeom>
              <a:avLst/>
              <a:gdLst/>
              <a:ahLst/>
              <a:cxnLst/>
              <a:rect l="l" t="t" r="r" b="b"/>
              <a:pathLst>
                <a:path w="39" h="11" extrusionOk="0">
                  <a:moveTo>
                    <a:pt x="38" y="0"/>
                  </a:moveTo>
                  <a:cubicBezTo>
                    <a:pt x="0" y="6"/>
                    <a:pt x="0" y="6"/>
                    <a:pt x="0" y="6"/>
                  </a:cubicBezTo>
                  <a:cubicBezTo>
                    <a:pt x="0" y="8"/>
                    <a:pt x="1" y="9"/>
                    <a:pt x="1" y="11"/>
                  </a:cubicBezTo>
                  <a:cubicBezTo>
                    <a:pt x="39" y="3"/>
                    <a:pt x="39" y="3"/>
                    <a:pt x="39" y="3"/>
                  </a:cubicBezTo>
                  <a:cubicBezTo>
                    <a:pt x="39" y="2"/>
                    <a:pt x="38" y="1"/>
                    <a:pt x="38"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7" name="Google Shape;1917;p35"/>
            <p:cNvSpPr/>
            <p:nvPr/>
          </p:nvSpPr>
          <p:spPr>
            <a:xfrm>
              <a:off x="4830763" y="3179775"/>
              <a:ext cx="112712" cy="41275"/>
            </a:xfrm>
            <a:custGeom>
              <a:avLst/>
              <a:gdLst/>
              <a:ahLst/>
              <a:cxnLst/>
              <a:rect l="l" t="t" r="r" b="b"/>
              <a:pathLst>
                <a:path w="38" h="14" extrusionOk="0">
                  <a:moveTo>
                    <a:pt x="37" y="0"/>
                  </a:moveTo>
                  <a:cubicBezTo>
                    <a:pt x="0" y="10"/>
                    <a:pt x="0" y="10"/>
                    <a:pt x="0" y="10"/>
                  </a:cubicBezTo>
                  <a:cubicBezTo>
                    <a:pt x="0" y="11"/>
                    <a:pt x="0" y="13"/>
                    <a:pt x="1" y="14"/>
                  </a:cubicBezTo>
                  <a:cubicBezTo>
                    <a:pt x="38" y="4"/>
                    <a:pt x="38" y="4"/>
                    <a:pt x="38" y="4"/>
                  </a:cubicBezTo>
                  <a:cubicBezTo>
                    <a:pt x="38" y="3"/>
                    <a:pt x="37" y="2"/>
                    <a:pt x="3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8" name="Google Shape;1918;p35"/>
            <p:cNvSpPr/>
            <p:nvPr/>
          </p:nvSpPr>
          <p:spPr>
            <a:xfrm>
              <a:off x="4899025" y="3305188"/>
              <a:ext cx="101600" cy="74613"/>
            </a:xfrm>
            <a:custGeom>
              <a:avLst/>
              <a:gdLst/>
              <a:ahLst/>
              <a:cxnLst/>
              <a:rect l="l" t="t" r="r" b="b"/>
              <a:pathLst>
                <a:path w="34" h="25" extrusionOk="0">
                  <a:moveTo>
                    <a:pt x="32" y="0"/>
                  </a:moveTo>
                  <a:cubicBezTo>
                    <a:pt x="0" y="21"/>
                    <a:pt x="0" y="21"/>
                    <a:pt x="0" y="21"/>
                  </a:cubicBezTo>
                  <a:cubicBezTo>
                    <a:pt x="1" y="22"/>
                    <a:pt x="1" y="24"/>
                    <a:pt x="2" y="25"/>
                  </a:cubicBezTo>
                  <a:cubicBezTo>
                    <a:pt x="34" y="3"/>
                    <a:pt x="34" y="3"/>
                    <a:pt x="34" y="3"/>
                  </a:cubicBezTo>
                  <a:cubicBezTo>
                    <a:pt x="34" y="2"/>
                    <a:pt x="33" y="1"/>
                    <a:pt x="32"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9" name="Google Shape;1919;p35"/>
            <p:cNvSpPr/>
            <p:nvPr/>
          </p:nvSpPr>
          <p:spPr>
            <a:xfrm>
              <a:off x="5135563" y="3459175"/>
              <a:ext cx="52387" cy="111125"/>
            </a:xfrm>
            <a:custGeom>
              <a:avLst/>
              <a:gdLst/>
              <a:ahLst/>
              <a:cxnLst/>
              <a:rect l="l" t="t" r="r" b="b"/>
              <a:pathLst>
                <a:path w="18" h="37" extrusionOk="0">
                  <a:moveTo>
                    <a:pt x="15" y="0"/>
                  </a:moveTo>
                  <a:cubicBezTo>
                    <a:pt x="0" y="36"/>
                    <a:pt x="0" y="36"/>
                    <a:pt x="0" y="36"/>
                  </a:cubicBezTo>
                  <a:cubicBezTo>
                    <a:pt x="1" y="36"/>
                    <a:pt x="3" y="37"/>
                    <a:pt x="4" y="37"/>
                  </a:cubicBezTo>
                  <a:cubicBezTo>
                    <a:pt x="18" y="1"/>
                    <a:pt x="18" y="1"/>
                    <a:pt x="18" y="1"/>
                  </a:cubicBezTo>
                  <a:cubicBezTo>
                    <a:pt x="17" y="1"/>
                    <a:pt x="16" y="1"/>
                    <a:pt x="15"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0" name="Google Shape;1920;p35"/>
            <p:cNvSpPr/>
            <p:nvPr/>
          </p:nvSpPr>
          <p:spPr>
            <a:xfrm>
              <a:off x="5102225" y="3448063"/>
              <a:ext cx="61912" cy="109538"/>
            </a:xfrm>
            <a:custGeom>
              <a:avLst/>
              <a:gdLst/>
              <a:ahLst/>
              <a:cxnLst/>
              <a:rect l="l" t="t" r="r" b="b"/>
              <a:pathLst>
                <a:path w="21" h="37" extrusionOk="0">
                  <a:moveTo>
                    <a:pt x="18" y="0"/>
                  </a:moveTo>
                  <a:cubicBezTo>
                    <a:pt x="0" y="35"/>
                    <a:pt x="0" y="35"/>
                    <a:pt x="0" y="35"/>
                  </a:cubicBezTo>
                  <a:cubicBezTo>
                    <a:pt x="2" y="35"/>
                    <a:pt x="3" y="36"/>
                    <a:pt x="4" y="37"/>
                  </a:cubicBezTo>
                  <a:cubicBezTo>
                    <a:pt x="21" y="2"/>
                    <a:pt x="21" y="2"/>
                    <a:pt x="21" y="2"/>
                  </a:cubicBezTo>
                  <a:cubicBezTo>
                    <a:pt x="20" y="1"/>
                    <a:pt x="19" y="1"/>
                    <a:pt x="18"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1" name="Google Shape;1921;p35"/>
            <p:cNvSpPr/>
            <p:nvPr/>
          </p:nvSpPr>
          <p:spPr>
            <a:xfrm>
              <a:off x="5072063" y="3435363"/>
              <a:ext cx="68262" cy="104775"/>
            </a:xfrm>
            <a:custGeom>
              <a:avLst/>
              <a:gdLst/>
              <a:ahLst/>
              <a:cxnLst/>
              <a:rect l="l" t="t" r="r" b="b"/>
              <a:pathLst>
                <a:path w="23" h="35" extrusionOk="0">
                  <a:moveTo>
                    <a:pt x="20" y="0"/>
                  </a:moveTo>
                  <a:cubicBezTo>
                    <a:pt x="0" y="33"/>
                    <a:pt x="0" y="33"/>
                    <a:pt x="0" y="33"/>
                  </a:cubicBezTo>
                  <a:cubicBezTo>
                    <a:pt x="1" y="34"/>
                    <a:pt x="3" y="35"/>
                    <a:pt x="4" y="35"/>
                  </a:cubicBezTo>
                  <a:cubicBezTo>
                    <a:pt x="23" y="2"/>
                    <a:pt x="23" y="2"/>
                    <a:pt x="23" y="2"/>
                  </a:cubicBezTo>
                  <a:cubicBezTo>
                    <a:pt x="22" y="1"/>
                    <a:pt x="21" y="0"/>
                    <a:pt x="20"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2" name="Google Shape;1922;p35"/>
            <p:cNvSpPr/>
            <p:nvPr/>
          </p:nvSpPr>
          <p:spPr>
            <a:xfrm>
              <a:off x="4940300" y="3349638"/>
              <a:ext cx="93662" cy="82550"/>
            </a:xfrm>
            <a:custGeom>
              <a:avLst/>
              <a:gdLst/>
              <a:ahLst/>
              <a:cxnLst/>
              <a:rect l="l" t="t" r="r" b="b"/>
              <a:pathLst>
                <a:path w="31" h="28" extrusionOk="0">
                  <a:moveTo>
                    <a:pt x="29" y="0"/>
                  </a:moveTo>
                  <a:cubicBezTo>
                    <a:pt x="0" y="25"/>
                    <a:pt x="0" y="25"/>
                    <a:pt x="0" y="25"/>
                  </a:cubicBezTo>
                  <a:cubicBezTo>
                    <a:pt x="1" y="26"/>
                    <a:pt x="2" y="27"/>
                    <a:pt x="3" y="28"/>
                  </a:cubicBezTo>
                  <a:cubicBezTo>
                    <a:pt x="31" y="2"/>
                    <a:pt x="31" y="2"/>
                    <a:pt x="31" y="2"/>
                  </a:cubicBezTo>
                  <a:cubicBezTo>
                    <a:pt x="31" y="1"/>
                    <a:pt x="30" y="0"/>
                    <a:pt x="29"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3" name="Google Shape;1923;p35"/>
            <p:cNvSpPr/>
            <p:nvPr/>
          </p:nvSpPr>
          <p:spPr>
            <a:xfrm>
              <a:off x="5167313" y="3468700"/>
              <a:ext cx="47625" cy="112713"/>
            </a:xfrm>
            <a:custGeom>
              <a:avLst/>
              <a:gdLst/>
              <a:ahLst/>
              <a:cxnLst/>
              <a:rect l="l" t="t" r="r" b="b"/>
              <a:pathLst>
                <a:path w="16" h="38" extrusionOk="0">
                  <a:moveTo>
                    <a:pt x="13" y="0"/>
                  </a:moveTo>
                  <a:cubicBezTo>
                    <a:pt x="0" y="37"/>
                    <a:pt x="0" y="37"/>
                    <a:pt x="0" y="37"/>
                  </a:cubicBezTo>
                  <a:cubicBezTo>
                    <a:pt x="1" y="37"/>
                    <a:pt x="3" y="38"/>
                    <a:pt x="4" y="38"/>
                  </a:cubicBezTo>
                  <a:cubicBezTo>
                    <a:pt x="16" y="2"/>
                    <a:pt x="16" y="2"/>
                    <a:pt x="16" y="2"/>
                  </a:cubicBezTo>
                  <a:cubicBezTo>
                    <a:pt x="15" y="1"/>
                    <a:pt x="14" y="1"/>
                    <a:pt x="13"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4" name="Google Shape;1924;p35"/>
            <p:cNvSpPr/>
            <p:nvPr/>
          </p:nvSpPr>
          <p:spPr>
            <a:xfrm>
              <a:off x="5041900" y="3421075"/>
              <a:ext cx="74612" cy="101600"/>
            </a:xfrm>
            <a:custGeom>
              <a:avLst/>
              <a:gdLst/>
              <a:ahLst/>
              <a:cxnLst/>
              <a:rect l="l" t="t" r="r" b="b"/>
              <a:pathLst>
                <a:path w="25" h="34" extrusionOk="0">
                  <a:moveTo>
                    <a:pt x="22" y="0"/>
                  </a:moveTo>
                  <a:cubicBezTo>
                    <a:pt x="0" y="32"/>
                    <a:pt x="0" y="32"/>
                    <a:pt x="0" y="32"/>
                  </a:cubicBezTo>
                  <a:cubicBezTo>
                    <a:pt x="1" y="33"/>
                    <a:pt x="3" y="33"/>
                    <a:pt x="4" y="34"/>
                  </a:cubicBezTo>
                  <a:cubicBezTo>
                    <a:pt x="25" y="2"/>
                    <a:pt x="25" y="2"/>
                    <a:pt x="25" y="2"/>
                  </a:cubicBezTo>
                  <a:cubicBezTo>
                    <a:pt x="24" y="1"/>
                    <a:pt x="23" y="1"/>
                    <a:pt x="22"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5" name="Google Shape;1925;p35"/>
            <p:cNvSpPr/>
            <p:nvPr/>
          </p:nvSpPr>
          <p:spPr>
            <a:xfrm>
              <a:off x="4964113" y="3367100"/>
              <a:ext cx="90487" cy="88900"/>
            </a:xfrm>
            <a:custGeom>
              <a:avLst/>
              <a:gdLst/>
              <a:ahLst/>
              <a:cxnLst/>
              <a:rect l="l" t="t" r="r" b="b"/>
              <a:pathLst>
                <a:path w="30" h="30" extrusionOk="0">
                  <a:moveTo>
                    <a:pt x="27" y="0"/>
                  </a:moveTo>
                  <a:cubicBezTo>
                    <a:pt x="0" y="27"/>
                    <a:pt x="0" y="27"/>
                    <a:pt x="0" y="27"/>
                  </a:cubicBezTo>
                  <a:cubicBezTo>
                    <a:pt x="1" y="28"/>
                    <a:pt x="2" y="29"/>
                    <a:pt x="3" y="30"/>
                  </a:cubicBezTo>
                  <a:cubicBezTo>
                    <a:pt x="30" y="3"/>
                    <a:pt x="30" y="3"/>
                    <a:pt x="30" y="3"/>
                  </a:cubicBezTo>
                  <a:cubicBezTo>
                    <a:pt x="29" y="2"/>
                    <a:pt x="28" y="1"/>
                    <a:pt x="2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6" name="Google Shape;1926;p35"/>
            <p:cNvSpPr/>
            <p:nvPr/>
          </p:nvSpPr>
          <p:spPr>
            <a:xfrm>
              <a:off x="4989513" y="3387738"/>
              <a:ext cx="85725" cy="93663"/>
            </a:xfrm>
            <a:custGeom>
              <a:avLst/>
              <a:gdLst/>
              <a:ahLst/>
              <a:cxnLst/>
              <a:rect l="l" t="t" r="r" b="b"/>
              <a:pathLst>
                <a:path w="29" h="31" extrusionOk="0">
                  <a:moveTo>
                    <a:pt x="26" y="0"/>
                  </a:moveTo>
                  <a:cubicBezTo>
                    <a:pt x="0" y="28"/>
                    <a:pt x="0" y="28"/>
                    <a:pt x="0" y="28"/>
                  </a:cubicBezTo>
                  <a:cubicBezTo>
                    <a:pt x="1" y="29"/>
                    <a:pt x="2" y="30"/>
                    <a:pt x="3" y="31"/>
                  </a:cubicBezTo>
                  <a:cubicBezTo>
                    <a:pt x="29" y="2"/>
                    <a:pt x="29" y="2"/>
                    <a:pt x="29" y="2"/>
                  </a:cubicBezTo>
                  <a:cubicBezTo>
                    <a:pt x="28" y="1"/>
                    <a:pt x="27" y="0"/>
                    <a:pt x="26"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7" name="Google Shape;1927;p35"/>
            <p:cNvSpPr/>
            <p:nvPr/>
          </p:nvSpPr>
          <p:spPr>
            <a:xfrm>
              <a:off x="5014913" y="3403613"/>
              <a:ext cx="80962" cy="101600"/>
            </a:xfrm>
            <a:custGeom>
              <a:avLst/>
              <a:gdLst/>
              <a:ahLst/>
              <a:cxnLst/>
              <a:rect l="l" t="t" r="r" b="b"/>
              <a:pathLst>
                <a:path w="27" h="34" extrusionOk="0">
                  <a:moveTo>
                    <a:pt x="24" y="0"/>
                  </a:moveTo>
                  <a:cubicBezTo>
                    <a:pt x="0" y="31"/>
                    <a:pt x="0" y="31"/>
                    <a:pt x="0" y="31"/>
                  </a:cubicBezTo>
                  <a:cubicBezTo>
                    <a:pt x="1" y="32"/>
                    <a:pt x="2" y="33"/>
                    <a:pt x="3" y="34"/>
                  </a:cubicBezTo>
                  <a:cubicBezTo>
                    <a:pt x="27" y="3"/>
                    <a:pt x="27" y="3"/>
                    <a:pt x="27" y="3"/>
                  </a:cubicBezTo>
                  <a:cubicBezTo>
                    <a:pt x="26" y="2"/>
                    <a:pt x="25" y="1"/>
                    <a:pt x="24"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8" name="Google Shape;1928;p35"/>
            <p:cNvSpPr/>
            <p:nvPr/>
          </p:nvSpPr>
          <p:spPr>
            <a:xfrm>
              <a:off x="4813300" y="2579700"/>
              <a:ext cx="1028700" cy="996950"/>
            </a:xfrm>
            <a:custGeom>
              <a:avLst/>
              <a:gdLst/>
              <a:ahLst/>
              <a:cxnLst/>
              <a:rect l="l" t="t" r="r" b="b"/>
              <a:pathLst>
                <a:path w="345" h="334" extrusionOk="0">
                  <a:moveTo>
                    <a:pt x="178" y="0"/>
                  </a:moveTo>
                  <a:cubicBezTo>
                    <a:pt x="86" y="0"/>
                    <a:pt x="11" y="75"/>
                    <a:pt x="11" y="167"/>
                  </a:cubicBezTo>
                  <a:cubicBezTo>
                    <a:pt x="0" y="167"/>
                    <a:pt x="0" y="167"/>
                    <a:pt x="0" y="167"/>
                  </a:cubicBezTo>
                  <a:cubicBezTo>
                    <a:pt x="0" y="168"/>
                    <a:pt x="0" y="169"/>
                    <a:pt x="0" y="169"/>
                  </a:cubicBezTo>
                  <a:cubicBezTo>
                    <a:pt x="39" y="169"/>
                    <a:pt x="39" y="169"/>
                    <a:pt x="39" y="169"/>
                  </a:cubicBezTo>
                  <a:cubicBezTo>
                    <a:pt x="39" y="168"/>
                    <a:pt x="39" y="168"/>
                    <a:pt x="39" y="167"/>
                  </a:cubicBezTo>
                  <a:cubicBezTo>
                    <a:pt x="28" y="167"/>
                    <a:pt x="28" y="167"/>
                    <a:pt x="28" y="167"/>
                  </a:cubicBezTo>
                  <a:cubicBezTo>
                    <a:pt x="28" y="126"/>
                    <a:pt x="45" y="88"/>
                    <a:pt x="72" y="61"/>
                  </a:cubicBezTo>
                  <a:cubicBezTo>
                    <a:pt x="99" y="34"/>
                    <a:pt x="137" y="17"/>
                    <a:pt x="178" y="17"/>
                  </a:cubicBezTo>
                  <a:cubicBezTo>
                    <a:pt x="219" y="17"/>
                    <a:pt x="257" y="34"/>
                    <a:pt x="284" y="61"/>
                  </a:cubicBezTo>
                  <a:cubicBezTo>
                    <a:pt x="311" y="88"/>
                    <a:pt x="328" y="126"/>
                    <a:pt x="328" y="167"/>
                  </a:cubicBezTo>
                  <a:cubicBezTo>
                    <a:pt x="328" y="209"/>
                    <a:pt x="311" y="246"/>
                    <a:pt x="284" y="273"/>
                  </a:cubicBezTo>
                  <a:cubicBezTo>
                    <a:pt x="257" y="301"/>
                    <a:pt x="219" y="317"/>
                    <a:pt x="178" y="317"/>
                  </a:cubicBezTo>
                  <a:cubicBezTo>
                    <a:pt x="162" y="317"/>
                    <a:pt x="146" y="315"/>
                    <a:pt x="132" y="310"/>
                  </a:cubicBezTo>
                  <a:cubicBezTo>
                    <a:pt x="126" y="326"/>
                    <a:pt x="126" y="326"/>
                    <a:pt x="126" y="326"/>
                  </a:cubicBezTo>
                  <a:cubicBezTo>
                    <a:pt x="143" y="331"/>
                    <a:pt x="160" y="334"/>
                    <a:pt x="178" y="334"/>
                  </a:cubicBezTo>
                  <a:cubicBezTo>
                    <a:pt x="270" y="334"/>
                    <a:pt x="345" y="259"/>
                    <a:pt x="345" y="167"/>
                  </a:cubicBezTo>
                  <a:cubicBezTo>
                    <a:pt x="345" y="75"/>
                    <a:pt x="270" y="0"/>
                    <a:pt x="178"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9" name="Google Shape;1929;p35"/>
            <p:cNvSpPr/>
            <p:nvPr/>
          </p:nvSpPr>
          <p:spPr>
            <a:xfrm>
              <a:off x="4967288" y="2701938"/>
              <a:ext cx="752475" cy="752475"/>
            </a:xfrm>
            <a:custGeom>
              <a:avLst/>
              <a:gdLst/>
              <a:ahLst/>
              <a:cxnLst/>
              <a:rect l="l" t="t" r="r" b="b"/>
              <a:pathLst>
                <a:path w="252" h="252" extrusionOk="0">
                  <a:moveTo>
                    <a:pt x="126" y="0"/>
                  </a:moveTo>
                  <a:cubicBezTo>
                    <a:pt x="56" y="0"/>
                    <a:pt x="0" y="57"/>
                    <a:pt x="0" y="126"/>
                  </a:cubicBezTo>
                  <a:cubicBezTo>
                    <a:pt x="0" y="196"/>
                    <a:pt x="56" y="252"/>
                    <a:pt x="126" y="252"/>
                  </a:cubicBezTo>
                  <a:cubicBezTo>
                    <a:pt x="195" y="252"/>
                    <a:pt x="252" y="196"/>
                    <a:pt x="252" y="126"/>
                  </a:cubicBezTo>
                  <a:cubicBezTo>
                    <a:pt x="252" y="57"/>
                    <a:pt x="195" y="0"/>
                    <a:pt x="126" y="0"/>
                  </a:cubicBezTo>
                  <a:close/>
                  <a:moveTo>
                    <a:pt x="198" y="198"/>
                  </a:moveTo>
                  <a:cubicBezTo>
                    <a:pt x="179" y="216"/>
                    <a:pt x="154" y="227"/>
                    <a:pt x="126" y="227"/>
                  </a:cubicBezTo>
                  <a:cubicBezTo>
                    <a:pt x="126" y="244"/>
                    <a:pt x="126" y="244"/>
                    <a:pt x="126" y="244"/>
                  </a:cubicBezTo>
                  <a:cubicBezTo>
                    <a:pt x="61" y="244"/>
                    <a:pt x="9" y="191"/>
                    <a:pt x="9" y="126"/>
                  </a:cubicBezTo>
                  <a:cubicBezTo>
                    <a:pt x="25" y="126"/>
                    <a:pt x="25" y="126"/>
                    <a:pt x="25" y="126"/>
                  </a:cubicBezTo>
                  <a:cubicBezTo>
                    <a:pt x="25" y="98"/>
                    <a:pt x="36" y="73"/>
                    <a:pt x="54" y="55"/>
                  </a:cubicBezTo>
                  <a:cubicBezTo>
                    <a:pt x="73" y="36"/>
                    <a:pt x="98" y="25"/>
                    <a:pt x="126" y="25"/>
                  </a:cubicBezTo>
                  <a:cubicBezTo>
                    <a:pt x="126" y="9"/>
                    <a:pt x="126" y="9"/>
                    <a:pt x="126" y="9"/>
                  </a:cubicBezTo>
                  <a:cubicBezTo>
                    <a:pt x="191" y="9"/>
                    <a:pt x="243" y="61"/>
                    <a:pt x="243" y="126"/>
                  </a:cubicBezTo>
                  <a:cubicBezTo>
                    <a:pt x="227" y="126"/>
                    <a:pt x="227" y="126"/>
                    <a:pt x="227" y="126"/>
                  </a:cubicBezTo>
                  <a:cubicBezTo>
                    <a:pt x="227" y="154"/>
                    <a:pt x="216" y="179"/>
                    <a:pt x="198" y="19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0" name="Google Shape;1930;p35"/>
            <p:cNvSpPr/>
            <p:nvPr/>
          </p:nvSpPr>
          <p:spPr>
            <a:xfrm>
              <a:off x="5138738" y="2871800"/>
              <a:ext cx="411300" cy="4143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31" name="Google Shape;1931;p35"/>
          <p:cNvGrpSpPr/>
          <p:nvPr/>
        </p:nvGrpSpPr>
        <p:grpSpPr>
          <a:xfrm flipH="1">
            <a:off x="7920100" y="399323"/>
            <a:ext cx="737103" cy="481417"/>
            <a:chOff x="5716588" y="460375"/>
            <a:chExt cx="1093787" cy="714375"/>
          </a:xfrm>
        </p:grpSpPr>
        <p:sp>
          <p:nvSpPr>
            <p:cNvPr id="1932" name="Google Shape;1932;p35"/>
            <p:cNvSpPr/>
            <p:nvPr/>
          </p:nvSpPr>
          <p:spPr>
            <a:xfrm>
              <a:off x="5716588" y="460375"/>
              <a:ext cx="427037" cy="714375"/>
            </a:xfrm>
            <a:custGeom>
              <a:avLst/>
              <a:gdLst/>
              <a:ahLst/>
              <a:cxnLst/>
              <a:rect l="l" t="t" r="r" b="b"/>
              <a:pathLst>
                <a:path w="269" h="450" extrusionOk="0">
                  <a:moveTo>
                    <a:pt x="266" y="55"/>
                  </a:moveTo>
                  <a:lnTo>
                    <a:pt x="262" y="53"/>
                  </a:lnTo>
                  <a:lnTo>
                    <a:pt x="98" y="226"/>
                  </a:lnTo>
                  <a:lnTo>
                    <a:pt x="260" y="395"/>
                  </a:lnTo>
                  <a:lnTo>
                    <a:pt x="213" y="439"/>
                  </a:lnTo>
                  <a:lnTo>
                    <a:pt x="12" y="226"/>
                  </a:lnTo>
                  <a:lnTo>
                    <a:pt x="213" y="12"/>
                  </a:lnTo>
                  <a:lnTo>
                    <a:pt x="262" y="59"/>
                  </a:lnTo>
                  <a:lnTo>
                    <a:pt x="266" y="55"/>
                  </a:lnTo>
                  <a:lnTo>
                    <a:pt x="262" y="53"/>
                  </a:lnTo>
                  <a:lnTo>
                    <a:pt x="266" y="55"/>
                  </a:lnTo>
                  <a:lnTo>
                    <a:pt x="267" y="53"/>
                  </a:lnTo>
                  <a:lnTo>
                    <a:pt x="213" y="0"/>
                  </a:lnTo>
                  <a:lnTo>
                    <a:pt x="0" y="226"/>
                  </a:lnTo>
                  <a:lnTo>
                    <a:pt x="213" y="450"/>
                  </a:lnTo>
                  <a:lnTo>
                    <a:pt x="269" y="395"/>
                  </a:lnTo>
                  <a:lnTo>
                    <a:pt x="110" y="226"/>
                  </a:lnTo>
                  <a:lnTo>
                    <a:pt x="269" y="55"/>
                  </a:lnTo>
                  <a:lnTo>
                    <a:pt x="267" y="53"/>
                  </a:lnTo>
                  <a:lnTo>
                    <a:pt x="266" y="5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3" name="Google Shape;1933;p35"/>
            <p:cNvSpPr/>
            <p:nvPr/>
          </p:nvSpPr>
          <p:spPr>
            <a:xfrm>
              <a:off x="6048375" y="460375"/>
              <a:ext cx="430212" cy="714375"/>
            </a:xfrm>
            <a:custGeom>
              <a:avLst/>
              <a:gdLst/>
              <a:ahLst/>
              <a:cxnLst/>
              <a:rect l="l" t="t" r="r" b="b"/>
              <a:pathLst>
                <a:path w="271" h="450" extrusionOk="0">
                  <a:moveTo>
                    <a:pt x="265" y="55"/>
                  </a:moveTo>
                  <a:lnTo>
                    <a:pt x="261" y="53"/>
                  </a:lnTo>
                  <a:lnTo>
                    <a:pt x="98" y="226"/>
                  </a:lnTo>
                  <a:lnTo>
                    <a:pt x="260" y="395"/>
                  </a:lnTo>
                  <a:lnTo>
                    <a:pt x="213" y="439"/>
                  </a:lnTo>
                  <a:lnTo>
                    <a:pt x="11" y="226"/>
                  </a:lnTo>
                  <a:lnTo>
                    <a:pt x="213" y="12"/>
                  </a:lnTo>
                  <a:lnTo>
                    <a:pt x="261" y="59"/>
                  </a:lnTo>
                  <a:lnTo>
                    <a:pt x="265" y="55"/>
                  </a:lnTo>
                  <a:lnTo>
                    <a:pt x="261" y="53"/>
                  </a:lnTo>
                  <a:lnTo>
                    <a:pt x="265" y="55"/>
                  </a:lnTo>
                  <a:lnTo>
                    <a:pt x="267" y="53"/>
                  </a:lnTo>
                  <a:lnTo>
                    <a:pt x="213" y="0"/>
                  </a:lnTo>
                  <a:lnTo>
                    <a:pt x="0" y="226"/>
                  </a:lnTo>
                  <a:lnTo>
                    <a:pt x="213" y="450"/>
                  </a:lnTo>
                  <a:lnTo>
                    <a:pt x="271" y="395"/>
                  </a:lnTo>
                  <a:lnTo>
                    <a:pt x="109" y="226"/>
                  </a:lnTo>
                  <a:lnTo>
                    <a:pt x="271" y="55"/>
                  </a:lnTo>
                  <a:lnTo>
                    <a:pt x="267" y="53"/>
                  </a:lnTo>
                  <a:lnTo>
                    <a:pt x="265" y="5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4" name="Google Shape;1934;p35"/>
            <p:cNvSpPr/>
            <p:nvPr/>
          </p:nvSpPr>
          <p:spPr>
            <a:xfrm>
              <a:off x="6383338" y="460375"/>
              <a:ext cx="427037" cy="714375"/>
            </a:xfrm>
            <a:custGeom>
              <a:avLst/>
              <a:gdLst/>
              <a:ahLst/>
              <a:cxnLst/>
              <a:rect l="l" t="t" r="r" b="b"/>
              <a:pathLst>
                <a:path w="269" h="450" extrusionOk="0">
                  <a:moveTo>
                    <a:pt x="263" y="55"/>
                  </a:moveTo>
                  <a:lnTo>
                    <a:pt x="259" y="53"/>
                  </a:lnTo>
                  <a:lnTo>
                    <a:pt x="97" y="226"/>
                  </a:lnTo>
                  <a:lnTo>
                    <a:pt x="257" y="395"/>
                  </a:lnTo>
                  <a:lnTo>
                    <a:pt x="212" y="439"/>
                  </a:lnTo>
                  <a:lnTo>
                    <a:pt x="9" y="226"/>
                  </a:lnTo>
                  <a:lnTo>
                    <a:pt x="212" y="12"/>
                  </a:lnTo>
                  <a:lnTo>
                    <a:pt x="259" y="59"/>
                  </a:lnTo>
                  <a:lnTo>
                    <a:pt x="263" y="55"/>
                  </a:lnTo>
                  <a:lnTo>
                    <a:pt x="259" y="53"/>
                  </a:lnTo>
                  <a:lnTo>
                    <a:pt x="263" y="55"/>
                  </a:lnTo>
                  <a:lnTo>
                    <a:pt x="265" y="53"/>
                  </a:lnTo>
                  <a:lnTo>
                    <a:pt x="210" y="0"/>
                  </a:lnTo>
                  <a:lnTo>
                    <a:pt x="0" y="226"/>
                  </a:lnTo>
                  <a:lnTo>
                    <a:pt x="210" y="450"/>
                  </a:lnTo>
                  <a:lnTo>
                    <a:pt x="269" y="395"/>
                  </a:lnTo>
                  <a:lnTo>
                    <a:pt x="107" y="226"/>
                  </a:lnTo>
                  <a:lnTo>
                    <a:pt x="269" y="55"/>
                  </a:lnTo>
                  <a:lnTo>
                    <a:pt x="265" y="53"/>
                  </a:lnTo>
                  <a:lnTo>
                    <a:pt x="263" y="5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 name="Rectangle 3"/>
          <p:cNvSpPr/>
          <p:nvPr/>
        </p:nvSpPr>
        <p:spPr>
          <a:xfrm>
            <a:off x="1676696" y="399323"/>
            <a:ext cx="5398466" cy="579967"/>
          </a:xfrm>
          <a:prstGeom prst="rect">
            <a:avLst/>
          </a:prstGeom>
        </p:spPr>
        <p:txBody>
          <a:bodyPr wrap="none">
            <a:spAutoFit/>
          </a:bodyPr>
          <a:lstStyle/>
          <a:p>
            <a:pPr algn="ctr">
              <a:lnSpc>
                <a:spcPct val="150000"/>
              </a:lnSpc>
            </a:pPr>
            <a:r>
              <a:rPr lang="en-US" sz="2400" b="1" kern="1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CHƯƠNG 4 </a:t>
            </a:r>
            <a:r>
              <a:rPr lang="vi-VN" sz="2400" b="1" kern="1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KẾT QUẢ NGHIÊN CỨU</a:t>
            </a:r>
            <a:endParaRPr lang="en-US" sz="2400" b="1" kern="1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 name="Rectangle 1"/>
          <p:cNvSpPr/>
          <p:nvPr/>
        </p:nvSpPr>
        <p:spPr>
          <a:xfrm>
            <a:off x="893142" y="840255"/>
            <a:ext cx="2525050" cy="416011"/>
          </a:xfrm>
          <a:prstGeom prst="rect">
            <a:avLst/>
          </a:prstGeom>
        </p:spPr>
        <p:txBody>
          <a:bodyPr wrap="none">
            <a:spAutoFit/>
          </a:bodyPr>
          <a:lstStyle/>
          <a:p>
            <a:pPr algn="just">
              <a:lnSpc>
                <a:spcPct val="150000"/>
              </a:lnSpc>
            </a:pPr>
            <a:r>
              <a:rPr lang="en-US" sz="1600" b="1" kern="100" dirty="0">
                <a:solidFill>
                  <a:schemeClr val="tx1"/>
                </a:solidFill>
                <a:latin typeface="+mn-lt"/>
                <a:ea typeface="Times New Roman" panose="02020603050405020304" pitchFamily="18" charset="0"/>
                <a:cs typeface="Times New Roman" panose="02020603050405020304" pitchFamily="18" charset="0"/>
              </a:rPr>
              <a:t>4.4 </a:t>
            </a:r>
            <a:r>
              <a:rPr lang="vi-VN" sz="1600" b="1" kern="100" dirty="0">
                <a:solidFill>
                  <a:schemeClr val="tx1"/>
                </a:solidFill>
                <a:latin typeface="+mn-lt"/>
                <a:ea typeface="Times New Roman" panose="02020603050405020304" pitchFamily="18" charset="0"/>
                <a:cs typeface="Times New Roman" panose="02020603050405020304" pitchFamily="18" charset="0"/>
              </a:rPr>
              <a:t>Kết quả thử nghiệm </a:t>
            </a:r>
            <a:endParaRPr lang="en-US" sz="1600" b="1" kern="100" dirty="0">
              <a:solidFill>
                <a:schemeClr val="tx1"/>
              </a:solidFill>
              <a:latin typeface="+mn-lt"/>
              <a:ea typeface="Times New Roman" panose="02020603050405020304" pitchFamily="18" charset="0"/>
              <a:cs typeface="Times New Roman" panose="02020603050405020304" pitchFamily="18" charset="0"/>
            </a:endParaRPr>
          </a:p>
        </p:txBody>
      </p:sp>
      <p:sp>
        <p:nvSpPr>
          <p:cNvPr id="5" name="Rectangle 4"/>
          <p:cNvSpPr/>
          <p:nvPr/>
        </p:nvSpPr>
        <p:spPr>
          <a:xfrm>
            <a:off x="1303693" y="1158285"/>
            <a:ext cx="1308371" cy="307777"/>
          </a:xfrm>
          <a:prstGeom prst="rect">
            <a:avLst/>
          </a:prstGeom>
        </p:spPr>
        <p:txBody>
          <a:bodyPr wrap="none">
            <a:spAutoFit/>
          </a:bodyPr>
          <a:lstStyle/>
          <a:p>
            <a:r>
              <a:rPr lang="en-US" b="1" dirty="0" err="1">
                <a:solidFill>
                  <a:schemeClr val="tx1"/>
                </a:solidFill>
              </a:rPr>
              <a:t>Đổi</a:t>
            </a:r>
            <a:r>
              <a:rPr lang="en-US" b="1" dirty="0">
                <a:solidFill>
                  <a:schemeClr val="tx1"/>
                </a:solidFill>
              </a:rPr>
              <a:t> </a:t>
            </a:r>
            <a:r>
              <a:rPr lang="en-US" b="1" dirty="0" err="1">
                <a:solidFill>
                  <a:schemeClr val="tx1"/>
                </a:solidFill>
              </a:rPr>
              <a:t>mật</a:t>
            </a:r>
            <a:r>
              <a:rPr lang="en-US" b="1" dirty="0">
                <a:solidFill>
                  <a:schemeClr val="tx1"/>
                </a:solidFill>
              </a:rPr>
              <a:t> </a:t>
            </a:r>
            <a:r>
              <a:rPr lang="en-US" b="1" dirty="0" err="1">
                <a:solidFill>
                  <a:schemeClr val="tx1"/>
                </a:solidFill>
              </a:rPr>
              <a:t>khẩu</a:t>
            </a:r>
            <a:endParaRPr lang="en-US" dirty="0">
              <a:solidFill>
                <a:schemeClr val="tx1"/>
              </a:solidFill>
            </a:endParaRPr>
          </a:p>
        </p:txBody>
      </p:sp>
      <p:pic>
        <p:nvPicPr>
          <p:cNvPr id="36" name="Picture 35" descr="A screenshot of a computer&#10;&#10;Description automatically generated"/>
          <p:cNvPicPr/>
          <p:nvPr/>
        </p:nvPicPr>
        <p:blipFill>
          <a:blip r:embed="rId3"/>
          <a:stretch>
            <a:fillRect/>
          </a:stretch>
        </p:blipFill>
        <p:spPr>
          <a:xfrm>
            <a:off x="1417230" y="1562957"/>
            <a:ext cx="5760720" cy="2727325"/>
          </a:xfrm>
          <a:prstGeom prst="rect">
            <a:avLst/>
          </a:prstGeom>
        </p:spPr>
      </p:pic>
    </p:spTree>
    <p:extLst>
      <p:ext uri="{BB962C8B-B14F-4D97-AF65-F5344CB8AC3E}">
        <p14:creationId xmlns:p14="http://schemas.microsoft.com/office/powerpoint/2010/main" val="71080835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04"/>
        <p:cNvGrpSpPr/>
        <p:nvPr/>
      </p:nvGrpSpPr>
      <p:grpSpPr>
        <a:xfrm>
          <a:off x="0" y="0"/>
          <a:ext cx="0" cy="0"/>
          <a:chOff x="0" y="0"/>
          <a:chExt cx="0" cy="0"/>
        </a:xfrm>
      </p:grpSpPr>
      <p:grpSp>
        <p:nvGrpSpPr>
          <p:cNvPr id="1907" name="Google Shape;1907;p35"/>
          <p:cNvGrpSpPr/>
          <p:nvPr/>
        </p:nvGrpSpPr>
        <p:grpSpPr>
          <a:xfrm flipH="1">
            <a:off x="7561079" y="3891014"/>
            <a:ext cx="1165225" cy="1195388"/>
            <a:chOff x="4767263" y="2460638"/>
            <a:chExt cx="1165225" cy="1195388"/>
          </a:xfrm>
        </p:grpSpPr>
        <p:sp>
          <p:nvSpPr>
            <p:cNvPr id="1908" name="Google Shape;1908;p35"/>
            <p:cNvSpPr/>
            <p:nvPr/>
          </p:nvSpPr>
          <p:spPr>
            <a:xfrm>
              <a:off x="4767263" y="2460638"/>
              <a:ext cx="1165225" cy="1195388"/>
            </a:xfrm>
            <a:custGeom>
              <a:avLst/>
              <a:gdLst/>
              <a:ahLst/>
              <a:cxnLst/>
              <a:rect l="l" t="t" r="r" b="b"/>
              <a:pathLst>
                <a:path w="390" h="401" extrusionOk="0">
                  <a:moveTo>
                    <a:pt x="390" y="143"/>
                  </a:moveTo>
                  <a:cubicBezTo>
                    <a:pt x="376" y="102"/>
                    <a:pt x="350" y="66"/>
                    <a:pt x="316" y="41"/>
                  </a:cubicBezTo>
                  <a:cubicBezTo>
                    <a:pt x="281" y="15"/>
                    <a:pt x="239" y="0"/>
                    <a:pt x="193" y="0"/>
                  </a:cubicBezTo>
                  <a:cubicBezTo>
                    <a:pt x="193" y="14"/>
                    <a:pt x="193" y="14"/>
                    <a:pt x="193" y="14"/>
                  </a:cubicBezTo>
                  <a:cubicBezTo>
                    <a:pt x="86" y="14"/>
                    <a:pt x="0" y="100"/>
                    <a:pt x="0" y="207"/>
                  </a:cubicBezTo>
                  <a:cubicBezTo>
                    <a:pt x="0" y="314"/>
                    <a:pt x="86" y="401"/>
                    <a:pt x="193" y="401"/>
                  </a:cubicBezTo>
                  <a:cubicBezTo>
                    <a:pt x="300" y="401"/>
                    <a:pt x="386" y="314"/>
                    <a:pt x="386" y="207"/>
                  </a:cubicBezTo>
                  <a:cubicBezTo>
                    <a:pt x="386" y="186"/>
                    <a:pt x="383" y="166"/>
                    <a:pt x="377" y="147"/>
                  </a:cubicBezTo>
                  <a:lnTo>
                    <a:pt x="390" y="143"/>
                  </a:lnTo>
                  <a:close/>
                  <a:moveTo>
                    <a:pt x="384" y="207"/>
                  </a:moveTo>
                  <a:cubicBezTo>
                    <a:pt x="384" y="260"/>
                    <a:pt x="363" y="308"/>
                    <a:pt x="328" y="342"/>
                  </a:cubicBezTo>
                  <a:cubicBezTo>
                    <a:pt x="294" y="377"/>
                    <a:pt x="246" y="398"/>
                    <a:pt x="193" y="398"/>
                  </a:cubicBezTo>
                  <a:cubicBezTo>
                    <a:pt x="140" y="398"/>
                    <a:pt x="92" y="377"/>
                    <a:pt x="58" y="342"/>
                  </a:cubicBezTo>
                  <a:cubicBezTo>
                    <a:pt x="23" y="308"/>
                    <a:pt x="2" y="260"/>
                    <a:pt x="2" y="207"/>
                  </a:cubicBezTo>
                  <a:cubicBezTo>
                    <a:pt x="2" y="154"/>
                    <a:pt x="23" y="107"/>
                    <a:pt x="58" y="72"/>
                  </a:cubicBezTo>
                  <a:cubicBezTo>
                    <a:pt x="92" y="37"/>
                    <a:pt x="140" y="16"/>
                    <a:pt x="193" y="16"/>
                  </a:cubicBezTo>
                  <a:cubicBezTo>
                    <a:pt x="193" y="30"/>
                    <a:pt x="193" y="30"/>
                    <a:pt x="193" y="30"/>
                  </a:cubicBezTo>
                  <a:cubicBezTo>
                    <a:pt x="232" y="30"/>
                    <a:pt x="269" y="43"/>
                    <a:pt x="298" y="64"/>
                  </a:cubicBezTo>
                  <a:cubicBezTo>
                    <a:pt x="328" y="86"/>
                    <a:pt x="350" y="117"/>
                    <a:pt x="362" y="152"/>
                  </a:cubicBezTo>
                  <a:cubicBezTo>
                    <a:pt x="375" y="148"/>
                    <a:pt x="375" y="148"/>
                    <a:pt x="375" y="148"/>
                  </a:cubicBezTo>
                  <a:cubicBezTo>
                    <a:pt x="381" y="167"/>
                    <a:pt x="384" y="187"/>
                    <a:pt x="384" y="20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9" name="Google Shape;1909;p35"/>
            <p:cNvSpPr/>
            <p:nvPr/>
          </p:nvSpPr>
          <p:spPr>
            <a:xfrm>
              <a:off x="4851400" y="3232163"/>
              <a:ext cx="111125" cy="53975"/>
            </a:xfrm>
            <a:custGeom>
              <a:avLst/>
              <a:gdLst/>
              <a:ahLst/>
              <a:cxnLst/>
              <a:rect l="l" t="t" r="r" b="b"/>
              <a:pathLst>
                <a:path w="37" h="18" extrusionOk="0">
                  <a:moveTo>
                    <a:pt x="36" y="0"/>
                  </a:moveTo>
                  <a:cubicBezTo>
                    <a:pt x="0" y="14"/>
                    <a:pt x="0" y="14"/>
                    <a:pt x="0" y="14"/>
                  </a:cubicBezTo>
                  <a:cubicBezTo>
                    <a:pt x="0" y="15"/>
                    <a:pt x="1" y="17"/>
                    <a:pt x="1" y="18"/>
                  </a:cubicBezTo>
                  <a:cubicBezTo>
                    <a:pt x="37" y="3"/>
                    <a:pt x="37" y="3"/>
                    <a:pt x="37" y="3"/>
                  </a:cubicBezTo>
                  <a:cubicBezTo>
                    <a:pt x="37" y="2"/>
                    <a:pt x="36" y="1"/>
                    <a:pt x="36"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0" name="Google Shape;1910;p35"/>
            <p:cNvSpPr/>
            <p:nvPr/>
          </p:nvSpPr>
          <p:spPr>
            <a:xfrm>
              <a:off x="4840288" y="3206763"/>
              <a:ext cx="112712" cy="47625"/>
            </a:xfrm>
            <a:custGeom>
              <a:avLst/>
              <a:gdLst/>
              <a:ahLst/>
              <a:cxnLst/>
              <a:rect l="l" t="t" r="r" b="b"/>
              <a:pathLst>
                <a:path w="38" h="16" extrusionOk="0">
                  <a:moveTo>
                    <a:pt x="37" y="0"/>
                  </a:moveTo>
                  <a:cubicBezTo>
                    <a:pt x="0" y="12"/>
                    <a:pt x="0" y="12"/>
                    <a:pt x="0" y="12"/>
                  </a:cubicBezTo>
                  <a:cubicBezTo>
                    <a:pt x="0" y="14"/>
                    <a:pt x="1" y="15"/>
                    <a:pt x="1" y="16"/>
                  </a:cubicBezTo>
                  <a:cubicBezTo>
                    <a:pt x="38" y="4"/>
                    <a:pt x="38" y="4"/>
                    <a:pt x="38" y="4"/>
                  </a:cubicBezTo>
                  <a:cubicBezTo>
                    <a:pt x="37" y="2"/>
                    <a:pt x="37" y="1"/>
                    <a:pt x="3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1" name="Google Shape;1911;p35"/>
            <p:cNvSpPr/>
            <p:nvPr/>
          </p:nvSpPr>
          <p:spPr>
            <a:xfrm>
              <a:off x="4864100" y="3257563"/>
              <a:ext cx="109537" cy="61913"/>
            </a:xfrm>
            <a:custGeom>
              <a:avLst/>
              <a:gdLst/>
              <a:ahLst/>
              <a:cxnLst/>
              <a:rect l="l" t="t" r="r" b="b"/>
              <a:pathLst>
                <a:path w="37" h="21" extrusionOk="0">
                  <a:moveTo>
                    <a:pt x="35" y="0"/>
                  </a:moveTo>
                  <a:cubicBezTo>
                    <a:pt x="0" y="17"/>
                    <a:pt x="0" y="17"/>
                    <a:pt x="0" y="17"/>
                  </a:cubicBezTo>
                  <a:cubicBezTo>
                    <a:pt x="1" y="18"/>
                    <a:pt x="2" y="19"/>
                    <a:pt x="2" y="21"/>
                  </a:cubicBezTo>
                  <a:cubicBezTo>
                    <a:pt x="37" y="3"/>
                    <a:pt x="37" y="3"/>
                    <a:pt x="37" y="3"/>
                  </a:cubicBezTo>
                  <a:cubicBezTo>
                    <a:pt x="36" y="2"/>
                    <a:pt x="36" y="1"/>
                    <a:pt x="35"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2" name="Google Shape;1912;p35"/>
            <p:cNvSpPr/>
            <p:nvPr/>
          </p:nvSpPr>
          <p:spPr>
            <a:xfrm>
              <a:off x="4881563" y="3281375"/>
              <a:ext cx="104775" cy="68263"/>
            </a:xfrm>
            <a:custGeom>
              <a:avLst/>
              <a:gdLst/>
              <a:ahLst/>
              <a:cxnLst/>
              <a:rect l="l" t="t" r="r" b="b"/>
              <a:pathLst>
                <a:path w="35" h="23" extrusionOk="0">
                  <a:moveTo>
                    <a:pt x="33" y="0"/>
                  </a:moveTo>
                  <a:cubicBezTo>
                    <a:pt x="0" y="19"/>
                    <a:pt x="0" y="19"/>
                    <a:pt x="0" y="19"/>
                  </a:cubicBezTo>
                  <a:cubicBezTo>
                    <a:pt x="0" y="20"/>
                    <a:pt x="1" y="22"/>
                    <a:pt x="2" y="23"/>
                  </a:cubicBezTo>
                  <a:cubicBezTo>
                    <a:pt x="35" y="3"/>
                    <a:pt x="35" y="3"/>
                    <a:pt x="35" y="3"/>
                  </a:cubicBezTo>
                  <a:cubicBezTo>
                    <a:pt x="35" y="2"/>
                    <a:pt x="34" y="1"/>
                    <a:pt x="33"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3" name="Google Shape;1913;p35"/>
            <p:cNvSpPr/>
            <p:nvPr/>
          </p:nvSpPr>
          <p:spPr>
            <a:xfrm>
              <a:off x="4814888" y="3125800"/>
              <a:ext cx="117475" cy="26988"/>
            </a:xfrm>
            <a:custGeom>
              <a:avLst/>
              <a:gdLst/>
              <a:ahLst/>
              <a:cxnLst/>
              <a:rect l="l" t="t" r="r" b="b"/>
              <a:pathLst>
                <a:path w="39" h="9" extrusionOk="0">
                  <a:moveTo>
                    <a:pt x="39" y="0"/>
                  </a:moveTo>
                  <a:cubicBezTo>
                    <a:pt x="0" y="5"/>
                    <a:pt x="0" y="5"/>
                    <a:pt x="0" y="5"/>
                  </a:cubicBezTo>
                  <a:cubicBezTo>
                    <a:pt x="1" y="6"/>
                    <a:pt x="1" y="8"/>
                    <a:pt x="1" y="9"/>
                  </a:cubicBezTo>
                  <a:cubicBezTo>
                    <a:pt x="39" y="4"/>
                    <a:pt x="39" y="4"/>
                    <a:pt x="39" y="4"/>
                  </a:cubicBezTo>
                  <a:cubicBezTo>
                    <a:pt x="39" y="3"/>
                    <a:pt x="39" y="2"/>
                    <a:pt x="39"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4" name="Google Shape;1914;p35"/>
            <p:cNvSpPr/>
            <p:nvPr/>
          </p:nvSpPr>
          <p:spPr>
            <a:xfrm>
              <a:off x="4813300" y="3098813"/>
              <a:ext cx="115887" cy="20638"/>
            </a:xfrm>
            <a:custGeom>
              <a:avLst/>
              <a:gdLst/>
              <a:ahLst/>
              <a:cxnLst/>
              <a:rect l="l" t="t" r="r" b="b"/>
              <a:pathLst>
                <a:path w="39" h="7" extrusionOk="0">
                  <a:moveTo>
                    <a:pt x="39" y="0"/>
                  </a:moveTo>
                  <a:cubicBezTo>
                    <a:pt x="0" y="2"/>
                    <a:pt x="0" y="2"/>
                    <a:pt x="0" y="2"/>
                  </a:cubicBezTo>
                  <a:cubicBezTo>
                    <a:pt x="0" y="4"/>
                    <a:pt x="1" y="5"/>
                    <a:pt x="1" y="7"/>
                  </a:cubicBezTo>
                  <a:cubicBezTo>
                    <a:pt x="39" y="4"/>
                    <a:pt x="39" y="4"/>
                    <a:pt x="39" y="4"/>
                  </a:cubicBezTo>
                  <a:cubicBezTo>
                    <a:pt x="39" y="3"/>
                    <a:pt x="39" y="2"/>
                    <a:pt x="39"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5" name="Google Shape;1915;p35"/>
            <p:cNvSpPr/>
            <p:nvPr/>
          </p:nvSpPr>
          <p:spPr>
            <a:xfrm>
              <a:off x="4916488" y="3325825"/>
              <a:ext cx="101600" cy="80963"/>
            </a:xfrm>
            <a:custGeom>
              <a:avLst/>
              <a:gdLst/>
              <a:ahLst/>
              <a:cxnLst/>
              <a:rect l="l" t="t" r="r" b="b"/>
              <a:pathLst>
                <a:path w="34" h="27" extrusionOk="0">
                  <a:moveTo>
                    <a:pt x="31" y="0"/>
                  </a:moveTo>
                  <a:cubicBezTo>
                    <a:pt x="0" y="24"/>
                    <a:pt x="0" y="24"/>
                    <a:pt x="0" y="24"/>
                  </a:cubicBezTo>
                  <a:cubicBezTo>
                    <a:pt x="1" y="25"/>
                    <a:pt x="2" y="26"/>
                    <a:pt x="3" y="27"/>
                  </a:cubicBezTo>
                  <a:cubicBezTo>
                    <a:pt x="34" y="3"/>
                    <a:pt x="34" y="3"/>
                    <a:pt x="34" y="3"/>
                  </a:cubicBezTo>
                  <a:cubicBezTo>
                    <a:pt x="33" y="2"/>
                    <a:pt x="32" y="1"/>
                    <a:pt x="31"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6" name="Google Shape;1916;p35"/>
            <p:cNvSpPr/>
            <p:nvPr/>
          </p:nvSpPr>
          <p:spPr>
            <a:xfrm>
              <a:off x="4821238" y="3155963"/>
              <a:ext cx="117475" cy="31750"/>
            </a:xfrm>
            <a:custGeom>
              <a:avLst/>
              <a:gdLst/>
              <a:ahLst/>
              <a:cxnLst/>
              <a:rect l="l" t="t" r="r" b="b"/>
              <a:pathLst>
                <a:path w="39" h="11" extrusionOk="0">
                  <a:moveTo>
                    <a:pt x="38" y="0"/>
                  </a:moveTo>
                  <a:cubicBezTo>
                    <a:pt x="0" y="6"/>
                    <a:pt x="0" y="6"/>
                    <a:pt x="0" y="6"/>
                  </a:cubicBezTo>
                  <a:cubicBezTo>
                    <a:pt x="0" y="8"/>
                    <a:pt x="1" y="9"/>
                    <a:pt x="1" y="11"/>
                  </a:cubicBezTo>
                  <a:cubicBezTo>
                    <a:pt x="39" y="3"/>
                    <a:pt x="39" y="3"/>
                    <a:pt x="39" y="3"/>
                  </a:cubicBezTo>
                  <a:cubicBezTo>
                    <a:pt x="39" y="2"/>
                    <a:pt x="38" y="1"/>
                    <a:pt x="38"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7" name="Google Shape;1917;p35"/>
            <p:cNvSpPr/>
            <p:nvPr/>
          </p:nvSpPr>
          <p:spPr>
            <a:xfrm>
              <a:off x="4830763" y="3179775"/>
              <a:ext cx="112712" cy="41275"/>
            </a:xfrm>
            <a:custGeom>
              <a:avLst/>
              <a:gdLst/>
              <a:ahLst/>
              <a:cxnLst/>
              <a:rect l="l" t="t" r="r" b="b"/>
              <a:pathLst>
                <a:path w="38" h="14" extrusionOk="0">
                  <a:moveTo>
                    <a:pt x="37" y="0"/>
                  </a:moveTo>
                  <a:cubicBezTo>
                    <a:pt x="0" y="10"/>
                    <a:pt x="0" y="10"/>
                    <a:pt x="0" y="10"/>
                  </a:cubicBezTo>
                  <a:cubicBezTo>
                    <a:pt x="0" y="11"/>
                    <a:pt x="0" y="13"/>
                    <a:pt x="1" y="14"/>
                  </a:cubicBezTo>
                  <a:cubicBezTo>
                    <a:pt x="38" y="4"/>
                    <a:pt x="38" y="4"/>
                    <a:pt x="38" y="4"/>
                  </a:cubicBezTo>
                  <a:cubicBezTo>
                    <a:pt x="38" y="3"/>
                    <a:pt x="37" y="2"/>
                    <a:pt x="3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8" name="Google Shape;1918;p35"/>
            <p:cNvSpPr/>
            <p:nvPr/>
          </p:nvSpPr>
          <p:spPr>
            <a:xfrm>
              <a:off x="4899025" y="3305188"/>
              <a:ext cx="101600" cy="74613"/>
            </a:xfrm>
            <a:custGeom>
              <a:avLst/>
              <a:gdLst/>
              <a:ahLst/>
              <a:cxnLst/>
              <a:rect l="l" t="t" r="r" b="b"/>
              <a:pathLst>
                <a:path w="34" h="25" extrusionOk="0">
                  <a:moveTo>
                    <a:pt x="32" y="0"/>
                  </a:moveTo>
                  <a:cubicBezTo>
                    <a:pt x="0" y="21"/>
                    <a:pt x="0" y="21"/>
                    <a:pt x="0" y="21"/>
                  </a:cubicBezTo>
                  <a:cubicBezTo>
                    <a:pt x="1" y="22"/>
                    <a:pt x="1" y="24"/>
                    <a:pt x="2" y="25"/>
                  </a:cubicBezTo>
                  <a:cubicBezTo>
                    <a:pt x="34" y="3"/>
                    <a:pt x="34" y="3"/>
                    <a:pt x="34" y="3"/>
                  </a:cubicBezTo>
                  <a:cubicBezTo>
                    <a:pt x="34" y="2"/>
                    <a:pt x="33" y="1"/>
                    <a:pt x="32"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9" name="Google Shape;1919;p35"/>
            <p:cNvSpPr/>
            <p:nvPr/>
          </p:nvSpPr>
          <p:spPr>
            <a:xfrm>
              <a:off x="5135563" y="3459175"/>
              <a:ext cx="52387" cy="111125"/>
            </a:xfrm>
            <a:custGeom>
              <a:avLst/>
              <a:gdLst/>
              <a:ahLst/>
              <a:cxnLst/>
              <a:rect l="l" t="t" r="r" b="b"/>
              <a:pathLst>
                <a:path w="18" h="37" extrusionOk="0">
                  <a:moveTo>
                    <a:pt x="15" y="0"/>
                  </a:moveTo>
                  <a:cubicBezTo>
                    <a:pt x="0" y="36"/>
                    <a:pt x="0" y="36"/>
                    <a:pt x="0" y="36"/>
                  </a:cubicBezTo>
                  <a:cubicBezTo>
                    <a:pt x="1" y="36"/>
                    <a:pt x="3" y="37"/>
                    <a:pt x="4" y="37"/>
                  </a:cubicBezTo>
                  <a:cubicBezTo>
                    <a:pt x="18" y="1"/>
                    <a:pt x="18" y="1"/>
                    <a:pt x="18" y="1"/>
                  </a:cubicBezTo>
                  <a:cubicBezTo>
                    <a:pt x="17" y="1"/>
                    <a:pt x="16" y="1"/>
                    <a:pt x="15"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0" name="Google Shape;1920;p35"/>
            <p:cNvSpPr/>
            <p:nvPr/>
          </p:nvSpPr>
          <p:spPr>
            <a:xfrm>
              <a:off x="5102225" y="3448063"/>
              <a:ext cx="61912" cy="109538"/>
            </a:xfrm>
            <a:custGeom>
              <a:avLst/>
              <a:gdLst/>
              <a:ahLst/>
              <a:cxnLst/>
              <a:rect l="l" t="t" r="r" b="b"/>
              <a:pathLst>
                <a:path w="21" h="37" extrusionOk="0">
                  <a:moveTo>
                    <a:pt x="18" y="0"/>
                  </a:moveTo>
                  <a:cubicBezTo>
                    <a:pt x="0" y="35"/>
                    <a:pt x="0" y="35"/>
                    <a:pt x="0" y="35"/>
                  </a:cubicBezTo>
                  <a:cubicBezTo>
                    <a:pt x="2" y="35"/>
                    <a:pt x="3" y="36"/>
                    <a:pt x="4" y="37"/>
                  </a:cubicBezTo>
                  <a:cubicBezTo>
                    <a:pt x="21" y="2"/>
                    <a:pt x="21" y="2"/>
                    <a:pt x="21" y="2"/>
                  </a:cubicBezTo>
                  <a:cubicBezTo>
                    <a:pt x="20" y="1"/>
                    <a:pt x="19" y="1"/>
                    <a:pt x="18"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1" name="Google Shape;1921;p35"/>
            <p:cNvSpPr/>
            <p:nvPr/>
          </p:nvSpPr>
          <p:spPr>
            <a:xfrm>
              <a:off x="5072063" y="3435363"/>
              <a:ext cx="68262" cy="104775"/>
            </a:xfrm>
            <a:custGeom>
              <a:avLst/>
              <a:gdLst/>
              <a:ahLst/>
              <a:cxnLst/>
              <a:rect l="l" t="t" r="r" b="b"/>
              <a:pathLst>
                <a:path w="23" h="35" extrusionOk="0">
                  <a:moveTo>
                    <a:pt x="20" y="0"/>
                  </a:moveTo>
                  <a:cubicBezTo>
                    <a:pt x="0" y="33"/>
                    <a:pt x="0" y="33"/>
                    <a:pt x="0" y="33"/>
                  </a:cubicBezTo>
                  <a:cubicBezTo>
                    <a:pt x="1" y="34"/>
                    <a:pt x="3" y="35"/>
                    <a:pt x="4" y="35"/>
                  </a:cubicBezTo>
                  <a:cubicBezTo>
                    <a:pt x="23" y="2"/>
                    <a:pt x="23" y="2"/>
                    <a:pt x="23" y="2"/>
                  </a:cubicBezTo>
                  <a:cubicBezTo>
                    <a:pt x="22" y="1"/>
                    <a:pt x="21" y="0"/>
                    <a:pt x="20"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2" name="Google Shape;1922;p35"/>
            <p:cNvSpPr/>
            <p:nvPr/>
          </p:nvSpPr>
          <p:spPr>
            <a:xfrm>
              <a:off x="4940300" y="3349638"/>
              <a:ext cx="93662" cy="82550"/>
            </a:xfrm>
            <a:custGeom>
              <a:avLst/>
              <a:gdLst/>
              <a:ahLst/>
              <a:cxnLst/>
              <a:rect l="l" t="t" r="r" b="b"/>
              <a:pathLst>
                <a:path w="31" h="28" extrusionOk="0">
                  <a:moveTo>
                    <a:pt x="29" y="0"/>
                  </a:moveTo>
                  <a:cubicBezTo>
                    <a:pt x="0" y="25"/>
                    <a:pt x="0" y="25"/>
                    <a:pt x="0" y="25"/>
                  </a:cubicBezTo>
                  <a:cubicBezTo>
                    <a:pt x="1" y="26"/>
                    <a:pt x="2" y="27"/>
                    <a:pt x="3" y="28"/>
                  </a:cubicBezTo>
                  <a:cubicBezTo>
                    <a:pt x="31" y="2"/>
                    <a:pt x="31" y="2"/>
                    <a:pt x="31" y="2"/>
                  </a:cubicBezTo>
                  <a:cubicBezTo>
                    <a:pt x="31" y="1"/>
                    <a:pt x="30" y="0"/>
                    <a:pt x="29"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3" name="Google Shape;1923;p35"/>
            <p:cNvSpPr/>
            <p:nvPr/>
          </p:nvSpPr>
          <p:spPr>
            <a:xfrm>
              <a:off x="5167313" y="3468700"/>
              <a:ext cx="47625" cy="112713"/>
            </a:xfrm>
            <a:custGeom>
              <a:avLst/>
              <a:gdLst/>
              <a:ahLst/>
              <a:cxnLst/>
              <a:rect l="l" t="t" r="r" b="b"/>
              <a:pathLst>
                <a:path w="16" h="38" extrusionOk="0">
                  <a:moveTo>
                    <a:pt x="13" y="0"/>
                  </a:moveTo>
                  <a:cubicBezTo>
                    <a:pt x="0" y="37"/>
                    <a:pt x="0" y="37"/>
                    <a:pt x="0" y="37"/>
                  </a:cubicBezTo>
                  <a:cubicBezTo>
                    <a:pt x="1" y="37"/>
                    <a:pt x="3" y="38"/>
                    <a:pt x="4" y="38"/>
                  </a:cubicBezTo>
                  <a:cubicBezTo>
                    <a:pt x="16" y="2"/>
                    <a:pt x="16" y="2"/>
                    <a:pt x="16" y="2"/>
                  </a:cubicBezTo>
                  <a:cubicBezTo>
                    <a:pt x="15" y="1"/>
                    <a:pt x="14" y="1"/>
                    <a:pt x="13"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4" name="Google Shape;1924;p35"/>
            <p:cNvSpPr/>
            <p:nvPr/>
          </p:nvSpPr>
          <p:spPr>
            <a:xfrm>
              <a:off x="5041900" y="3421075"/>
              <a:ext cx="74612" cy="101600"/>
            </a:xfrm>
            <a:custGeom>
              <a:avLst/>
              <a:gdLst/>
              <a:ahLst/>
              <a:cxnLst/>
              <a:rect l="l" t="t" r="r" b="b"/>
              <a:pathLst>
                <a:path w="25" h="34" extrusionOk="0">
                  <a:moveTo>
                    <a:pt x="22" y="0"/>
                  </a:moveTo>
                  <a:cubicBezTo>
                    <a:pt x="0" y="32"/>
                    <a:pt x="0" y="32"/>
                    <a:pt x="0" y="32"/>
                  </a:cubicBezTo>
                  <a:cubicBezTo>
                    <a:pt x="1" y="33"/>
                    <a:pt x="3" y="33"/>
                    <a:pt x="4" y="34"/>
                  </a:cubicBezTo>
                  <a:cubicBezTo>
                    <a:pt x="25" y="2"/>
                    <a:pt x="25" y="2"/>
                    <a:pt x="25" y="2"/>
                  </a:cubicBezTo>
                  <a:cubicBezTo>
                    <a:pt x="24" y="1"/>
                    <a:pt x="23" y="1"/>
                    <a:pt x="22"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5" name="Google Shape;1925;p35"/>
            <p:cNvSpPr/>
            <p:nvPr/>
          </p:nvSpPr>
          <p:spPr>
            <a:xfrm>
              <a:off x="4964113" y="3367100"/>
              <a:ext cx="90487" cy="88900"/>
            </a:xfrm>
            <a:custGeom>
              <a:avLst/>
              <a:gdLst/>
              <a:ahLst/>
              <a:cxnLst/>
              <a:rect l="l" t="t" r="r" b="b"/>
              <a:pathLst>
                <a:path w="30" h="30" extrusionOk="0">
                  <a:moveTo>
                    <a:pt x="27" y="0"/>
                  </a:moveTo>
                  <a:cubicBezTo>
                    <a:pt x="0" y="27"/>
                    <a:pt x="0" y="27"/>
                    <a:pt x="0" y="27"/>
                  </a:cubicBezTo>
                  <a:cubicBezTo>
                    <a:pt x="1" y="28"/>
                    <a:pt x="2" y="29"/>
                    <a:pt x="3" y="30"/>
                  </a:cubicBezTo>
                  <a:cubicBezTo>
                    <a:pt x="30" y="3"/>
                    <a:pt x="30" y="3"/>
                    <a:pt x="30" y="3"/>
                  </a:cubicBezTo>
                  <a:cubicBezTo>
                    <a:pt x="29" y="2"/>
                    <a:pt x="28" y="1"/>
                    <a:pt x="2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6" name="Google Shape;1926;p35"/>
            <p:cNvSpPr/>
            <p:nvPr/>
          </p:nvSpPr>
          <p:spPr>
            <a:xfrm>
              <a:off x="4989513" y="3387738"/>
              <a:ext cx="85725" cy="93663"/>
            </a:xfrm>
            <a:custGeom>
              <a:avLst/>
              <a:gdLst/>
              <a:ahLst/>
              <a:cxnLst/>
              <a:rect l="l" t="t" r="r" b="b"/>
              <a:pathLst>
                <a:path w="29" h="31" extrusionOk="0">
                  <a:moveTo>
                    <a:pt x="26" y="0"/>
                  </a:moveTo>
                  <a:cubicBezTo>
                    <a:pt x="0" y="28"/>
                    <a:pt x="0" y="28"/>
                    <a:pt x="0" y="28"/>
                  </a:cubicBezTo>
                  <a:cubicBezTo>
                    <a:pt x="1" y="29"/>
                    <a:pt x="2" y="30"/>
                    <a:pt x="3" y="31"/>
                  </a:cubicBezTo>
                  <a:cubicBezTo>
                    <a:pt x="29" y="2"/>
                    <a:pt x="29" y="2"/>
                    <a:pt x="29" y="2"/>
                  </a:cubicBezTo>
                  <a:cubicBezTo>
                    <a:pt x="28" y="1"/>
                    <a:pt x="27" y="0"/>
                    <a:pt x="26"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7" name="Google Shape;1927;p35"/>
            <p:cNvSpPr/>
            <p:nvPr/>
          </p:nvSpPr>
          <p:spPr>
            <a:xfrm>
              <a:off x="5014913" y="3403613"/>
              <a:ext cx="80962" cy="101600"/>
            </a:xfrm>
            <a:custGeom>
              <a:avLst/>
              <a:gdLst/>
              <a:ahLst/>
              <a:cxnLst/>
              <a:rect l="l" t="t" r="r" b="b"/>
              <a:pathLst>
                <a:path w="27" h="34" extrusionOk="0">
                  <a:moveTo>
                    <a:pt x="24" y="0"/>
                  </a:moveTo>
                  <a:cubicBezTo>
                    <a:pt x="0" y="31"/>
                    <a:pt x="0" y="31"/>
                    <a:pt x="0" y="31"/>
                  </a:cubicBezTo>
                  <a:cubicBezTo>
                    <a:pt x="1" y="32"/>
                    <a:pt x="2" y="33"/>
                    <a:pt x="3" y="34"/>
                  </a:cubicBezTo>
                  <a:cubicBezTo>
                    <a:pt x="27" y="3"/>
                    <a:pt x="27" y="3"/>
                    <a:pt x="27" y="3"/>
                  </a:cubicBezTo>
                  <a:cubicBezTo>
                    <a:pt x="26" y="2"/>
                    <a:pt x="25" y="1"/>
                    <a:pt x="24"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8" name="Google Shape;1928;p35"/>
            <p:cNvSpPr/>
            <p:nvPr/>
          </p:nvSpPr>
          <p:spPr>
            <a:xfrm>
              <a:off x="4813300" y="2579700"/>
              <a:ext cx="1028700" cy="996950"/>
            </a:xfrm>
            <a:custGeom>
              <a:avLst/>
              <a:gdLst/>
              <a:ahLst/>
              <a:cxnLst/>
              <a:rect l="l" t="t" r="r" b="b"/>
              <a:pathLst>
                <a:path w="345" h="334" extrusionOk="0">
                  <a:moveTo>
                    <a:pt x="178" y="0"/>
                  </a:moveTo>
                  <a:cubicBezTo>
                    <a:pt x="86" y="0"/>
                    <a:pt x="11" y="75"/>
                    <a:pt x="11" y="167"/>
                  </a:cubicBezTo>
                  <a:cubicBezTo>
                    <a:pt x="0" y="167"/>
                    <a:pt x="0" y="167"/>
                    <a:pt x="0" y="167"/>
                  </a:cubicBezTo>
                  <a:cubicBezTo>
                    <a:pt x="0" y="168"/>
                    <a:pt x="0" y="169"/>
                    <a:pt x="0" y="169"/>
                  </a:cubicBezTo>
                  <a:cubicBezTo>
                    <a:pt x="39" y="169"/>
                    <a:pt x="39" y="169"/>
                    <a:pt x="39" y="169"/>
                  </a:cubicBezTo>
                  <a:cubicBezTo>
                    <a:pt x="39" y="168"/>
                    <a:pt x="39" y="168"/>
                    <a:pt x="39" y="167"/>
                  </a:cubicBezTo>
                  <a:cubicBezTo>
                    <a:pt x="28" y="167"/>
                    <a:pt x="28" y="167"/>
                    <a:pt x="28" y="167"/>
                  </a:cubicBezTo>
                  <a:cubicBezTo>
                    <a:pt x="28" y="126"/>
                    <a:pt x="45" y="88"/>
                    <a:pt x="72" y="61"/>
                  </a:cubicBezTo>
                  <a:cubicBezTo>
                    <a:pt x="99" y="34"/>
                    <a:pt x="137" y="17"/>
                    <a:pt x="178" y="17"/>
                  </a:cubicBezTo>
                  <a:cubicBezTo>
                    <a:pt x="219" y="17"/>
                    <a:pt x="257" y="34"/>
                    <a:pt x="284" y="61"/>
                  </a:cubicBezTo>
                  <a:cubicBezTo>
                    <a:pt x="311" y="88"/>
                    <a:pt x="328" y="126"/>
                    <a:pt x="328" y="167"/>
                  </a:cubicBezTo>
                  <a:cubicBezTo>
                    <a:pt x="328" y="209"/>
                    <a:pt x="311" y="246"/>
                    <a:pt x="284" y="273"/>
                  </a:cubicBezTo>
                  <a:cubicBezTo>
                    <a:pt x="257" y="301"/>
                    <a:pt x="219" y="317"/>
                    <a:pt x="178" y="317"/>
                  </a:cubicBezTo>
                  <a:cubicBezTo>
                    <a:pt x="162" y="317"/>
                    <a:pt x="146" y="315"/>
                    <a:pt x="132" y="310"/>
                  </a:cubicBezTo>
                  <a:cubicBezTo>
                    <a:pt x="126" y="326"/>
                    <a:pt x="126" y="326"/>
                    <a:pt x="126" y="326"/>
                  </a:cubicBezTo>
                  <a:cubicBezTo>
                    <a:pt x="143" y="331"/>
                    <a:pt x="160" y="334"/>
                    <a:pt x="178" y="334"/>
                  </a:cubicBezTo>
                  <a:cubicBezTo>
                    <a:pt x="270" y="334"/>
                    <a:pt x="345" y="259"/>
                    <a:pt x="345" y="167"/>
                  </a:cubicBezTo>
                  <a:cubicBezTo>
                    <a:pt x="345" y="75"/>
                    <a:pt x="270" y="0"/>
                    <a:pt x="178"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9" name="Google Shape;1929;p35"/>
            <p:cNvSpPr/>
            <p:nvPr/>
          </p:nvSpPr>
          <p:spPr>
            <a:xfrm>
              <a:off x="4967288" y="2701938"/>
              <a:ext cx="752475" cy="752475"/>
            </a:xfrm>
            <a:custGeom>
              <a:avLst/>
              <a:gdLst/>
              <a:ahLst/>
              <a:cxnLst/>
              <a:rect l="l" t="t" r="r" b="b"/>
              <a:pathLst>
                <a:path w="252" h="252" extrusionOk="0">
                  <a:moveTo>
                    <a:pt x="126" y="0"/>
                  </a:moveTo>
                  <a:cubicBezTo>
                    <a:pt x="56" y="0"/>
                    <a:pt x="0" y="57"/>
                    <a:pt x="0" y="126"/>
                  </a:cubicBezTo>
                  <a:cubicBezTo>
                    <a:pt x="0" y="196"/>
                    <a:pt x="56" y="252"/>
                    <a:pt x="126" y="252"/>
                  </a:cubicBezTo>
                  <a:cubicBezTo>
                    <a:pt x="195" y="252"/>
                    <a:pt x="252" y="196"/>
                    <a:pt x="252" y="126"/>
                  </a:cubicBezTo>
                  <a:cubicBezTo>
                    <a:pt x="252" y="57"/>
                    <a:pt x="195" y="0"/>
                    <a:pt x="126" y="0"/>
                  </a:cubicBezTo>
                  <a:close/>
                  <a:moveTo>
                    <a:pt x="198" y="198"/>
                  </a:moveTo>
                  <a:cubicBezTo>
                    <a:pt x="179" y="216"/>
                    <a:pt x="154" y="227"/>
                    <a:pt x="126" y="227"/>
                  </a:cubicBezTo>
                  <a:cubicBezTo>
                    <a:pt x="126" y="244"/>
                    <a:pt x="126" y="244"/>
                    <a:pt x="126" y="244"/>
                  </a:cubicBezTo>
                  <a:cubicBezTo>
                    <a:pt x="61" y="244"/>
                    <a:pt x="9" y="191"/>
                    <a:pt x="9" y="126"/>
                  </a:cubicBezTo>
                  <a:cubicBezTo>
                    <a:pt x="25" y="126"/>
                    <a:pt x="25" y="126"/>
                    <a:pt x="25" y="126"/>
                  </a:cubicBezTo>
                  <a:cubicBezTo>
                    <a:pt x="25" y="98"/>
                    <a:pt x="36" y="73"/>
                    <a:pt x="54" y="55"/>
                  </a:cubicBezTo>
                  <a:cubicBezTo>
                    <a:pt x="73" y="36"/>
                    <a:pt x="98" y="25"/>
                    <a:pt x="126" y="25"/>
                  </a:cubicBezTo>
                  <a:cubicBezTo>
                    <a:pt x="126" y="9"/>
                    <a:pt x="126" y="9"/>
                    <a:pt x="126" y="9"/>
                  </a:cubicBezTo>
                  <a:cubicBezTo>
                    <a:pt x="191" y="9"/>
                    <a:pt x="243" y="61"/>
                    <a:pt x="243" y="126"/>
                  </a:cubicBezTo>
                  <a:cubicBezTo>
                    <a:pt x="227" y="126"/>
                    <a:pt x="227" y="126"/>
                    <a:pt x="227" y="126"/>
                  </a:cubicBezTo>
                  <a:cubicBezTo>
                    <a:pt x="227" y="154"/>
                    <a:pt x="216" y="179"/>
                    <a:pt x="198" y="19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0" name="Google Shape;1930;p35"/>
            <p:cNvSpPr/>
            <p:nvPr/>
          </p:nvSpPr>
          <p:spPr>
            <a:xfrm>
              <a:off x="5138738" y="2871800"/>
              <a:ext cx="411300" cy="4143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31" name="Google Shape;1931;p35"/>
          <p:cNvGrpSpPr/>
          <p:nvPr/>
        </p:nvGrpSpPr>
        <p:grpSpPr>
          <a:xfrm flipH="1">
            <a:off x="7920100" y="399323"/>
            <a:ext cx="737103" cy="481417"/>
            <a:chOff x="5716588" y="460375"/>
            <a:chExt cx="1093787" cy="714375"/>
          </a:xfrm>
        </p:grpSpPr>
        <p:sp>
          <p:nvSpPr>
            <p:cNvPr id="1932" name="Google Shape;1932;p35"/>
            <p:cNvSpPr/>
            <p:nvPr/>
          </p:nvSpPr>
          <p:spPr>
            <a:xfrm>
              <a:off x="5716588" y="460375"/>
              <a:ext cx="427037" cy="714375"/>
            </a:xfrm>
            <a:custGeom>
              <a:avLst/>
              <a:gdLst/>
              <a:ahLst/>
              <a:cxnLst/>
              <a:rect l="l" t="t" r="r" b="b"/>
              <a:pathLst>
                <a:path w="269" h="450" extrusionOk="0">
                  <a:moveTo>
                    <a:pt x="266" y="55"/>
                  </a:moveTo>
                  <a:lnTo>
                    <a:pt x="262" y="53"/>
                  </a:lnTo>
                  <a:lnTo>
                    <a:pt x="98" y="226"/>
                  </a:lnTo>
                  <a:lnTo>
                    <a:pt x="260" y="395"/>
                  </a:lnTo>
                  <a:lnTo>
                    <a:pt x="213" y="439"/>
                  </a:lnTo>
                  <a:lnTo>
                    <a:pt x="12" y="226"/>
                  </a:lnTo>
                  <a:lnTo>
                    <a:pt x="213" y="12"/>
                  </a:lnTo>
                  <a:lnTo>
                    <a:pt x="262" y="59"/>
                  </a:lnTo>
                  <a:lnTo>
                    <a:pt x="266" y="55"/>
                  </a:lnTo>
                  <a:lnTo>
                    <a:pt x="262" y="53"/>
                  </a:lnTo>
                  <a:lnTo>
                    <a:pt x="266" y="55"/>
                  </a:lnTo>
                  <a:lnTo>
                    <a:pt x="267" y="53"/>
                  </a:lnTo>
                  <a:lnTo>
                    <a:pt x="213" y="0"/>
                  </a:lnTo>
                  <a:lnTo>
                    <a:pt x="0" y="226"/>
                  </a:lnTo>
                  <a:lnTo>
                    <a:pt x="213" y="450"/>
                  </a:lnTo>
                  <a:lnTo>
                    <a:pt x="269" y="395"/>
                  </a:lnTo>
                  <a:lnTo>
                    <a:pt x="110" y="226"/>
                  </a:lnTo>
                  <a:lnTo>
                    <a:pt x="269" y="55"/>
                  </a:lnTo>
                  <a:lnTo>
                    <a:pt x="267" y="53"/>
                  </a:lnTo>
                  <a:lnTo>
                    <a:pt x="266" y="5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3" name="Google Shape;1933;p35"/>
            <p:cNvSpPr/>
            <p:nvPr/>
          </p:nvSpPr>
          <p:spPr>
            <a:xfrm>
              <a:off x="6048375" y="460375"/>
              <a:ext cx="430212" cy="714375"/>
            </a:xfrm>
            <a:custGeom>
              <a:avLst/>
              <a:gdLst/>
              <a:ahLst/>
              <a:cxnLst/>
              <a:rect l="l" t="t" r="r" b="b"/>
              <a:pathLst>
                <a:path w="271" h="450" extrusionOk="0">
                  <a:moveTo>
                    <a:pt x="265" y="55"/>
                  </a:moveTo>
                  <a:lnTo>
                    <a:pt x="261" y="53"/>
                  </a:lnTo>
                  <a:lnTo>
                    <a:pt x="98" y="226"/>
                  </a:lnTo>
                  <a:lnTo>
                    <a:pt x="260" y="395"/>
                  </a:lnTo>
                  <a:lnTo>
                    <a:pt x="213" y="439"/>
                  </a:lnTo>
                  <a:lnTo>
                    <a:pt x="11" y="226"/>
                  </a:lnTo>
                  <a:lnTo>
                    <a:pt x="213" y="12"/>
                  </a:lnTo>
                  <a:lnTo>
                    <a:pt x="261" y="59"/>
                  </a:lnTo>
                  <a:lnTo>
                    <a:pt x="265" y="55"/>
                  </a:lnTo>
                  <a:lnTo>
                    <a:pt x="261" y="53"/>
                  </a:lnTo>
                  <a:lnTo>
                    <a:pt x="265" y="55"/>
                  </a:lnTo>
                  <a:lnTo>
                    <a:pt x="267" y="53"/>
                  </a:lnTo>
                  <a:lnTo>
                    <a:pt x="213" y="0"/>
                  </a:lnTo>
                  <a:lnTo>
                    <a:pt x="0" y="226"/>
                  </a:lnTo>
                  <a:lnTo>
                    <a:pt x="213" y="450"/>
                  </a:lnTo>
                  <a:lnTo>
                    <a:pt x="271" y="395"/>
                  </a:lnTo>
                  <a:lnTo>
                    <a:pt x="109" y="226"/>
                  </a:lnTo>
                  <a:lnTo>
                    <a:pt x="271" y="55"/>
                  </a:lnTo>
                  <a:lnTo>
                    <a:pt x="267" y="53"/>
                  </a:lnTo>
                  <a:lnTo>
                    <a:pt x="265" y="5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4" name="Google Shape;1934;p35"/>
            <p:cNvSpPr/>
            <p:nvPr/>
          </p:nvSpPr>
          <p:spPr>
            <a:xfrm>
              <a:off x="6383338" y="460375"/>
              <a:ext cx="427037" cy="714375"/>
            </a:xfrm>
            <a:custGeom>
              <a:avLst/>
              <a:gdLst/>
              <a:ahLst/>
              <a:cxnLst/>
              <a:rect l="l" t="t" r="r" b="b"/>
              <a:pathLst>
                <a:path w="269" h="450" extrusionOk="0">
                  <a:moveTo>
                    <a:pt x="263" y="55"/>
                  </a:moveTo>
                  <a:lnTo>
                    <a:pt x="259" y="53"/>
                  </a:lnTo>
                  <a:lnTo>
                    <a:pt x="97" y="226"/>
                  </a:lnTo>
                  <a:lnTo>
                    <a:pt x="257" y="395"/>
                  </a:lnTo>
                  <a:lnTo>
                    <a:pt x="212" y="439"/>
                  </a:lnTo>
                  <a:lnTo>
                    <a:pt x="9" y="226"/>
                  </a:lnTo>
                  <a:lnTo>
                    <a:pt x="212" y="12"/>
                  </a:lnTo>
                  <a:lnTo>
                    <a:pt x="259" y="59"/>
                  </a:lnTo>
                  <a:lnTo>
                    <a:pt x="263" y="55"/>
                  </a:lnTo>
                  <a:lnTo>
                    <a:pt x="259" y="53"/>
                  </a:lnTo>
                  <a:lnTo>
                    <a:pt x="263" y="55"/>
                  </a:lnTo>
                  <a:lnTo>
                    <a:pt x="265" y="53"/>
                  </a:lnTo>
                  <a:lnTo>
                    <a:pt x="210" y="0"/>
                  </a:lnTo>
                  <a:lnTo>
                    <a:pt x="0" y="226"/>
                  </a:lnTo>
                  <a:lnTo>
                    <a:pt x="210" y="450"/>
                  </a:lnTo>
                  <a:lnTo>
                    <a:pt x="269" y="395"/>
                  </a:lnTo>
                  <a:lnTo>
                    <a:pt x="107" y="226"/>
                  </a:lnTo>
                  <a:lnTo>
                    <a:pt x="269" y="55"/>
                  </a:lnTo>
                  <a:lnTo>
                    <a:pt x="265" y="53"/>
                  </a:lnTo>
                  <a:lnTo>
                    <a:pt x="263" y="5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 name="Rectangle 2"/>
          <p:cNvSpPr/>
          <p:nvPr/>
        </p:nvSpPr>
        <p:spPr>
          <a:xfrm>
            <a:off x="735202" y="727640"/>
            <a:ext cx="7246023" cy="461665"/>
          </a:xfrm>
          <a:prstGeom prst="rect">
            <a:avLst/>
          </a:prstGeom>
        </p:spPr>
        <p:txBody>
          <a:bodyPr wrap="none">
            <a:spAutoFit/>
          </a:bodyPr>
          <a:lstStyle/>
          <a:p>
            <a:pPr algn="ctr">
              <a:spcBef>
                <a:spcPts val="600"/>
              </a:spcBef>
              <a:spcAft>
                <a:spcPts val="600"/>
              </a:spcAft>
            </a:pPr>
            <a:r>
              <a:rPr lang="en-US" sz="2400" b="1" kern="1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CHƯƠNG 5 </a:t>
            </a:r>
            <a:r>
              <a:rPr lang="vi-VN" sz="2400" b="1" kern="1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KẾT LUẬN VÀ HƯỚNG PHÁT TRIỂN</a:t>
            </a:r>
            <a:endParaRPr lang="en-US" sz="2400" b="1" kern="1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 name="Rectangle 5"/>
          <p:cNvSpPr/>
          <p:nvPr/>
        </p:nvSpPr>
        <p:spPr>
          <a:xfrm>
            <a:off x="944631" y="1257601"/>
            <a:ext cx="8056299" cy="2633413"/>
          </a:xfrm>
          <a:prstGeom prst="rect">
            <a:avLst/>
          </a:prstGeom>
        </p:spPr>
        <p:txBody>
          <a:bodyPr wrap="square">
            <a:spAutoFit/>
          </a:bodyPr>
          <a:lstStyle/>
          <a:p>
            <a:pPr algn="just">
              <a:lnSpc>
                <a:spcPct val="150000"/>
              </a:lnSpc>
            </a:pPr>
            <a:r>
              <a:rPr lang="en-US" sz="1600" b="1" kern="1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5.1.1 </a:t>
            </a:r>
            <a:r>
              <a:rPr lang="vi-VN" sz="1600" b="1" kern="1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Kết quả đạt được</a:t>
            </a:r>
            <a:endParaRPr lang="en-US" sz="1600" b="1" kern="100" dirty="0">
              <a:solidFill>
                <a:schemeClr val="tx1"/>
              </a:solidFill>
              <a:latin typeface="Calibri Light" panose="020F0302020204030204" pitchFamily="34" charset="0"/>
              <a:ea typeface="Times New Roman" panose="02020603050405020304" pitchFamily="18" charset="0"/>
              <a:cs typeface="Times New Roman" panose="02020603050405020304" pitchFamily="18" charset="0"/>
            </a:endParaRPr>
          </a:p>
          <a:p>
            <a:pPr>
              <a:lnSpc>
                <a:spcPct val="150000"/>
              </a:lnSpc>
            </a:pPr>
            <a:r>
              <a:rPr lang="vi-VN"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Ứng dụng đăng k</a:t>
            </a:r>
            <a:r>
              <a:rPr lang="en-US"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ý</a:t>
            </a:r>
            <a:r>
              <a:rPr lang="vi-VN"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đồ án được xây dụng thành công với đầy đủ các chức năng cơ bản</a:t>
            </a:r>
            <a:endParaRPr lang="en-US"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pPr>
            <a:r>
              <a:rPr lang="en-US" sz="1600" kern="1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như</a:t>
            </a:r>
            <a:r>
              <a:rPr lang="en-US"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p>
          <a:p>
            <a:pPr>
              <a:lnSpc>
                <a:spcPct val="150000"/>
              </a:lnSpc>
            </a:pPr>
            <a:r>
              <a:rPr lang="en-US"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Chức</a:t>
            </a:r>
            <a:r>
              <a:rPr lang="en-US"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năng</a:t>
            </a:r>
            <a:r>
              <a:rPr lang="en-US"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cho</a:t>
            </a:r>
            <a:r>
              <a:rPr lang="en-US"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giảng</a:t>
            </a:r>
            <a:r>
              <a:rPr lang="en-US"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viên</a:t>
            </a:r>
            <a:r>
              <a:rPr lang="en-US"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T</a:t>
            </a:r>
            <a:r>
              <a:rPr lang="vi-VN"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hê</a:t>
            </a:r>
            <a:r>
              <a:rPr lang="en-US"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m </a:t>
            </a:r>
            <a:r>
              <a:rPr lang="en-US" sz="1600" kern="1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đề</a:t>
            </a:r>
            <a:r>
              <a:rPr lang="en-US"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tài</a:t>
            </a:r>
            <a:r>
              <a:rPr lang="vi-VN"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sửa</a:t>
            </a:r>
            <a:r>
              <a:rPr lang="en-US"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đề</a:t>
            </a:r>
            <a:r>
              <a:rPr lang="en-US"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tài</a:t>
            </a:r>
            <a:r>
              <a:rPr lang="vi-VN"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a:t>
            </a:r>
            <a:r>
              <a:rPr lang="en-US"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xem</a:t>
            </a:r>
            <a:r>
              <a:rPr lang="en-US"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danh</a:t>
            </a:r>
            <a:r>
              <a:rPr lang="en-US"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sách</a:t>
            </a:r>
            <a:r>
              <a:rPr lang="en-US"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đề</a:t>
            </a:r>
            <a:r>
              <a:rPr lang="en-US"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tài</a:t>
            </a:r>
            <a:r>
              <a:rPr lang="en-US"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duyệt</a:t>
            </a:r>
            <a:r>
              <a:rPr lang="en-US"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đề</a:t>
            </a:r>
            <a:r>
              <a:rPr lang="en-US"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tài</a:t>
            </a:r>
            <a:r>
              <a:rPr lang="en-US"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tạo</a:t>
            </a:r>
            <a:r>
              <a:rPr lang="en-US"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tài</a:t>
            </a:r>
            <a:r>
              <a:rPr lang="en-US"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khoản</a:t>
            </a:r>
            <a:r>
              <a:rPr lang="en-US"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cho</a:t>
            </a:r>
            <a:r>
              <a:rPr lang="en-US"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sinh</a:t>
            </a:r>
            <a:r>
              <a:rPr lang="en-US"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viên</a:t>
            </a:r>
            <a:r>
              <a:rPr lang="en-US"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a:t>
            </a:r>
            <a:r>
              <a:rPr lang="vi-VN"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r>
            <a:br>
              <a:rPr lang="vi-VN"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br>
            <a:r>
              <a:rPr lang="en-US"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Chức</a:t>
            </a:r>
            <a:r>
              <a:rPr lang="en-US"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năng</a:t>
            </a:r>
            <a:r>
              <a:rPr lang="en-US"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cho</a:t>
            </a:r>
            <a:r>
              <a:rPr lang="en-US"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sinh</a:t>
            </a:r>
            <a:r>
              <a:rPr lang="en-US"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viên</a:t>
            </a:r>
            <a:r>
              <a:rPr lang="en-US"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Đăng</a:t>
            </a:r>
            <a:r>
              <a:rPr lang="en-US"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ký</a:t>
            </a:r>
            <a:r>
              <a:rPr lang="en-US"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đề</a:t>
            </a:r>
            <a:r>
              <a:rPr lang="en-US"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tài</a:t>
            </a:r>
            <a:r>
              <a:rPr lang="en-US"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và</a:t>
            </a:r>
            <a:r>
              <a:rPr lang="en-US"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thay</a:t>
            </a:r>
            <a:r>
              <a:rPr lang="en-US"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đổi</a:t>
            </a:r>
            <a:r>
              <a:rPr lang="en-US"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mật</a:t>
            </a:r>
            <a:r>
              <a:rPr lang="en-US"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khẩu</a:t>
            </a:r>
            <a:r>
              <a:rPr lang="en-US"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50000"/>
              </a:lnSpc>
            </a:pPr>
            <a:r>
              <a:rPr lang="en-US" sz="1600" kern="1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Ứng</a:t>
            </a:r>
            <a:r>
              <a:rPr lang="en-US"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dụng</a:t>
            </a:r>
            <a:r>
              <a:rPr lang="en-US"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chạy</a:t>
            </a:r>
            <a:r>
              <a:rPr lang="en-US"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rất</a:t>
            </a:r>
            <a:r>
              <a:rPr lang="en-US"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mượt</a:t>
            </a:r>
            <a:r>
              <a:rPr lang="en-US"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mà</a:t>
            </a:r>
            <a:r>
              <a:rPr lang="en-US"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và</a:t>
            </a:r>
            <a:r>
              <a:rPr lang="en-US"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nhanh</a:t>
            </a:r>
            <a:r>
              <a:rPr lang="en-US"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chóng</a:t>
            </a:r>
            <a:r>
              <a:rPr lang="en-US"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với</a:t>
            </a:r>
            <a:r>
              <a:rPr lang="en-US"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giao</a:t>
            </a:r>
            <a:r>
              <a:rPr lang="en-US"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diện</a:t>
            </a:r>
            <a:r>
              <a:rPr lang="en-US"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thân</a:t>
            </a:r>
            <a:r>
              <a:rPr lang="en-US"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thiện</a:t>
            </a:r>
            <a:r>
              <a:rPr lang="en-US"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dễ</a:t>
            </a:r>
            <a:r>
              <a:rPr lang="en-US"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dàng</a:t>
            </a:r>
            <a:r>
              <a:rPr lang="en-US"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sử</a:t>
            </a:r>
            <a:r>
              <a:rPr lang="en-US"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dụng</a:t>
            </a:r>
            <a:r>
              <a:rPr lang="en-US" sz="16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3370093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04"/>
        <p:cNvGrpSpPr/>
        <p:nvPr/>
      </p:nvGrpSpPr>
      <p:grpSpPr>
        <a:xfrm>
          <a:off x="0" y="0"/>
          <a:ext cx="0" cy="0"/>
          <a:chOff x="0" y="0"/>
          <a:chExt cx="0" cy="0"/>
        </a:xfrm>
      </p:grpSpPr>
      <p:grpSp>
        <p:nvGrpSpPr>
          <p:cNvPr id="1907" name="Google Shape;1907;p35"/>
          <p:cNvGrpSpPr/>
          <p:nvPr/>
        </p:nvGrpSpPr>
        <p:grpSpPr>
          <a:xfrm flipH="1">
            <a:off x="7561079" y="3891014"/>
            <a:ext cx="1165225" cy="1195388"/>
            <a:chOff x="4767263" y="2460638"/>
            <a:chExt cx="1165225" cy="1195388"/>
          </a:xfrm>
        </p:grpSpPr>
        <p:sp>
          <p:nvSpPr>
            <p:cNvPr id="1908" name="Google Shape;1908;p35"/>
            <p:cNvSpPr/>
            <p:nvPr/>
          </p:nvSpPr>
          <p:spPr>
            <a:xfrm>
              <a:off x="4767263" y="2460638"/>
              <a:ext cx="1165225" cy="1195388"/>
            </a:xfrm>
            <a:custGeom>
              <a:avLst/>
              <a:gdLst/>
              <a:ahLst/>
              <a:cxnLst/>
              <a:rect l="l" t="t" r="r" b="b"/>
              <a:pathLst>
                <a:path w="390" h="401" extrusionOk="0">
                  <a:moveTo>
                    <a:pt x="390" y="143"/>
                  </a:moveTo>
                  <a:cubicBezTo>
                    <a:pt x="376" y="102"/>
                    <a:pt x="350" y="66"/>
                    <a:pt x="316" y="41"/>
                  </a:cubicBezTo>
                  <a:cubicBezTo>
                    <a:pt x="281" y="15"/>
                    <a:pt x="239" y="0"/>
                    <a:pt x="193" y="0"/>
                  </a:cubicBezTo>
                  <a:cubicBezTo>
                    <a:pt x="193" y="14"/>
                    <a:pt x="193" y="14"/>
                    <a:pt x="193" y="14"/>
                  </a:cubicBezTo>
                  <a:cubicBezTo>
                    <a:pt x="86" y="14"/>
                    <a:pt x="0" y="100"/>
                    <a:pt x="0" y="207"/>
                  </a:cubicBezTo>
                  <a:cubicBezTo>
                    <a:pt x="0" y="314"/>
                    <a:pt x="86" y="401"/>
                    <a:pt x="193" y="401"/>
                  </a:cubicBezTo>
                  <a:cubicBezTo>
                    <a:pt x="300" y="401"/>
                    <a:pt x="386" y="314"/>
                    <a:pt x="386" y="207"/>
                  </a:cubicBezTo>
                  <a:cubicBezTo>
                    <a:pt x="386" y="186"/>
                    <a:pt x="383" y="166"/>
                    <a:pt x="377" y="147"/>
                  </a:cubicBezTo>
                  <a:lnTo>
                    <a:pt x="390" y="143"/>
                  </a:lnTo>
                  <a:close/>
                  <a:moveTo>
                    <a:pt x="384" y="207"/>
                  </a:moveTo>
                  <a:cubicBezTo>
                    <a:pt x="384" y="260"/>
                    <a:pt x="363" y="308"/>
                    <a:pt x="328" y="342"/>
                  </a:cubicBezTo>
                  <a:cubicBezTo>
                    <a:pt x="294" y="377"/>
                    <a:pt x="246" y="398"/>
                    <a:pt x="193" y="398"/>
                  </a:cubicBezTo>
                  <a:cubicBezTo>
                    <a:pt x="140" y="398"/>
                    <a:pt x="92" y="377"/>
                    <a:pt x="58" y="342"/>
                  </a:cubicBezTo>
                  <a:cubicBezTo>
                    <a:pt x="23" y="308"/>
                    <a:pt x="2" y="260"/>
                    <a:pt x="2" y="207"/>
                  </a:cubicBezTo>
                  <a:cubicBezTo>
                    <a:pt x="2" y="154"/>
                    <a:pt x="23" y="107"/>
                    <a:pt x="58" y="72"/>
                  </a:cubicBezTo>
                  <a:cubicBezTo>
                    <a:pt x="92" y="37"/>
                    <a:pt x="140" y="16"/>
                    <a:pt x="193" y="16"/>
                  </a:cubicBezTo>
                  <a:cubicBezTo>
                    <a:pt x="193" y="30"/>
                    <a:pt x="193" y="30"/>
                    <a:pt x="193" y="30"/>
                  </a:cubicBezTo>
                  <a:cubicBezTo>
                    <a:pt x="232" y="30"/>
                    <a:pt x="269" y="43"/>
                    <a:pt x="298" y="64"/>
                  </a:cubicBezTo>
                  <a:cubicBezTo>
                    <a:pt x="328" y="86"/>
                    <a:pt x="350" y="117"/>
                    <a:pt x="362" y="152"/>
                  </a:cubicBezTo>
                  <a:cubicBezTo>
                    <a:pt x="375" y="148"/>
                    <a:pt x="375" y="148"/>
                    <a:pt x="375" y="148"/>
                  </a:cubicBezTo>
                  <a:cubicBezTo>
                    <a:pt x="381" y="167"/>
                    <a:pt x="384" y="187"/>
                    <a:pt x="384" y="20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9" name="Google Shape;1909;p35"/>
            <p:cNvSpPr/>
            <p:nvPr/>
          </p:nvSpPr>
          <p:spPr>
            <a:xfrm>
              <a:off x="4851400" y="3232163"/>
              <a:ext cx="111125" cy="53975"/>
            </a:xfrm>
            <a:custGeom>
              <a:avLst/>
              <a:gdLst/>
              <a:ahLst/>
              <a:cxnLst/>
              <a:rect l="l" t="t" r="r" b="b"/>
              <a:pathLst>
                <a:path w="37" h="18" extrusionOk="0">
                  <a:moveTo>
                    <a:pt x="36" y="0"/>
                  </a:moveTo>
                  <a:cubicBezTo>
                    <a:pt x="0" y="14"/>
                    <a:pt x="0" y="14"/>
                    <a:pt x="0" y="14"/>
                  </a:cubicBezTo>
                  <a:cubicBezTo>
                    <a:pt x="0" y="15"/>
                    <a:pt x="1" y="17"/>
                    <a:pt x="1" y="18"/>
                  </a:cubicBezTo>
                  <a:cubicBezTo>
                    <a:pt x="37" y="3"/>
                    <a:pt x="37" y="3"/>
                    <a:pt x="37" y="3"/>
                  </a:cubicBezTo>
                  <a:cubicBezTo>
                    <a:pt x="37" y="2"/>
                    <a:pt x="36" y="1"/>
                    <a:pt x="36"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0" name="Google Shape;1910;p35"/>
            <p:cNvSpPr/>
            <p:nvPr/>
          </p:nvSpPr>
          <p:spPr>
            <a:xfrm>
              <a:off x="4840288" y="3206763"/>
              <a:ext cx="112712" cy="47625"/>
            </a:xfrm>
            <a:custGeom>
              <a:avLst/>
              <a:gdLst/>
              <a:ahLst/>
              <a:cxnLst/>
              <a:rect l="l" t="t" r="r" b="b"/>
              <a:pathLst>
                <a:path w="38" h="16" extrusionOk="0">
                  <a:moveTo>
                    <a:pt x="37" y="0"/>
                  </a:moveTo>
                  <a:cubicBezTo>
                    <a:pt x="0" y="12"/>
                    <a:pt x="0" y="12"/>
                    <a:pt x="0" y="12"/>
                  </a:cubicBezTo>
                  <a:cubicBezTo>
                    <a:pt x="0" y="14"/>
                    <a:pt x="1" y="15"/>
                    <a:pt x="1" y="16"/>
                  </a:cubicBezTo>
                  <a:cubicBezTo>
                    <a:pt x="38" y="4"/>
                    <a:pt x="38" y="4"/>
                    <a:pt x="38" y="4"/>
                  </a:cubicBezTo>
                  <a:cubicBezTo>
                    <a:pt x="37" y="2"/>
                    <a:pt x="37" y="1"/>
                    <a:pt x="3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1" name="Google Shape;1911;p35"/>
            <p:cNvSpPr/>
            <p:nvPr/>
          </p:nvSpPr>
          <p:spPr>
            <a:xfrm>
              <a:off x="4864100" y="3257563"/>
              <a:ext cx="109537" cy="61913"/>
            </a:xfrm>
            <a:custGeom>
              <a:avLst/>
              <a:gdLst/>
              <a:ahLst/>
              <a:cxnLst/>
              <a:rect l="l" t="t" r="r" b="b"/>
              <a:pathLst>
                <a:path w="37" h="21" extrusionOk="0">
                  <a:moveTo>
                    <a:pt x="35" y="0"/>
                  </a:moveTo>
                  <a:cubicBezTo>
                    <a:pt x="0" y="17"/>
                    <a:pt x="0" y="17"/>
                    <a:pt x="0" y="17"/>
                  </a:cubicBezTo>
                  <a:cubicBezTo>
                    <a:pt x="1" y="18"/>
                    <a:pt x="2" y="19"/>
                    <a:pt x="2" y="21"/>
                  </a:cubicBezTo>
                  <a:cubicBezTo>
                    <a:pt x="37" y="3"/>
                    <a:pt x="37" y="3"/>
                    <a:pt x="37" y="3"/>
                  </a:cubicBezTo>
                  <a:cubicBezTo>
                    <a:pt x="36" y="2"/>
                    <a:pt x="36" y="1"/>
                    <a:pt x="35"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2" name="Google Shape;1912;p35"/>
            <p:cNvSpPr/>
            <p:nvPr/>
          </p:nvSpPr>
          <p:spPr>
            <a:xfrm>
              <a:off x="4881563" y="3281375"/>
              <a:ext cx="104775" cy="68263"/>
            </a:xfrm>
            <a:custGeom>
              <a:avLst/>
              <a:gdLst/>
              <a:ahLst/>
              <a:cxnLst/>
              <a:rect l="l" t="t" r="r" b="b"/>
              <a:pathLst>
                <a:path w="35" h="23" extrusionOk="0">
                  <a:moveTo>
                    <a:pt x="33" y="0"/>
                  </a:moveTo>
                  <a:cubicBezTo>
                    <a:pt x="0" y="19"/>
                    <a:pt x="0" y="19"/>
                    <a:pt x="0" y="19"/>
                  </a:cubicBezTo>
                  <a:cubicBezTo>
                    <a:pt x="0" y="20"/>
                    <a:pt x="1" y="22"/>
                    <a:pt x="2" y="23"/>
                  </a:cubicBezTo>
                  <a:cubicBezTo>
                    <a:pt x="35" y="3"/>
                    <a:pt x="35" y="3"/>
                    <a:pt x="35" y="3"/>
                  </a:cubicBezTo>
                  <a:cubicBezTo>
                    <a:pt x="35" y="2"/>
                    <a:pt x="34" y="1"/>
                    <a:pt x="33"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3" name="Google Shape;1913;p35"/>
            <p:cNvSpPr/>
            <p:nvPr/>
          </p:nvSpPr>
          <p:spPr>
            <a:xfrm>
              <a:off x="4814888" y="3125800"/>
              <a:ext cx="117475" cy="26988"/>
            </a:xfrm>
            <a:custGeom>
              <a:avLst/>
              <a:gdLst/>
              <a:ahLst/>
              <a:cxnLst/>
              <a:rect l="l" t="t" r="r" b="b"/>
              <a:pathLst>
                <a:path w="39" h="9" extrusionOk="0">
                  <a:moveTo>
                    <a:pt x="39" y="0"/>
                  </a:moveTo>
                  <a:cubicBezTo>
                    <a:pt x="0" y="5"/>
                    <a:pt x="0" y="5"/>
                    <a:pt x="0" y="5"/>
                  </a:cubicBezTo>
                  <a:cubicBezTo>
                    <a:pt x="1" y="6"/>
                    <a:pt x="1" y="8"/>
                    <a:pt x="1" y="9"/>
                  </a:cubicBezTo>
                  <a:cubicBezTo>
                    <a:pt x="39" y="4"/>
                    <a:pt x="39" y="4"/>
                    <a:pt x="39" y="4"/>
                  </a:cubicBezTo>
                  <a:cubicBezTo>
                    <a:pt x="39" y="3"/>
                    <a:pt x="39" y="2"/>
                    <a:pt x="39"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4" name="Google Shape;1914;p35"/>
            <p:cNvSpPr/>
            <p:nvPr/>
          </p:nvSpPr>
          <p:spPr>
            <a:xfrm>
              <a:off x="4813300" y="3098813"/>
              <a:ext cx="115887" cy="20638"/>
            </a:xfrm>
            <a:custGeom>
              <a:avLst/>
              <a:gdLst/>
              <a:ahLst/>
              <a:cxnLst/>
              <a:rect l="l" t="t" r="r" b="b"/>
              <a:pathLst>
                <a:path w="39" h="7" extrusionOk="0">
                  <a:moveTo>
                    <a:pt x="39" y="0"/>
                  </a:moveTo>
                  <a:cubicBezTo>
                    <a:pt x="0" y="2"/>
                    <a:pt x="0" y="2"/>
                    <a:pt x="0" y="2"/>
                  </a:cubicBezTo>
                  <a:cubicBezTo>
                    <a:pt x="0" y="4"/>
                    <a:pt x="1" y="5"/>
                    <a:pt x="1" y="7"/>
                  </a:cubicBezTo>
                  <a:cubicBezTo>
                    <a:pt x="39" y="4"/>
                    <a:pt x="39" y="4"/>
                    <a:pt x="39" y="4"/>
                  </a:cubicBezTo>
                  <a:cubicBezTo>
                    <a:pt x="39" y="3"/>
                    <a:pt x="39" y="2"/>
                    <a:pt x="39"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5" name="Google Shape;1915;p35"/>
            <p:cNvSpPr/>
            <p:nvPr/>
          </p:nvSpPr>
          <p:spPr>
            <a:xfrm>
              <a:off x="4916488" y="3325825"/>
              <a:ext cx="101600" cy="80963"/>
            </a:xfrm>
            <a:custGeom>
              <a:avLst/>
              <a:gdLst/>
              <a:ahLst/>
              <a:cxnLst/>
              <a:rect l="l" t="t" r="r" b="b"/>
              <a:pathLst>
                <a:path w="34" h="27" extrusionOk="0">
                  <a:moveTo>
                    <a:pt x="31" y="0"/>
                  </a:moveTo>
                  <a:cubicBezTo>
                    <a:pt x="0" y="24"/>
                    <a:pt x="0" y="24"/>
                    <a:pt x="0" y="24"/>
                  </a:cubicBezTo>
                  <a:cubicBezTo>
                    <a:pt x="1" y="25"/>
                    <a:pt x="2" y="26"/>
                    <a:pt x="3" y="27"/>
                  </a:cubicBezTo>
                  <a:cubicBezTo>
                    <a:pt x="34" y="3"/>
                    <a:pt x="34" y="3"/>
                    <a:pt x="34" y="3"/>
                  </a:cubicBezTo>
                  <a:cubicBezTo>
                    <a:pt x="33" y="2"/>
                    <a:pt x="32" y="1"/>
                    <a:pt x="31"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6" name="Google Shape;1916;p35"/>
            <p:cNvSpPr/>
            <p:nvPr/>
          </p:nvSpPr>
          <p:spPr>
            <a:xfrm>
              <a:off x="4821238" y="3155963"/>
              <a:ext cx="117475" cy="31750"/>
            </a:xfrm>
            <a:custGeom>
              <a:avLst/>
              <a:gdLst/>
              <a:ahLst/>
              <a:cxnLst/>
              <a:rect l="l" t="t" r="r" b="b"/>
              <a:pathLst>
                <a:path w="39" h="11" extrusionOk="0">
                  <a:moveTo>
                    <a:pt x="38" y="0"/>
                  </a:moveTo>
                  <a:cubicBezTo>
                    <a:pt x="0" y="6"/>
                    <a:pt x="0" y="6"/>
                    <a:pt x="0" y="6"/>
                  </a:cubicBezTo>
                  <a:cubicBezTo>
                    <a:pt x="0" y="8"/>
                    <a:pt x="1" y="9"/>
                    <a:pt x="1" y="11"/>
                  </a:cubicBezTo>
                  <a:cubicBezTo>
                    <a:pt x="39" y="3"/>
                    <a:pt x="39" y="3"/>
                    <a:pt x="39" y="3"/>
                  </a:cubicBezTo>
                  <a:cubicBezTo>
                    <a:pt x="39" y="2"/>
                    <a:pt x="38" y="1"/>
                    <a:pt x="38"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7" name="Google Shape;1917;p35"/>
            <p:cNvSpPr/>
            <p:nvPr/>
          </p:nvSpPr>
          <p:spPr>
            <a:xfrm>
              <a:off x="4830763" y="3179775"/>
              <a:ext cx="112712" cy="41275"/>
            </a:xfrm>
            <a:custGeom>
              <a:avLst/>
              <a:gdLst/>
              <a:ahLst/>
              <a:cxnLst/>
              <a:rect l="l" t="t" r="r" b="b"/>
              <a:pathLst>
                <a:path w="38" h="14" extrusionOk="0">
                  <a:moveTo>
                    <a:pt x="37" y="0"/>
                  </a:moveTo>
                  <a:cubicBezTo>
                    <a:pt x="0" y="10"/>
                    <a:pt x="0" y="10"/>
                    <a:pt x="0" y="10"/>
                  </a:cubicBezTo>
                  <a:cubicBezTo>
                    <a:pt x="0" y="11"/>
                    <a:pt x="0" y="13"/>
                    <a:pt x="1" y="14"/>
                  </a:cubicBezTo>
                  <a:cubicBezTo>
                    <a:pt x="38" y="4"/>
                    <a:pt x="38" y="4"/>
                    <a:pt x="38" y="4"/>
                  </a:cubicBezTo>
                  <a:cubicBezTo>
                    <a:pt x="38" y="3"/>
                    <a:pt x="37" y="2"/>
                    <a:pt x="3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8" name="Google Shape;1918;p35"/>
            <p:cNvSpPr/>
            <p:nvPr/>
          </p:nvSpPr>
          <p:spPr>
            <a:xfrm>
              <a:off x="4899025" y="3305188"/>
              <a:ext cx="101600" cy="74613"/>
            </a:xfrm>
            <a:custGeom>
              <a:avLst/>
              <a:gdLst/>
              <a:ahLst/>
              <a:cxnLst/>
              <a:rect l="l" t="t" r="r" b="b"/>
              <a:pathLst>
                <a:path w="34" h="25" extrusionOk="0">
                  <a:moveTo>
                    <a:pt x="32" y="0"/>
                  </a:moveTo>
                  <a:cubicBezTo>
                    <a:pt x="0" y="21"/>
                    <a:pt x="0" y="21"/>
                    <a:pt x="0" y="21"/>
                  </a:cubicBezTo>
                  <a:cubicBezTo>
                    <a:pt x="1" y="22"/>
                    <a:pt x="1" y="24"/>
                    <a:pt x="2" y="25"/>
                  </a:cubicBezTo>
                  <a:cubicBezTo>
                    <a:pt x="34" y="3"/>
                    <a:pt x="34" y="3"/>
                    <a:pt x="34" y="3"/>
                  </a:cubicBezTo>
                  <a:cubicBezTo>
                    <a:pt x="34" y="2"/>
                    <a:pt x="33" y="1"/>
                    <a:pt x="32"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9" name="Google Shape;1919;p35"/>
            <p:cNvSpPr/>
            <p:nvPr/>
          </p:nvSpPr>
          <p:spPr>
            <a:xfrm>
              <a:off x="5135563" y="3459175"/>
              <a:ext cx="52387" cy="111125"/>
            </a:xfrm>
            <a:custGeom>
              <a:avLst/>
              <a:gdLst/>
              <a:ahLst/>
              <a:cxnLst/>
              <a:rect l="l" t="t" r="r" b="b"/>
              <a:pathLst>
                <a:path w="18" h="37" extrusionOk="0">
                  <a:moveTo>
                    <a:pt x="15" y="0"/>
                  </a:moveTo>
                  <a:cubicBezTo>
                    <a:pt x="0" y="36"/>
                    <a:pt x="0" y="36"/>
                    <a:pt x="0" y="36"/>
                  </a:cubicBezTo>
                  <a:cubicBezTo>
                    <a:pt x="1" y="36"/>
                    <a:pt x="3" y="37"/>
                    <a:pt x="4" y="37"/>
                  </a:cubicBezTo>
                  <a:cubicBezTo>
                    <a:pt x="18" y="1"/>
                    <a:pt x="18" y="1"/>
                    <a:pt x="18" y="1"/>
                  </a:cubicBezTo>
                  <a:cubicBezTo>
                    <a:pt x="17" y="1"/>
                    <a:pt x="16" y="1"/>
                    <a:pt x="15"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0" name="Google Shape;1920;p35"/>
            <p:cNvSpPr/>
            <p:nvPr/>
          </p:nvSpPr>
          <p:spPr>
            <a:xfrm>
              <a:off x="5102225" y="3448063"/>
              <a:ext cx="61912" cy="109538"/>
            </a:xfrm>
            <a:custGeom>
              <a:avLst/>
              <a:gdLst/>
              <a:ahLst/>
              <a:cxnLst/>
              <a:rect l="l" t="t" r="r" b="b"/>
              <a:pathLst>
                <a:path w="21" h="37" extrusionOk="0">
                  <a:moveTo>
                    <a:pt x="18" y="0"/>
                  </a:moveTo>
                  <a:cubicBezTo>
                    <a:pt x="0" y="35"/>
                    <a:pt x="0" y="35"/>
                    <a:pt x="0" y="35"/>
                  </a:cubicBezTo>
                  <a:cubicBezTo>
                    <a:pt x="2" y="35"/>
                    <a:pt x="3" y="36"/>
                    <a:pt x="4" y="37"/>
                  </a:cubicBezTo>
                  <a:cubicBezTo>
                    <a:pt x="21" y="2"/>
                    <a:pt x="21" y="2"/>
                    <a:pt x="21" y="2"/>
                  </a:cubicBezTo>
                  <a:cubicBezTo>
                    <a:pt x="20" y="1"/>
                    <a:pt x="19" y="1"/>
                    <a:pt x="18"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1" name="Google Shape;1921;p35"/>
            <p:cNvSpPr/>
            <p:nvPr/>
          </p:nvSpPr>
          <p:spPr>
            <a:xfrm>
              <a:off x="5072063" y="3435363"/>
              <a:ext cx="68262" cy="104775"/>
            </a:xfrm>
            <a:custGeom>
              <a:avLst/>
              <a:gdLst/>
              <a:ahLst/>
              <a:cxnLst/>
              <a:rect l="l" t="t" r="r" b="b"/>
              <a:pathLst>
                <a:path w="23" h="35" extrusionOk="0">
                  <a:moveTo>
                    <a:pt x="20" y="0"/>
                  </a:moveTo>
                  <a:cubicBezTo>
                    <a:pt x="0" y="33"/>
                    <a:pt x="0" y="33"/>
                    <a:pt x="0" y="33"/>
                  </a:cubicBezTo>
                  <a:cubicBezTo>
                    <a:pt x="1" y="34"/>
                    <a:pt x="3" y="35"/>
                    <a:pt x="4" y="35"/>
                  </a:cubicBezTo>
                  <a:cubicBezTo>
                    <a:pt x="23" y="2"/>
                    <a:pt x="23" y="2"/>
                    <a:pt x="23" y="2"/>
                  </a:cubicBezTo>
                  <a:cubicBezTo>
                    <a:pt x="22" y="1"/>
                    <a:pt x="21" y="0"/>
                    <a:pt x="20"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2" name="Google Shape;1922;p35"/>
            <p:cNvSpPr/>
            <p:nvPr/>
          </p:nvSpPr>
          <p:spPr>
            <a:xfrm>
              <a:off x="4940300" y="3349638"/>
              <a:ext cx="93662" cy="82550"/>
            </a:xfrm>
            <a:custGeom>
              <a:avLst/>
              <a:gdLst/>
              <a:ahLst/>
              <a:cxnLst/>
              <a:rect l="l" t="t" r="r" b="b"/>
              <a:pathLst>
                <a:path w="31" h="28" extrusionOk="0">
                  <a:moveTo>
                    <a:pt x="29" y="0"/>
                  </a:moveTo>
                  <a:cubicBezTo>
                    <a:pt x="0" y="25"/>
                    <a:pt x="0" y="25"/>
                    <a:pt x="0" y="25"/>
                  </a:cubicBezTo>
                  <a:cubicBezTo>
                    <a:pt x="1" y="26"/>
                    <a:pt x="2" y="27"/>
                    <a:pt x="3" y="28"/>
                  </a:cubicBezTo>
                  <a:cubicBezTo>
                    <a:pt x="31" y="2"/>
                    <a:pt x="31" y="2"/>
                    <a:pt x="31" y="2"/>
                  </a:cubicBezTo>
                  <a:cubicBezTo>
                    <a:pt x="31" y="1"/>
                    <a:pt x="30" y="0"/>
                    <a:pt x="29"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3" name="Google Shape;1923;p35"/>
            <p:cNvSpPr/>
            <p:nvPr/>
          </p:nvSpPr>
          <p:spPr>
            <a:xfrm>
              <a:off x="5167313" y="3468700"/>
              <a:ext cx="47625" cy="112713"/>
            </a:xfrm>
            <a:custGeom>
              <a:avLst/>
              <a:gdLst/>
              <a:ahLst/>
              <a:cxnLst/>
              <a:rect l="l" t="t" r="r" b="b"/>
              <a:pathLst>
                <a:path w="16" h="38" extrusionOk="0">
                  <a:moveTo>
                    <a:pt x="13" y="0"/>
                  </a:moveTo>
                  <a:cubicBezTo>
                    <a:pt x="0" y="37"/>
                    <a:pt x="0" y="37"/>
                    <a:pt x="0" y="37"/>
                  </a:cubicBezTo>
                  <a:cubicBezTo>
                    <a:pt x="1" y="37"/>
                    <a:pt x="3" y="38"/>
                    <a:pt x="4" y="38"/>
                  </a:cubicBezTo>
                  <a:cubicBezTo>
                    <a:pt x="16" y="2"/>
                    <a:pt x="16" y="2"/>
                    <a:pt x="16" y="2"/>
                  </a:cubicBezTo>
                  <a:cubicBezTo>
                    <a:pt x="15" y="1"/>
                    <a:pt x="14" y="1"/>
                    <a:pt x="13"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4" name="Google Shape;1924;p35"/>
            <p:cNvSpPr/>
            <p:nvPr/>
          </p:nvSpPr>
          <p:spPr>
            <a:xfrm>
              <a:off x="5041900" y="3421075"/>
              <a:ext cx="74612" cy="101600"/>
            </a:xfrm>
            <a:custGeom>
              <a:avLst/>
              <a:gdLst/>
              <a:ahLst/>
              <a:cxnLst/>
              <a:rect l="l" t="t" r="r" b="b"/>
              <a:pathLst>
                <a:path w="25" h="34" extrusionOk="0">
                  <a:moveTo>
                    <a:pt x="22" y="0"/>
                  </a:moveTo>
                  <a:cubicBezTo>
                    <a:pt x="0" y="32"/>
                    <a:pt x="0" y="32"/>
                    <a:pt x="0" y="32"/>
                  </a:cubicBezTo>
                  <a:cubicBezTo>
                    <a:pt x="1" y="33"/>
                    <a:pt x="3" y="33"/>
                    <a:pt x="4" y="34"/>
                  </a:cubicBezTo>
                  <a:cubicBezTo>
                    <a:pt x="25" y="2"/>
                    <a:pt x="25" y="2"/>
                    <a:pt x="25" y="2"/>
                  </a:cubicBezTo>
                  <a:cubicBezTo>
                    <a:pt x="24" y="1"/>
                    <a:pt x="23" y="1"/>
                    <a:pt x="22"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5" name="Google Shape;1925;p35"/>
            <p:cNvSpPr/>
            <p:nvPr/>
          </p:nvSpPr>
          <p:spPr>
            <a:xfrm>
              <a:off x="4964113" y="3367100"/>
              <a:ext cx="90487" cy="88900"/>
            </a:xfrm>
            <a:custGeom>
              <a:avLst/>
              <a:gdLst/>
              <a:ahLst/>
              <a:cxnLst/>
              <a:rect l="l" t="t" r="r" b="b"/>
              <a:pathLst>
                <a:path w="30" h="30" extrusionOk="0">
                  <a:moveTo>
                    <a:pt x="27" y="0"/>
                  </a:moveTo>
                  <a:cubicBezTo>
                    <a:pt x="0" y="27"/>
                    <a:pt x="0" y="27"/>
                    <a:pt x="0" y="27"/>
                  </a:cubicBezTo>
                  <a:cubicBezTo>
                    <a:pt x="1" y="28"/>
                    <a:pt x="2" y="29"/>
                    <a:pt x="3" y="30"/>
                  </a:cubicBezTo>
                  <a:cubicBezTo>
                    <a:pt x="30" y="3"/>
                    <a:pt x="30" y="3"/>
                    <a:pt x="30" y="3"/>
                  </a:cubicBezTo>
                  <a:cubicBezTo>
                    <a:pt x="29" y="2"/>
                    <a:pt x="28" y="1"/>
                    <a:pt x="2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6" name="Google Shape;1926;p35"/>
            <p:cNvSpPr/>
            <p:nvPr/>
          </p:nvSpPr>
          <p:spPr>
            <a:xfrm>
              <a:off x="4989513" y="3387738"/>
              <a:ext cx="85725" cy="93663"/>
            </a:xfrm>
            <a:custGeom>
              <a:avLst/>
              <a:gdLst/>
              <a:ahLst/>
              <a:cxnLst/>
              <a:rect l="l" t="t" r="r" b="b"/>
              <a:pathLst>
                <a:path w="29" h="31" extrusionOk="0">
                  <a:moveTo>
                    <a:pt x="26" y="0"/>
                  </a:moveTo>
                  <a:cubicBezTo>
                    <a:pt x="0" y="28"/>
                    <a:pt x="0" y="28"/>
                    <a:pt x="0" y="28"/>
                  </a:cubicBezTo>
                  <a:cubicBezTo>
                    <a:pt x="1" y="29"/>
                    <a:pt x="2" y="30"/>
                    <a:pt x="3" y="31"/>
                  </a:cubicBezTo>
                  <a:cubicBezTo>
                    <a:pt x="29" y="2"/>
                    <a:pt x="29" y="2"/>
                    <a:pt x="29" y="2"/>
                  </a:cubicBezTo>
                  <a:cubicBezTo>
                    <a:pt x="28" y="1"/>
                    <a:pt x="27" y="0"/>
                    <a:pt x="26"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7" name="Google Shape;1927;p35"/>
            <p:cNvSpPr/>
            <p:nvPr/>
          </p:nvSpPr>
          <p:spPr>
            <a:xfrm>
              <a:off x="5014913" y="3403613"/>
              <a:ext cx="80962" cy="101600"/>
            </a:xfrm>
            <a:custGeom>
              <a:avLst/>
              <a:gdLst/>
              <a:ahLst/>
              <a:cxnLst/>
              <a:rect l="l" t="t" r="r" b="b"/>
              <a:pathLst>
                <a:path w="27" h="34" extrusionOk="0">
                  <a:moveTo>
                    <a:pt x="24" y="0"/>
                  </a:moveTo>
                  <a:cubicBezTo>
                    <a:pt x="0" y="31"/>
                    <a:pt x="0" y="31"/>
                    <a:pt x="0" y="31"/>
                  </a:cubicBezTo>
                  <a:cubicBezTo>
                    <a:pt x="1" y="32"/>
                    <a:pt x="2" y="33"/>
                    <a:pt x="3" y="34"/>
                  </a:cubicBezTo>
                  <a:cubicBezTo>
                    <a:pt x="27" y="3"/>
                    <a:pt x="27" y="3"/>
                    <a:pt x="27" y="3"/>
                  </a:cubicBezTo>
                  <a:cubicBezTo>
                    <a:pt x="26" y="2"/>
                    <a:pt x="25" y="1"/>
                    <a:pt x="24"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8" name="Google Shape;1928;p35"/>
            <p:cNvSpPr/>
            <p:nvPr/>
          </p:nvSpPr>
          <p:spPr>
            <a:xfrm>
              <a:off x="4813300" y="2579700"/>
              <a:ext cx="1028700" cy="996950"/>
            </a:xfrm>
            <a:custGeom>
              <a:avLst/>
              <a:gdLst/>
              <a:ahLst/>
              <a:cxnLst/>
              <a:rect l="l" t="t" r="r" b="b"/>
              <a:pathLst>
                <a:path w="345" h="334" extrusionOk="0">
                  <a:moveTo>
                    <a:pt x="178" y="0"/>
                  </a:moveTo>
                  <a:cubicBezTo>
                    <a:pt x="86" y="0"/>
                    <a:pt x="11" y="75"/>
                    <a:pt x="11" y="167"/>
                  </a:cubicBezTo>
                  <a:cubicBezTo>
                    <a:pt x="0" y="167"/>
                    <a:pt x="0" y="167"/>
                    <a:pt x="0" y="167"/>
                  </a:cubicBezTo>
                  <a:cubicBezTo>
                    <a:pt x="0" y="168"/>
                    <a:pt x="0" y="169"/>
                    <a:pt x="0" y="169"/>
                  </a:cubicBezTo>
                  <a:cubicBezTo>
                    <a:pt x="39" y="169"/>
                    <a:pt x="39" y="169"/>
                    <a:pt x="39" y="169"/>
                  </a:cubicBezTo>
                  <a:cubicBezTo>
                    <a:pt x="39" y="168"/>
                    <a:pt x="39" y="168"/>
                    <a:pt x="39" y="167"/>
                  </a:cubicBezTo>
                  <a:cubicBezTo>
                    <a:pt x="28" y="167"/>
                    <a:pt x="28" y="167"/>
                    <a:pt x="28" y="167"/>
                  </a:cubicBezTo>
                  <a:cubicBezTo>
                    <a:pt x="28" y="126"/>
                    <a:pt x="45" y="88"/>
                    <a:pt x="72" y="61"/>
                  </a:cubicBezTo>
                  <a:cubicBezTo>
                    <a:pt x="99" y="34"/>
                    <a:pt x="137" y="17"/>
                    <a:pt x="178" y="17"/>
                  </a:cubicBezTo>
                  <a:cubicBezTo>
                    <a:pt x="219" y="17"/>
                    <a:pt x="257" y="34"/>
                    <a:pt x="284" y="61"/>
                  </a:cubicBezTo>
                  <a:cubicBezTo>
                    <a:pt x="311" y="88"/>
                    <a:pt x="328" y="126"/>
                    <a:pt x="328" y="167"/>
                  </a:cubicBezTo>
                  <a:cubicBezTo>
                    <a:pt x="328" y="209"/>
                    <a:pt x="311" y="246"/>
                    <a:pt x="284" y="273"/>
                  </a:cubicBezTo>
                  <a:cubicBezTo>
                    <a:pt x="257" y="301"/>
                    <a:pt x="219" y="317"/>
                    <a:pt x="178" y="317"/>
                  </a:cubicBezTo>
                  <a:cubicBezTo>
                    <a:pt x="162" y="317"/>
                    <a:pt x="146" y="315"/>
                    <a:pt x="132" y="310"/>
                  </a:cubicBezTo>
                  <a:cubicBezTo>
                    <a:pt x="126" y="326"/>
                    <a:pt x="126" y="326"/>
                    <a:pt x="126" y="326"/>
                  </a:cubicBezTo>
                  <a:cubicBezTo>
                    <a:pt x="143" y="331"/>
                    <a:pt x="160" y="334"/>
                    <a:pt x="178" y="334"/>
                  </a:cubicBezTo>
                  <a:cubicBezTo>
                    <a:pt x="270" y="334"/>
                    <a:pt x="345" y="259"/>
                    <a:pt x="345" y="167"/>
                  </a:cubicBezTo>
                  <a:cubicBezTo>
                    <a:pt x="345" y="75"/>
                    <a:pt x="270" y="0"/>
                    <a:pt x="178"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9" name="Google Shape;1929;p35"/>
            <p:cNvSpPr/>
            <p:nvPr/>
          </p:nvSpPr>
          <p:spPr>
            <a:xfrm>
              <a:off x="4967288" y="2701938"/>
              <a:ext cx="752475" cy="752475"/>
            </a:xfrm>
            <a:custGeom>
              <a:avLst/>
              <a:gdLst/>
              <a:ahLst/>
              <a:cxnLst/>
              <a:rect l="l" t="t" r="r" b="b"/>
              <a:pathLst>
                <a:path w="252" h="252" extrusionOk="0">
                  <a:moveTo>
                    <a:pt x="126" y="0"/>
                  </a:moveTo>
                  <a:cubicBezTo>
                    <a:pt x="56" y="0"/>
                    <a:pt x="0" y="57"/>
                    <a:pt x="0" y="126"/>
                  </a:cubicBezTo>
                  <a:cubicBezTo>
                    <a:pt x="0" y="196"/>
                    <a:pt x="56" y="252"/>
                    <a:pt x="126" y="252"/>
                  </a:cubicBezTo>
                  <a:cubicBezTo>
                    <a:pt x="195" y="252"/>
                    <a:pt x="252" y="196"/>
                    <a:pt x="252" y="126"/>
                  </a:cubicBezTo>
                  <a:cubicBezTo>
                    <a:pt x="252" y="57"/>
                    <a:pt x="195" y="0"/>
                    <a:pt x="126" y="0"/>
                  </a:cubicBezTo>
                  <a:close/>
                  <a:moveTo>
                    <a:pt x="198" y="198"/>
                  </a:moveTo>
                  <a:cubicBezTo>
                    <a:pt x="179" y="216"/>
                    <a:pt x="154" y="227"/>
                    <a:pt x="126" y="227"/>
                  </a:cubicBezTo>
                  <a:cubicBezTo>
                    <a:pt x="126" y="244"/>
                    <a:pt x="126" y="244"/>
                    <a:pt x="126" y="244"/>
                  </a:cubicBezTo>
                  <a:cubicBezTo>
                    <a:pt x="61" y="244"/>
                    <a:pt x="9" y="191"/>
                    <a:pt x="9" y="126"/>
                  </a:cubicBezTo>
                  <a:cubicBezTo>
                    <a:pt x="25" y="126"/>
                    <a:pt x="25" y="126"/>
                    <a:pt x="25" y="126"/>
                  </a:cubicBezTo>
                  <a:cubicBezTo>
                    <a:pt x="25" y="98"/>
                    <a:pt x="36" y="73"/>
                    <a:pt x="54" y="55"/>
                  </a:cubicBezTo>
                  <a:cubicBezTo>
                    <a:pt x="73" y="36"/>
                    <a:pt x="98" y="25"/>
                    <a:pt x="126" y="25"/>
                  </a:cubicBezTo>
                  <a:cubicBezTo>
                    <a:pt x="126" y="9"/>
                    <a:pt x="126" y="9"/>
                    <a:pt x="126" y="9"/>
                  </a:cubicBezTo>
                  <a:cubicBezTo>
                    <a:pt x="191" y="9"/>
                    <a:pt x="243" y="61"/>
                    <a:pt x="243" y="126"/>
                  </a:cubicBezTo>
                  <a:cubicBezTo>
                    <a:pt x="227" y="126"/>
                    <a:pt x="227" y="126"/>
                    <a:pt x="227" y="126"/>
                  </a:cubicBezTo>
                  <a:cubicBezTo>
                    <a:pt x="227" y="154"/>
                    <a:pt x="216" y="179"/>
                    <a:pt x="198" y="19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0" name="Google Shape;1930;p35"/>
            <p:cNvSpPr/>
            <p:nvPr/>
          </p:nvSpPr>
          <p:spPr>
            <a:xfrm>
              <a:off x="5138738" y="2871800"/>
              <a:ext cx="411300" cy="4143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31" name="Google Shape;1931;p35"/>
          <p:cNvGrpSpPr/>
          <p:nvPr/>
        </p:nvGrpSpPr>
        <p:grpSpPr>
          <a:xfrm flipH="1">
            <a:off x="7920100" y="399323"/>
            <a:ext cx="737103" cy="481417"/>
            <a:chOff x="5716588" y="460375"/>
            <a:chExt cx="1093787" cy="714375"/>
          </a:xfrm>
        </p:grpSpPr>
        <p:sp>
          <p:nvSpPr>
            <p:cNvPr id="1932" name="Google Shape;1932;p35"/>
            <p:cNvSpPr/>
            <p:nvPr/>
          </p:nvSpPr>
          <p:spPr>
            <a:xfrm>
              <a:off x="5716588" y="460375"/>
              <a:ext cx="427037" cy="714375"/>
            </a:xfrm>
            <a:custGeom>
              <a:avLst/>
              <a:gdLst/>
              <a:ahLst/>
              <a:cxnLst/>
              <a:rect l="l" t="t" r="r" b="b"/>
              <a:pathLst>
                <a:path w="269" h="450" extrusionOk="0">
                  <a:moveTo>
                    <a:pt x="266" y="55"/>
                  </a:moveTo>
                  <a:lnTo>
                    <a:pt x="262" y="53"/>
                  </a:lnTo>
                  <a:lnTo>
                    <a:pt x="98" y="226"/>
                  </a:lnTo>
                  <a:lnTo>
                    <a:pt x="260" y="395"/>
                  </a:lnTo>
                  <a:lnTo>
                    <a:pt x="213" y="439"/>
                  </a:lnTo>
                  <a:lnTo>
                    <a:pt x="12" y="226"/>
                  </a:lnTo>
                  <a:lnTo>
                    <a:pt x="213" y="12"/>
                  </a:lnTo>
                  <a:lnTo>
                    <a:pt x="262" y="59"/>
                  </a:lnTo>
                  <a:lnTo>
                    <a:pt x="266" y="55"/>
                  </a:lnTo>
                  <a:lnTo>
                    <a:pt x="262" y="53"/>
                  </a:lnTo>
                  <a:lnTo>
                    <a:pt x="266" y="55"/>
                  </a:lnTo>
                  <a:lnTo>
                    <a:pt x="267" y="53"/>
                  </a:lnTo>
                  <a:lnTo>
                    <a:pt x="213" y="0"/>
                  </a:lnTo>
                  <a:lnTo>
                    <a:pt x="0" y="226"/>
                  </a:lnTo>
                  <a:lnTo>
                    <a:pt x="213" y="450"/>
                  </a:lnTo>
                  <a:lnTo>
                    <a:pt x="269" y="395"/>
                  </a:lnTo>
                  <a:lnTo>
                    <a:pt x="110" y="226"/>
                  </a:lnTo>
                  <a:lnTo>
                    <a:pt x="269" y="55"/>
                  </a:lnTo>
                  <a:lnTo>
                    <a:pt x="267" y="53"/>
                  </a:lnTo>
                  <a:lnTo>
                    <a:pt x="266" y="5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3" name="Google Shape;1933;p35"/>
            <p:cNvSpPr/>
            <p:nvPr/>
          </p:nvSpPr>
          <p:spPr>
            <a:xfrm>
              <a:off x="6048375" y="460375"/>
              <a:ext cx="430212" cy="714375"/>
            </a:xfrm>
            <a:custGeom>
              <a:avLst/>
              <a:gdLst/>
              <a:ahLst/>
              <a:cxnLst/>
              <a:rect l="l" t="t" r="r" b="b"/>
              <a:pathLst>
                <a:path w="271" h="450" extrusionOk="0">
                  <a:moveTo>
                    <a:pt x="265" y="55"/>
                  </a:moveTo>
                  <a:lnTo>
                    <a:pt x="261" y="53"/>
                  </a:lnTo>
                  <a:lnTo>
                    <a:pt x="98" y="226"/>
                  </a:lnTo>
                  <a:lnTo>
                    <a:pt x="260" y="395"/>
                  </a:lnTo>
                  <a:lnTo>
                    <a:pt x="213" y="439"/>
                  </a:lnTo>
                  <a:lnTo>
                    <a:pt x="11" y="226"/>
                  </a:lnTo>
                  <a:lnTo>
                    <a:pt x="213" y="12"/>
                  </a:lnTo>
                  <a:lnTo>
                    <a:pt x="261" y="59"/>
                  </a:lnTo>
                  <a:lnTo>
                    <a:pt x="265" y="55"/>
                  </a:lnTo>
                  <a:lnTo>
                    <a:pt x="261" y="53"/>
                  </a:lnTo>
                  <a:lnTo>
                    <a:pt x="265" y="55"/>
                  </a:lnTo>
                  <a:lnTo>
                    <a:pt x="267" y="53"/>
                  </a:lnTo>
                  <a:lnTo>
                    <a:pt x="213" y="0"/>
                  </a:lnTo>
                  <a:lnTo>
                    <a:pt x="0" y="226"/>
                  </a:lnTo>
                  <a:lnTo>
                    <a:pt x="213" y="450"/>
                  </a:lnTo>
                  <a:lnTo>
                    <a:pt x="271" y="395"/>
                  </a:lnTo>
                  <a:lnTo>
                    <a:pt x="109" y="226"/>
                  </a:lnTo>
                  <a:lnTo>
                    <a:pt x="271" y="55"/>
                  </a:lnTo>
                  <a:lnTo>
                    <a:pt x="267" y="53"/>
                  </a:lnTo>
                  <a:lnTo>
                    <a:pt x="265" y="5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4" name="Google Shape;1934;p35"/>
            <p:cNvSpPr/>
            <p:nvPr/>
          </p:nvSpPr>
          <p:spPr>
            <a:xfrm>
              <a:off x="6383338" y="460375"/>
              <a:ext cx="427037" cy="714375"/>
            </a:xfrm>
            <a:custGeom>
              <a:avLst/>
              <a:gdLst/>
              <a:ahLst/>
              <a:cxnLst/>
              <a:rect l="l" t="t" r="r" b="b"/>
              <a:pathLst>
                <a:path w="269" h="450" extrusionOk="0">
                  <a:moveTo>
                    <a:pt x="263" y="55"/>
                  </a:moveTo>
                  <a:lnTo>
                    <a:pt x="259" y="53"/>
                  </a:lnTo>
                  <a:lnTo>
                    <a:pt x="97" y="226"/>
                  </a:lnTo>
                  <a:lnTo>
                    <a:pt x="257" y="395"/>
                  </a:lnTo>
                  <a:lnTo>
                    <a:pt x="212" y="439"/>
                  </a:lnTo>
                  <a:lnTo>
                    <a:pt x="9" y="226"/>
                  </a:lnTo>
                  <a:lnTo>
                    <a:pt x="212" y="12"/>
                  </a:lnTo>
                  <a:lnTo>
                    <a:pt x="259" y="59"/>
                  </a:lnTo>
                  <a:lnTo>
                    <a:pt x="263" y="55"/>
                  </a:lnTo>
                  <a:lnTo>
                    <a:pt x="259" y="53"/>
                  </a:lnTo>
                  <a:lnTo>
                    <a:pt x="263" y="55"/>
                  </a:lnTo>
                  <a:lnTo>
                    <a:pt x="265" y="53"/>
                  </a:lnTo>
                  <a:lnTo>
                    <a:pt x="210" y="0"/>
                  </a:lnTo>
                  <a:lnTo>
                    <a:pt x="0" y="226"/>
                  </a:lnTo>
                  <a:lnTo>
                    <a:pt x="210" y="450"/>
                  </a:lnTo>
                  <a:lnTo>
                    <a:pt x="269" y="395"/>
                  </a:lnTo>
                  <a:lnTo>
                    <a:pt x="107" y="226"/>
                  </a:lnTo>
                  <a:lnTo>
                    <a:pt x="269" y="55"/>
                  </a:lnTo>
                  <a:lnTo>
                    <a:pt x="265" y="53"/>
                  </a:lnTo>
                  <a:lnTo>
                    <a:pt x="263" y="5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 name="Rectangle 2"/>
          <p:cNvSpPr/>
          <p:nvPr/>
        </p:nvSpPr>
        <p:spPr>
          <a:xfrm>
            <a:off x="735202" y="727640"/>
            <a:ext cx="7246023" cy="461665"/>
          </a:xfrm>
          <a:prstGeom prst="rect">
            <a:avLst/>
          </a:prstGeom>
        </p:spPr>
        <p:txBody>
          <a:bodyPr wrap="none">
            <a:spAutoFit/>
          </a:bodyPr>
          <a:lstStyle/>
          <a:p>
            <a:pPr algn="ctr">
              <a:spcBef>
                <a:spcPts val="600"/>
              </a:spcBef>
              <a:spcAft>
                <a:spcPts val="600"/>
              </a:spcAft>
            </a:pPr>
            <a:r>
              <a:rPr lang="en-US" sz="2400" b="1" kern="1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CHƯƠNG 5 </a:t>
            </a:r>
            <a:r>
              <a:rPr lang="vi-VN" sz="2400" b="1" kern="1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KẾT LUẬN VÀ HƯỚNG PHÁT TRIỂN</a:t>
            </a:r>
            <a:endParaRPr lang="en-US" sz="2400" b="1" kern="1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 name="Rectangle 5"/>
          <p:cNvSpPr/>
          <p:nvPr/>
        </p:nvSpPr>
        <p:spPr>
          <a:xfrm>
            <a:off x="906935" y="1517622"/>
            <a:ext cx="7036594" cy="1323439"/>
          </a:xfrm>
          <a:prstGeom prst="rect">
            <a:avLst/>
          </a:prstGeom>
        </p:spPr>
        <p:txBody>
          <a:bodyPr wrap="square">
            <a:spAutoFit/>
          </a:bodyPr>
          <a:lstStyle/>
          <a:p>
            <a:r>
              <a:rPr lang="en-US" sz="1600" b="1" dirty="0">
                <a:solidFill>
                  <a:schemeClr val="tx1"/>
                </a:solidFill>
              </a:rPr>
              <a:t>5.1.3 </a:t>
            </a:r>
            <a:r>
              <a:rPr lang="vi-VN" sz="1600" b="1" dirty="0">
                <a:solidFill>
                  <a:schemeClr val="tx1"/>
                </a:solidFill>
              </a:rPr>
              <a:t>Hướng phát triển</a:t>
            </a:r>
            <a:endParaRPr lang="en-US" sz="1600" b="1" dirty="0">
              <a:solidFill>
                <a:schemeClr val="tx1"/>
              </a:solidFill>
            </a:endParaRPr>
          </a:p>
          <a:p>
            <a:r>
              <a:rPr lang="vi-VN" sz="1600" dirty="0">
                <a:solidFill>
                  <a:schemeClr val="tx1"/>
                </a:solidFill>
              </a:rPr>
              <a:t>Để nâng cao hiệu quả của ứng dụng, có thể thực hiện một số đề xuất sau:</a:t>
            </a:r>
            <a:endParaRPr lang="en-US" sz="1600" dirty="0">
              <a:solidFill>
                <a:schemeClr val="tx1"/>
              </a:solidFill>
            </a:endParaRPr>
          </a:p>
          <a:p>
            <a:r>
              <a:rPr lang="vi-VN" sz="1600" dirty="0">
                <a:solidFill>
                  <a:schemeClr val="tx1"/>
                </a:solidFill>
              </a:rPr>
              <a:t>Thêm chức năng  tìm kiếm  như: </a:t>
            </a:r>
            <a:r>
              <a:rPr lang="en-US" sz="1600" dirty="0" err="1">
                <a:solidFill>
                  <a:schemeClr val="tx1"/>
                </a:solidFill>
              </a:rPr>
              <a:t>Tìm</a:t>
            </a:r>
            <a:r>
              <a:rPr lang="en-US" sz="1600" dirty="0">
                <a:solidFill>
                  <a:schemeClr val="tx1"/>
                </a:solidFill>
              </a:rPr>
              <a:t> </a:t>
            </a:r>
            <a:r>
              <a:rPr lang="en-US" sz="1600" dirty="0" err="1">
                <a:solidFill>
                  <a:schemeClr val="tx1"/>
                </a:solidFill>
              </a:rPr>
              <a:t>kiếm</a:t>
            </a:r>
            <a:r>
              <a:rPr lang="en-US" sz="1600" dirty="0">
                <a:solidFill>
                  <a:schemeClr val="tx1"/>
                </a:solidFill>
              </a:rPr>
              <a:t> </a:t>
            </a:r>
            <a:r>
              <a:rPr lang="vi-VN" sz="1600" dirty="0">
                <a:solidFill>
                  <a:schemeClr val="tx1"/>
                </a:solidFill>
              </a:rPr>
              <a:t>sinh viên, tìm kiếm đề tài,…. để giúp người dùng tiết kiệm thời gian hơn</a:t>
            </a:r>
            <a:r>
              <a:rPr lang="en-US" sz="1600" dirty="0">
                <a:solidFill>
                  <a:schemeClr val="tx1"/>
                </a:solidFill>
              </a:rPr>
              <a:t>. </a:t>
            </a:r>
          </a:p>
          <a:p>
            <a:r>
              <a:rPr lang="vi-VN" sz="1600" dirty="0">
                <a:solidFill>
                  <a:schemeClr val="tx1"/>
                </a:solidFill>
              </a:rPr>
              <a:t>Cải thiện khả năng bảo mật của ứng dụng.</a:t>
            </a:r>
            <a:endParaRPr lang="en-US" sz="1600" dirty="0">
              <a:solidFill>
                <a:schemeClr val="tx1"/>
              </a:solidFill>
            </a:endParaRPr>
          </a:p>
        </p:txBody>
      </p:sp>
    </p:spTree>
    <p:extLst>
      <p:ext uri="{BB962C8B-B14F-4D97-AF65-F5344CB8AC3E}">
        <p14:creationId xmlns:p14="http://schemas.microsoft.com/office/powerpoint/2010/main" val="40504314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23"/>
        <p:cNvGrpSpPr/>
        <p:nvPr/>
      </p:nvGrpSpPr>
      <p:grpSpPr>
        <a:xfrm>
          <a:off x="0" y="0"/>
          <a:ext cx="0" cy="0"/>
          <a:chOff x="0" y="0"/>
          <a:chExt cx="0" cy="0"/>
        </a:xfrm>
      </p:grpSpPr>
      <p:sp>
        <p:nvSpPr>
          <p:cNvPr id="1724" name="Google Shape;1724;p26"/>
          <p:cNvSpPr txBox="1">
            <a:spLocks noGrp="1"/>
          </p:cNvSpPr>
          <p:nvPr>
            <p:ph type="ctrTitle"/>
          </p:nvPr>
        </p:nvSpPr>
        <p:spPr>
          <a:xfrm>
            <a:off x="936108" y="2235693"/>
            <a:ext cx="6833100" cy="569711"/>
          </a:xfrm>
          <a:prstGeom prst="rect">
            <a:avLst/>
          </a:prstGeom>
        </p:spPr>
        <p:txBody>
          <a:bodyPr spcFirstLastPara="1" wrap="square" lIns="91425" tIns="91425" rIns="91425" bIns="91425" anchor="t" anchorCtr="0">
            <a:noAutofit/>
          </a:bodyPr>
          <a:lstStyle/>
          <a:p>
            <a:r>
              <a:rPr lang="en-US" sz="2800" dirty="0" err="1" smtClean="0"/>
              <a:t>Cảm</a:t>
            </a:r>
            <a:r>
              <a:rPr lang="en-US" sz="2800" dirty="0" smtClean="0"/>
              <a:t> </a:t>
            </a:r>
            <a:r>
              <a:rPr lang="en-US" sz="2800" dirty="0" err="1" smtClean="0"/>
              <a:t>ơn</a:t>
            </a:r>
            <a:r>
              <a:rPr lang="en-US" sz="2800" dirty="0" smtClean="0"/>
              <a:t> </a:t>
            </a:r>
            <a:r>
              <a:rPr lang="en-US" sz="2800" dirty="0" err="1" smtClean="0"/>
              <a:t>thầy</a:t>
            </a:r>
            <a:r>
              <a:rPr lang="en-US" sz="2800" dirty="0" smtClean="0"/>
              <a:t> </a:t>
            </a:r>
            <a:r>
              <a:rPr lang="en-US" sz="2800" dirty="0" err="1" smtClean="0"/>
              <a:t>đã</a:t>
            </a:r>
            <a:r>
              <a:rPr lang="en-US" sz="2800" dirty="0" smtClean="0"/>
              <a:t> </a:t>
            </a:r>
            <a:r>
              <a:rPr lang="en-US" sz="2800" dirty="0" err="1" smtClean="0"/>
              <a:t>lắng</a:t>
            </a:r>
            <a:r>
              <a:rPr lang="en-US" sz="2800" dirty="0" smtClean="0"/>
              <a:t> </a:t>
            </a:r>
            <a:r>
              <a:rPr lang="en-US" sz="2800" dirty="0" err="1" smtClean="0"/>
              <a:t>nghe</a:t>
            </a:r>
            <a:endParaRPr sz="2800" dirty="0"/>
          </a:p>
        </p:txBody>
      </p:sp>
      <p:grpSp>
        <p:nvGrpSpPr>
          <p:cNvPr id="1726" name="Google Shape;1726;p26"/>
          <p:cNvGrpSpPr/>
          <p:nvPr/>
        </p:nvGrpSpPr>
        <p:grpSpPr>
          <a:xfrm>
            <a:off x="353495" y="3833650"/>
            <a:ext cx="1165225" cy="1195388"/>
            <a:chOff x="4767263" y="2460638"/>
            <a:chExt cx="1165225" cy="1195388"/>
          </a:xfrm>
        </p:grpSpPr>
        <p:sp>
          <p:nvSpPr>
            <p:cNvPr id="1727" name="Google Shape;1727;p26"/>
            <p:cNvSpPr/>
            <p:nvPr/>
          </p:nvSpPr>
          <p:spPr>
            <a:xfrm>
              <a:off x="4767263" y="2460638"/>
              <a:ext cx="1165225" cy="1195388"/>
            </a:xfrm>
            <a:custGeom>
              <a:avLst/>
              <a:gdLst/>
              <a:ahLst/>
              <a:cxnLst/>
              <a:rect l="l" t="t" r="r" b="b"/>
              <a:pathLst>
                <a:path w="390" h="401" extrusionOk="0">
                  <a:moveTo>
                    <a:pt x="390" y="143"/>
                  </a:moveTo>
                  <a:cubicBezTo>
                    <a:pt x="376" y="102"/>
                    <a:pt x="350" y="66"/>
                    <a:pt x="316" y="41"/>
                  </a:cubicBezTo>
                  <a:cubicBezTo>
                    <a:pt x="281" y="15"/>
                    <a:pt x="239" y="0"/>
                    <a:pt x="193" y="0"/>
                  </a:cubicBezTo>
                  <a:cubicBezTo>
                    <a:pt x="193" y="14"/>
                    <a:pt x="193" y="14"/>
                    <a:pt x="193" y="14"/>
                  </a:cubicBezTo>
                  <a:cubicBezTo>
                    <a:pt x="86" y="14"/>
                    <a:pt x="0" y="100"/>
                    <a:pt x="0" y="207"/>
                  </a:cubicBezTo>
                  <a:cubicBezTo>
                    <a:pt x="0" y="314"/>
                    <a:pt x="86" y="401"/>
                    <a:pt x="193" y="401"/>
                  </a:cubicBezTo>
                  <a:cubicBezTo>
                    <a:pt x="300" y="401"/>
                    <a:pt x="386" y="314"/>
                    <a:pt x="386" y="207"/>
                  </a:cubicBezTo>
                  <a:cubicBezTo>
                    <a:pt x="386" y="186"/>
                    <a:pt x="383" y="166"/>
                    <a:pt x="377" y="147"/>
                  </a:cubicBezTo>
                  <a:lnTo>
                    <a:pt x="390" y="143"/>
                  </a:lnTo>
                  <a:close/>
                  <a:moveTo>
                    <a:pt x="384" y="207"/>
                  </a:moveTo>
                  <a:cubicBezTo>
                    <a:pt x="384" y="260"/>
                    <a:pt x="363" y="308"/>
                    <a:pt x="328" y="342"/>
                  </a:cubicBezTo>
                  <a:cubicBezTo>
                    <a:pt x="294" y="377"/>
                    <a:pt x="246" y="398"/>
                    <a:pt x="193" y="398"/>
                  </a:cubicBezTo>
                  <a:cubicBezTo>
                    <a:pt x="140" y="398"/>
                    <a:pt x="92" y="377"/>
                    <a:pt x="58" y="342"/>
                  </a:cubicBezTo>
                  <a:cubicBezTo>
                    <a:pt x="23" y="308"/>
                    <a:pt x="2" y="260"/>
                    <a:pt x="2" y="207"/>
                  </a:cubicBezTo>
                  <a:cubicBezTo>
                    <a:pt x="2" y="154"/>
                    <a:pt x="23" y="107"/>
                    <a:pt x="58" y="72"/>
                  </a:cubicBezTo>
                  <a:cubicBezTo>
                    <a:pt x="92" y="37"/>
                    <a:pt x="140" y="16"/>
                    <a:pt x="193" y="16"/>
                  </a:cubicBezTo>
                  <a:cubicBezTo>
                    <a:pt x="193" y="30"/>
                    <a:pt x="193" y="30"/>
                    <a:pt x="193" y="30"/>
                  </a:cubicBezTo>
                  <a:cubicBezTo>
                    <a:pt x="232" y="30"/>
                    <a:pt x="269" y="43"/>
                    <a:pt x="298" y="64"/>
                  </a:cubicBezTo>
                  <a:cubicBezTo>
                    <a:pt x="328" y="86"/>
                    <a:pt x="350" y="117"/>
                    <a:pt x="362" y="152"/>
                  </a:cubicBezTo>
                  <a:cubicBezTo>
                    <a:pt x="375" y="148"/>
                    <a:pt x="375" y="148"/>
                    <a:pt x="375" y="148"/>
                  </a:cubicBezTo>
                  <a:cubicBezTo>
                    <a:pt x="381" y="167"/>
                    <a:pt x="384" y="187"/>
                    <a:pt x="384" y="20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8" name="Google Shape;1728;p26"/>
            <p:cNvSpPr/>
            <p:nvPr/>
          </p:nvSpPr>
          <p:spPr>
            <a:xfrm>
              <a:off x="4851400" y="3232163"/>
              <a:ext cx="111125" cy="53975"/>
            </a:xfrm>
            <a:custGeom>
              <a:avLst/>
              <a:gdLst/>
              <a:ahLst/>
              <a:cxnLst/>
              <a:rect l="l" t="t" r="r" b="b"/>
              <a:pathLst>
                <a:path w="37" h="18" extrusionOk="0">
                  <a:moveTo>
                    <a:pt x="36" y="0"/>
                  </a:moveTo>
                  <a:cubicBezTo>
                    <a:pt x="0" y="14"/>
                    <a:pt x="0" y="14"/>
                    <a:pt x="0" y="14"/>
                  </a:cubicBezTo>
                  <a:cubicBezTo>
                    <a:pt x="0" y="15"/>
                    <a:pt x="1" y="17"/>
                    <a:pt x="1" y="18"/>
                  </a:cubicBezTo>
                  <a:cubicBezTo>
                    <a:pt x="37" y="3"/>
                    <a:pt x="37" y="3"/>
                    <a:pt x="37" y="3"/>
                  </a:cubicBezTo>
                  <a:cubicBezTo>
                    <a:pt x="37" y="2"/>
                    <a:pt x="36" y="1"/>
                    <a:pt x="36"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9" name="Google Shape;1729;p26"/>
            <p:cNvSpPr/>
            <p:nvPr/>
          </p:nvSpPr>
          <p:spPr>
            <a:xfrm>
              <a:off x="4840288" y="3206763"/>
              <a:ext cx="112712" cy="47625"/>
            </a:xfrm>
            <a:custGeom>
              <a:avLst/>
              <a:gdLst/>
              <a:ahLst/>
              <a:cxnLst/>
              <a:rect l="l" t="t" r="r" b="b"/>
              <a:pathLst>
                <a:path w="38" h="16" extrusionOk="0">
                  <a:moveTo>
                    <a:pt x="37" y="0"/>
                  </a:moveTo>
                  <a:cubicBezTo>
                    <a:pt x="0" y="12"/>
                    <a:pt x="0" y="12"/>
                    <a:pt x="0" y="12"/>
                  </a:cubicBezTo>
                  <a:cubicBezTo>
                    <a:pt x="0" y="14"/>
                    <a:pt x="1" y="15"/>
                    <a:pt x="1" y="16"/>
                  </a:cubicBezTo>
                  <a:cubicBezTo>
                    <a:pt x="38" y="4"/>
                    <a:pt x="38" y="4"/>
                    <a:pt x="38" y="4"/>
                  </a:cubicBezTo>
                  <a:cubicBezTo>
                    <a:pt x="37" y="2"/>
                    <a:pt x="37" y="1"/>
                    <a:pt x="3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0" name="Google Shape;1730;p26"/>
            <p:cNvSpPr/>
            <p:nvPr/>
          </p:nvSpPr>
          <p:spPr>
            <a:xfrm>
              <a:off x="4864100" y="3257563"/>
              <a:ext cx="109537" cy="61913"/>
            </a:xfrm>
            <a:custGeom>
              <a:avLst/>
              <a:gdLst/>
              <a:ahLst/>
              <a:cxnLst/>
              <a:rect l="l" t="t" r="r" b="b"/>
              <a:pathLst>
                <a:path w="37" h="21" extrusionOk="0">
                  <a:moveTo>
                    <a:pt x="35" y="0"/>
                  </a:moveTo>
                  <a:cubicBezTo>
                    <a:pt x="0" y="17"/>
                    <a:pt x="0" y="17"/>
                    <a:pt x="0" y="17"/>
                  </a:cubicBezTo>
                  <a:cubicBezTo>
                    <a:pt x="1" y="18"/>
                    <a:pt x="2" y="19"/>
                    <a:pt x="2" y="21"/>
                  </a:cubicBezTo>
                  <a:cubicBezTo>
                    <a:pt x="37" y="3"/>
                    <a:pt x="37" y="3"/>
                    <a:pt x="37" y="3"/>
                  </a:cubicBezTo>
                  <a:cubicBezTo>
                    <a:pt x="36" y="2"/>
                    <a:pt x="36" y="1"/>
                    <a:pt x="35"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1" name="Google Shape;1731;p26"/>
            <p:cNvSpPr/>
            <p:nvPr/>
          </p:nvSpPr>
          <p:spPr>
            <a:xfrm>
              <a:off x="4881563" y="3281375"/>
              <a:ext cx="104775" cy="68263"/>
            </a:xfrm>
            <a:custGeom>
              <a:avLst/>
              <a:gdLst/>
              <a:ahLst/>
              <a:cxnLst/>
              <a:rect l="l" t="t" r="r" b="b"/>
              <a:pathLst>
                <a:path w="35" h="23" extrusionOk="0">
                  <a:moveTo>
                    <a:pt x="33" y="0"/>
                  </a:moveTo>
                  <a:cubicBezTo>
                    <a:pt x="0" y="19"/>
                    <a:pt x="0" y="19"/>
                    <a:pt x="0" y="19"/>
                  </a:cubicBezTo>
                  <a:cubicBezTo>
                    <a:pt x="0" y="20"/>
                    <a:pt x="1" y="22"/>
                    <a:pt x="2" y="23"/>
                  </a:cubicBezTo>
                  <a:cubicBezTo>
                    <a:pt x="35" y="3"/>
                    <a:pt x="35" y="3"/>
                    <a:pt x="35" y="3"/>
                  </a:cubicBezTo>
                  <a:cubicBezTo>
                    <a:pt x="35" y="2"/>
                    <a:pt x="34" y="1"/>
                    <a:pt x="33"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2" name="Google Shape;1732;p26"/>
            <p:cNvSpPr/>
            <p:nvPr/>
          </p:nvSpPr>
          <p:spPr>
            <a:xfrm>
              <a:off x="4814888" y="3125800"/>
              <a:ext cx="117475" cy="26988"/>
            </a:xfrm>
            <a:custGeom>
              <a:avLst/>
              <a:gdLst/>
              <a:ahLst/>
              <a:cxnLst/>
              <a:rect l="l" t="t" r="r" b="b"/>
              <a:pathLst>
                <a:path w="39" h="9" extrusionOk="0">
                  <a:moveTo>
                    <a:pt x="39" y="0"/>
                  </a:moveTo>
                  <a:cubicBezTo>
                    <a:pt x="0" y="5"/>
                    <a:pt x="0" y="5"/>
                    <a:pt x="0" y="5"/>
                  </a:cubicBezTo>
                  <a:cubicBezTo>
                    <a:pt x="1" y="6"/>
                    <a:pt x="1" y="8"/>
                    <a:pt x="1" y="9"/>
                  </a:cubicBezTo>
                  <a:cubicBezTo>
                    <a:pt x="39" y="4"/>
                    <a:pt x="39" y="4"/>
                    <a:pt x="39" y="4"/>
                  </a:cubicBezTo>
                  <a:cubicBezTo>
                    <a:pt x="39" y="3"/>
                    <a:pt x="39" y="2"/>
                    <a:pt x="39"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3" name="Google Shape;1733;p26"/>
            <p:cNvSpPr/>
            <p:nvPr/>
          </p:nvSpPr>
          <p:spPr>
            <a:xfrm>
              <a:off x="4813300" y="3098813"/>
              <a:ext cx="115887" cy="20638"/>
            </a:xfrm>
            <a:custGeom>
              <a:avLst/>
              <a:gdLst/>
              <a:ahLst/>
              <a:cxnLst/>
              <a:rect l="l" t="t" r="r" b="b"/>
              <a:pathLst>
                <a:path w="39" h="7" extrusionOk="0">
                  <a:moveTo>
                    <a:pt x="39" y="0"/>
                  </a:moveTo>
                  <a:cubicBezTo>
                    <a:pt x="0" y="2"/>
                    <a:pt x="0" y="2"/>
                    <a:pt x="0" y="2"/>
                  </a:cubicBezTo>
                  <a:cubicBezTo>
                    <a:pt x="0" y="4"/>
                    <a:pt x="1" y="5"/>
                    <a:pt x="1" y="7"/>
                  </a:cubicBezTo>
                  <a:cubicBezTo>
                    <a:pt x="39" y="4"/>
                    <a:pt x="39" y="4"/>
                    <a:pt x="39" y="4"/>
                  </a:cubicBezTo>
                  <a:cubicBezTo>
                    <a:pt x="39" y="3"/>
                    <a:pt x="39" y="2"/>
                    <a:pt x="39"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4" name="Google Shape;1734;p26"/>
            <p:cNvSpPr/>
            <p:nvPr/>
          </p:nvSpPr>
          <p:spPr>
            <a:xfrm>
              <a:off x="4916488" y="3325825"/>
              <a:ext cx="101600" cy="80963"/>
            </a:xfrm>
            <a:custGeom>
              <a:avLst/>
              <a:gdLst/>
              <a:ahLst/>
              <a:cxnLst/>
              <a:rect l="l" t="t" r="r" b="b"/>
              <a:pathLst>
                <a:path w="34" h="27" extrusionOk="0">
                  <a:moveTo>
                    <a:pt x="31" y="0"/>
                  </a:moveTo>
                  <a:cubicBezTo>
                    <a:pt x="0" y="24"/>
                    <a:pt x="0" y="24"/>
                    <a:pt x="0" y="24"/>
                  </a:cubicBezTo>
                  <a:cubicBezTo>
                    <a:pt x="1" y="25"/>
                    <a:pt x="2" y="26"/>
                    <a:pt x="3" y="27"/>
                  </a:cubicBezTo>
                  <a:cubicBezTo>
                    <a:pt x="34" y="3"/>
                    <a:pt x="34" y="3"/>
                    <a:pt x="34" y="3"/>
                  </a:cubicBezTo>
                  <a:cubicBezTo>
                    <a:pt x="33" y="2"/>
                    <a:pt x="32" y="1"/>
                    <a:pt x="31"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5" name="Google Shape;1735;p26"/>
            <p:cNvSpPr/>
            <p:nvPr/>
          </p:nvSpPr>
          <p:spPr>
            <a:xfrm>
              <a:off x="4821238" y="3155963"/>
              <a:ext cx="117475" cy="31750"/>
            </a:xfrm>
            <a:custGeom>
              <a:avLst/>
              <a:gdLst/>
              <a:ahLst/>
              <a:cxnLst/>
              <a:rect l="l" t="t" r="r" b="b"/>
              <a:pathLst>
                <a:path w="39" h="11" extrusionOk="0">
                  <a:moveTo>
                    <a:pt x="38" y="0"/>
                  </a:moveTo>
                  <a:cubicBezTo>
                    <a:pt x="0" y="6"/>
                    <a:pt x="0" y="6"/>
                    <a:pt x="0" y="6"/>
                  </a:cubicBezTo>
                  <a:cubicBezTo>
                    <a:pt x="0" y="8"/>
                    <a:pt x="1" y="9"/>
                    <a:pt x="1" y="11"/>
                  </a:cubicBezTo>
                  <a:cubicBezTo>
                    <a:pt x="39" y="3"/>
                    <a:pt x="39" y="3"/>
                    <a:pt x="39" y="3"/>
                  </a:cubicBezTo>
                  <a:cubicBezTo>
                    <a:pt x="39" y="2"/>
                    <a:pt x="38" y="1"/>
                    <a:pt x="38"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6" name="Google Shape;1736;p26"/>
            <p:cNvSpPr/>
            <p:nvPr/>
          </p:nvSpPr>
          <p:spPr>
            <a:xfrm>
              <a:off x="4830763" y="3179775"/>
              <a:ext cx="112712" cy="41275"/>
            </a:xfrm>
            <a:custGeom>
              <a:avLst/>
              <a:gdLst/>
              <a:ahLst/>
              <a:cxnLst/>
              <a:rect l="l" t="t" r="r" b="b"/>
              <a:pathLst>
                <a:path w="38" h="14" extrusionOk="0">
                  <a:moveTo>
                    <a:pt x="37" y="0"/>
                  </a:moveTo>
                  <a:cubicBezTo>
                    <a:pt x="0" y="10"/>
                    <a:pt x="0" y="10"/>
                    <a:pt x="0" y="10"/>
                  </a:cubicBezTo>
                  <a:cubicBezTo>
                    <a:pt x="0" y="11"/>
                    <a:pt x="0" y="13"/>
                    <a:pt x="1" y="14"/>
                  </a:cubicBezTo>
                  <a:cubicBezTo>
                    <a:pt x="38" y="4"/>
                    <a:pt x="38" y="4"/>
                    <a:pt x="38" y="4"/>
                  </a:cubicBezTo>
                  <a:cubicBezTo>
                    <a:pt x="38" y="3"/>
                    <a:pt x="37" y="2"/>
                    <a:pt x="3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7" name="Google Shape;1737;p26"/>
            <p:cNvSpPr/>
            <p:nvPr/>
          </p:nvSpPr>
          <p:spPr>
            <a:xfrm>
              <a:off x="4899025" y="3305188"/>
              <a:ext cx="101600" cy="74613"/>
            </a:xfrm>
            <a:custGeom>
              <a:avLst/>
              <a:gdLst/>
              <a:ahLst/>
              <a:cxnLst/>
              <a:rect l="l" t="t" r="r" b="b"/>
              <a:pathLst>
                <a:path w="34" h="25" extrusionOk="0">
                  <a:moveTo>
                    <a:pt x="32" y="0"/>
                  </a:moveTo>
                  <a:cubicBezTo>
                    <a:pt x="0" y="21"/>
                    <a:pt x="0" y="21"/>
                    <a:pt x="0" y="21"/>
                  </a:cubicBezTo>
                  <a:cubicBezTo>
                    <a:pt x="1" y="22"/>
                    <a:pt x="1" y="24"/>
                    <a:pt x="2" y="25"/>
                  </a:cubicBezTo>
                  <a:cubicBezTo>
                    <a:pt x="34" y="3"/>
                    <a:pt x="34" y="3"/>
                    <a:pt x="34" y="3"/>
                  </a:cubicBezTo>
                  <a:cubicBezTo>
                    <a:pt x="34" y="2"/>
                    <a:pt x="33" y="1"/>
                    <a:pt x="32"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8" name="Google Shape;1738;p26"/>
            <p:cNvSpPr/>
            <p:nvPr/>
          </p:nvSpPr>
          <p:spPr>
            <a:xfrm>
              <a:off x="5135563" y="3459175"/>
              <a:ext cx="52387" cy="111125"/>
            </a:xfrm>
            <a:custGeom>
              <a:avLst/>
              <a:gdLst/>
              <a:ahLst/>
              <a:cxnLst/>
              <a:rect l="l" t="t" r="r" b="b"/>
              <a:pathLst>
                <a:path w="18" h="37" extrusionOk="0">
                  <a:moveTo>
                    <a:pt x="15" y="0"/>
                  </a:moveTo>
                  <a:cubicBezTo>
                    <a:pt x="0" y="36"/>
                    <a:pt x="0" y="36"/>
                    <a:pt x="0" y="36"/>
                  </a:cubicBezTo>
                  <a:cubicBezTo>
                    <a:pt x="1" y="36"/>
                    <a:pt x="3" y="37"/>
                    <a:pt x="4" y="37"/>
                  </a:cubicBezTo>
                  <a:cubicBezTo>
                    <a:pt x="18" y="1"/>
                    <a:pt x="18" y="1"/>
                    <a:pt x="18" y="1"/>
                  </a:cubicBezTo>
                  <a:cubicBezTo>
                    <a:pt x="17" y="1"/>
                    <a:pt x="16" y="1"/>
                    <a:pt x="15"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9" name="Google Shape;1739;p26"/>
            <p:cNvSpPr/>
            <p:nvPr/>
          </p:nvSpPr>
          <p:spPr>
            <a:xfrm>
              <a:off x="5102225" y="3448063"/>
              <a:ext cx="61912" cy="109538"/>
            </a:xfrm>
            <a:custGeom>
              <a:avLst/>
              <a:gdLst/>
              <a:ahLst/>
              <a:cxnLst/>
              <a:rect l="l" t="t" r="r" b="b"/>
              <a:pathLst>
                <a:path w="21" h="37" extrusionOk="0">
                  <a:moveTo>
                    <a:pt x="18" y="0"/>
                  </a:moveTo>
                  <a:cubicBezTo>
                    <a:pt x="0" y="35"/>
                    <a:pt x="0" y="35"/>
                    <a:pt x="0" y="35"/>
                  </a:cubicBezTo>
                  <a:cubicBezTo>
                    <a:pt x="2" y="35"/>
                    <a:pt x="3" y="36"/>
                    <a:pt x="4" y="37"/>
                  </a:cubicBezTo>
                  <a:cubicBezTo>
                    <a:pt x="21" y="2"/>
                    <a:pt x="21" y="2"/>
                    <a:pt x="21" y="2"/>
                  </a:cubicBezTo>
                  <a:cubicBezTo>
                    <a:pt x="20" y="1"/>
                    <a:pt x="19" y="1"/>
                    <a:pt x="18"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0" name="Google Shape;1740;p26"/>
            <p:cNvSpPr/>
            <p:nvPr/>
          </p:nvSpPr>
          <p:spPr>
            <a:xfrm>
              <a:off x="5072063" y="3435363"/>
              <a:ext cx="68262" cy="104775"/>
            </a:xfrm>
            <a:custGeom>
              <a:avLst/>
              <a:gdLst/>
              <a:ahLst/>
              <a:cxnLst/>
              <a:rect l="l" t="t" r="r" b="b"/>
              <a:pathLst>
                <a:path w="23" h="35" extrusionOk="0">
                  <a:moveTo>
                    <a:pt x="20" y="0"/>
                  </a:moveTo>
                  <a:cubicBezTo>
                    <a:pt x="0" y="33"/>
                    <a:pt x="0" y="33"/>
                    <a:pt x="0" y="33"/>
                  </a:cubicBezTo>
                  <a:cubicBezTo>
                    <a:pt x="1" y="34"/>
                    <a:pt x="3" y="35"/>
                    <a:pt x="4" y="35"/>
                  </a:cubicBezTo>
                  <a:cubicBezTo>
                    <a:pt x="23" y="2"/>
                    <a:pt x="23" y="2"/>
                    <a:pt x="23" y="2"/>
                  </a:cubicBezTo>
                  <a:cubicBezTo>
                    <a:pt x="22" y="1"/>
                    <a:pt x="21" y="0"/>
                    <a:pt x="20"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1" name="Google Shape;1741;p26"/>
            <p:cNvSpPr/>
            <p:nvPr/>
          </p:nvSpPr>
          <p:spPr>
            <a:xfrm>
              <a:off x="4940300" y="3349638"/>
              <a:ext cx="93662" cy="82550"/>
            </a:xfrm>
            <a:custGeom>
              <a:avLst/>
              <a:gdLst/>
              <a:ahLst/>
              <a:cxnLst/>
              <a:rect l="l" t="t" r="r" b="b"/>
              <a:pathLst>
                <a:path w="31" h="28" extrusionOk="0">
                  <a:moveTo>
                    <a:pt x="29" y="0"/>
                  </a:moveTo>
                  <a:cubicBezTo>
                    <a:pt x="0" y="25"/>
                    <a:pt x="0" y="25"/>
                    <a:pt x="0" y="25"/>
                  </a:cubicBezTo>
                  <a:cubicBezTo>
                    <a:pt x="1" y="26"/>
                    <a:pt x="2" y="27"/>
                    <a:pt x="3" y="28"/>
                  </a:cubicBezTo>
                  <a:cubicBezTo>
                    <a:pt x="31" y="2"/>
                    <a:pt x="31" y="2"/>
                    <a:pt x="31" y="2"/>
                  </a:cubicBezTo>
                  <a:cubicBezTo>
                    <a:pt x="31" y="1"/>
                    <a:pt x="30" y="0"/>
                    <a:pt x="29"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2" name="Google Shape;1742;p26"/>
            <p:cNvSpPr/>
            <p:nvPr/>
          </p:nvSpPr>
          <p:spPr>
            <a:xfrm>
              <a:off x="5167313" y="3468700"/>
              <a:ext cx="47625" cy="112713"/>
            </a:xfrm>
            <a:custGeom>
              <a:avLst/>
              <a:gdLst/>
              <a:ahLst/>
              <a:cxnLst/>
              <a:rect l="l" t="t" r="r" b="b"/>
              <a:pathLst>
                <a:path w="16" h="38" extrusionOk="0">
                  <a:moveTo>
                    <a:pt x="13" y="0"/>
                  </a:moveTo>
                  <a:cubicBezTo>
                    <a:pt x="0" y="37"/>
                    <a:pt x="0" y="37"/>
                    <a:pt x="0" y="37"/>
                  </a:cubicBezTo>
                  <a:cubicBezTo>
                    <a:pt x="1" y="37"/>
                    <a:pt x="3" y="38"/>
                    <a:pt x="4" y="38"/>
                  </a:cubicBezTo>
                  <a:cubicBezTo>
                    <a:pt x="16" y="2"/>
                    <a:pt x="16" y="2"/>
                    <a:pt x="16" y="2"/>
                  </a:cubicBezTo>
                  <a:cubicBezTo>
                    <a:pt x="15" y="1"/>
                    <a:pt x="14" y="1"/>
                    <a:pt x="13"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3" name="Google Shape;1743;p26"/>
            <p:cNvSpPr/>
            <p:nvPr/>
          </p:nvSpPr>
          <p:spPr>
            <a:xfrm>
              <a:off x="5041900" y="3421075"/>
              <a:ext cx="74612" cy="101600"/>
            </a:xfrm>
            <a:custGeom>
              <a:avLst/>
              <a:gdLst/>
              <a:ahLst/>
              <a:cxnLst/>
              <a:rect l="l" t="t" r="r" b="b"/>
              <a:pathLst>
                <a:path w="25" h="34" extrusionOk="0">
                  <a:moveTo>
                    <a:pt x="22" y="0"/>
                  </a:moveTo>
                  <a:cubicBezTo>
                    <a:pt x="0" y="32"/>
                    <a:pt x="0" y="32"/>
                    <a:pt x="0" y="32"/>
                  </a:cubicBezTo>
                  <a:cubicBezTo>
                    <a:pt x="1" y="33"/>
                    <a:pt x="3" y="33"/>
                    <a:pt x="4" y="34"/>
                  </a:cubicBezTo>
                  <a:cubicBezTo>
                    <a:pt x="25" y="2"/>
                    <a:pt x="25" y="2"/>
                    <a:pt x="25" y="2"/>
                  </a:cubicBezTo>
                  <a:cubicBezTo>
                    <a:pt x="24" y="1"/>
                    <a:pt x="23" y="1"/>
                    <a:pt x="22"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4" name="Google Shape;1744;p26"/>
            <p:cNvSpPr/>
            <p:nvPr/>
          </p:nvSpPr>
          <p:spPr>
            <a:xfrm>
              <a:off x="4964113" y="3367100"/>
              <a:ext cx="90487" cy="88900"/>
            </a:xfrm>
            <a:custGeom>
              <a:avLst/>
              <a:gdLst/>
              <a:ahLst/>
              <a:cxnLst/>
              <a:rect l="l" t="t" r="r" b="b"/>
              <a:pathLst>
                <a:path w="30" h="30" extrusionOk="0">
                  <a:moveTo>
                    <a:pt x="27" y="0"/>
                  </a:moveTo>
                  <a:cubicBezTo>
                    <a:pt x="0" y="27"/>
                    <a:pt x="0" y="27"/>
                    <a:pt x="0" y="27"/>
                  </a:cubicBezTo>
                  <a:cubicBezTo>
                    <a:pt x="1" y="28"/>
                    <a:pt x="2" y="29"/>
                    <a:pt x="3" y="30"/>
                  </a:cubicBezTo>
                  <a:cubicBezTo>
                    <a:pt x="30" y="3"/>
                    <a:pt x="30" y="3"/>
                    <a:pt x="30" y="3"/>
                  </a:cubicBezTo>
                  <a:cubicBezTo>
                    <a:pt x="29" y="2"/>
                    <a:pt x="28" y="1"/>
                    <a:pt x="2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5" name="Google Shape;1745;p26"/>
            <p:cNvSpPr/>
            <p:nvPr/>
          </p:nvSpPr>
          <p:spPr>
            <a:xfrm>
              <a:off x="4989513" y="3387738"/>
              <a:ext cx="85725" cy="93663"/>
            </a:xfrm>
            <a:custGeom>
              <a:avLst/>
              <a:gdLst/>
              <a:ahLst/>
              <a:cxnLst/>
              <a:rect l="l" t="t" r="r" b="b"/>
              <a:pathLst>
                <a:path w="29" h="31" extrusionOk="0">
                  <a:moveTo>
                    <a:pt x="26" y="0"/>
                  </a:moveTo>
                  <a:cubicBezTo>
                    <a:pt x="0" y="28"/>
                    <a:pt x="0" y="28"/>
                    <a:pt x="0" y="28"/>
                  </a:cubicBezTo>
                  <a:cubicBezTo>
                    <a:pt x="1" y="29"/>
                    <a:pt x="2" y="30"/>
                    <a:pt x="3" y="31"/>
                  </a:cubicBezTo>
                  <a:cubicBezTo>
                    <a:pt x="29" y="2"/>
                    <a:pt x="29" y="2"/>
                    <a:pt x="29" y="2"/>
                  </a:cubicBezTo>
                  <a:cubicBezTo>
                    <a:pt x="28" y="1"/>
                    <a:pt x="27" y="0"/>
                    <a:pt x="26"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6" name="Google Shape;1746;p26"/>
            <p:cNvSpPr/>
            <p:nvPr/>
          </p:nvSpPr>
          <p:spPr>
            <a:xfrm>
              <a:off x="5014913" y="3403613"/>
              <a:ext cx="80962" cy="101600"/>
            </a:xfrm>
            <a:custGeom>
              <a:avLst/>
              <a:gdLst/>
              <a:ahLst/>
              <a:cxnLst/>
              <a:rect l="l" t="t" r="r" b="b"/>
              <a:pathLst>
                <a:path w="27" h="34" extrusionOk="0">
                  <a:moveTo>
                    <a:pt x="24" y="0"/>
                  </a:moveTo>
                  <a:cubicBezTo>
                    <a:pt x="0" y="31"/>
                    <a:pt x="0" y="31"/>
                    <a:pt x="0" y="31"/>
                  </a:cubicBezTo>
                  <a:cubicBezTo>
                    <a:pt x="1" y="32"/>
                    <a:pt x="2" y="33"/>
                    <a:pt x="3" y="34"/>
                  </a:cubicBezTo>
                  <a:cubicBezTo>
                    <a:pt x="27" y="3"/>
                    <a:pt x="27" y="3"/>
                    <a:pt x="27" y="3"/>
                  </a:cubicBezTo>
                  <a:cubicBezTo>
                    <a:pt x="26" y="2"/>
                    <a:pt x="25" y="1"/>
                    <a:pt x="24"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7" name="Google Shape;1747;p26"/>
            <p:cNvSpPr/>
            <p:nvPr/>
          </p:nvSpPr>
          <p:spPr>
            <a:xfrm>
              <a:off x="4813300" y="2579700"/>
              <a:ext cx="1028700" cy="996950"/>
            </a:xfrm>
            <a:custGeom>
              <a:avLst/>
              <a:gdLst/>
              <a:ahLst/>
              <a:cxnLst/>
              <a:rect l="l" t="t" r="r" b="b"/>
              <a:pathLst>
                <a:path w="345" h="334" extrusionOk="0">
                  <a:moveTo>
                    <a:pt x="178" y="0"/>
                  </a:moveTo>
                  <a:cubicBezTo>
                    <a:pt x="86" y="0"/>
                    <a:pt x="11" y="75"/>
                    <a:pt x="11" y="167"/>
                  </a:cubicBezTo>
                  <a:cubicBezTo>
                    <a:pt x="0" y="167"/>
                    <a:pt x="0" y="167"/>
                    <a:pt x="0" y="167"/>
                  </a:cubicBezTo>
                  <a:cubicBezTo>
                    <a:pt x="0" y="168"/>
                    <a:pt x="0" y="169"/>
                    <a:pt x="0" y="169"/>
                  </a:cubicBezTo>
                  <a:cubicBezTo>
                    <a:pt x="39" y="169"/>
                    <a:pt x="39" y="169"/>
                    <a:pt x="39" y="169"/>
                  </a:cubicBezTo>
                  <a:cubicBezTo>
                    <a:pt x="39" y="168"/>
                    <a:pt x="39" y="168"/>
                    <a:pt x="39" y="167"/>
                  </a:cubicBezTo>
                  <a:cubicBezTo>
                    <a:pt x="28" y="167"/>
                    <a:pt x="28" y="167"/>
                    <a:pt x="28" y="167"/>
                  </a:cubicBezTo>
                  <a:cubicBezTo>
                    <a:pt x="28" y="126"/>
                    <a:pt x="45" y="88"/>
                    <a:pt x="72" y="61"/>
                  </a:cubicBezTo>
                  <a:cubicBezTo>
                    <a:pt x="99" y="34"/>
                    <a:pt x="137" y="17"/>
                    <a:pt x="178" y="17"/>
                  </a:cubicBezTo>
                  <a:cubicBezTo>
                    <a:pt x="219" y="17"/>
                    <a:pt x="257" y="34"/>
                    <a:pt x="284" y="61"/>
                  </a:cubicBezTo>
                  <a:cubicBezTo>
                    <a:pt x="311" y="88"/>
                    <a:pt x="328" y="126"/>
                    <a:pt x="328" y="167"/>
                  </a:cubicBezTo>
                  <a:cubicBezTo>
                    <a:pt x="328" y="209"/>
                    <a:pt x="311" y="246"/>
                    <a:pt x="284" y="273"/>
                  </a:cubicBezTo>
                  <a:cubicBezTo>
                    <a:pt x="257" y="301"/>
                    <a:pt x="219" y="317"/>
                    <a:pt x="178" y="317"/>
                  </a:cubicBezTo>
                  <a:cubicBezTo>
                    <a:pt x="162" y="317"/>
                    <a:pt x="146" y="315"/>
                    <a:pt x="132" y="310"/>
                  </a:cubicBezTo>
                  <a:cubicBezTo>
                    <a:pt x="126" y="326"/>
                    <a:pt x="126" y="326"/>
                    <a:pt x="126" y="326"/>
                  </a:cubicBezTo>
                  <a:cubicBezTo>
                    <a:pt x="143" y="331"/>
                    <a:pt x="160" y="334"/>
                    <a:pt x="178" y="334"/>
                  </a:cubicBezTo>
                  <a:cubicBezTo>
                    <a:pt x="270" y="334"/>
                    <a:pt x="345" y="259"/>
                    <a:pt x="345" y="167"/>
                  </a:cubicBezTo>
                  <a:cubicBezTo>
                    <a:pt x="345" y="75"/>
                    <a:pt x="270" y="0"/>
                    <a:pt x="178"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8" name="Google Shape;1748;p26"/>
            <p:cNvSpPr/>
            <p:nvPr/>
          </p:nvSpPr>
          <p:spPr>
            <a:xfrm>
              <a:off x="4967288" y="2701938"/>
              <a:ext cx="752475" cy="752475"/>
            </a:xfrm>
            <a:custGeom>
              <a:avLst/>
              <a:gdLst/>
              <a:ahLst/>
              <a:cxnLst/>
              <a:rect l="l" t="t" r="r" b="b"/>
              <a:pathLst>
                <a:path w="252" h="252" extrusionOk="0">
                  <a:moveTo>
                    <a:pt x="126" y="0"/>
                  </a:moveTo>
                  <a:cubicBezTo>
                    <a:pt x="56" y="0"/>
                    <a:pt x="0" y="57"/>
                    <a:pt x="0" y="126"/>
                  </a:cubicBezTo>
                  <a:cubicBezTo>
                    <a:pt x="0" y="196"/>
                    <a:pt x="56" y="252"/>
                    <a:pt x="126" y="252"/>
                  </a:cubicBezTo>
                  <a:cubicBezTo>
                    <a:pt x="195" y="252"/>
                    <a:pt x="252" y="196"/>
                    <a:pt x="252" y="126"/>
                  </a:cubicBezTo>
                  <a:cubicBezTo>
                    <a:pt x="252" y="57"/>
                    <a:pt x="195" y="0"/>
                    <a:pt x="126" y="0"/>
                  </a:cubicBezTo>
                  <a:close/>
                  <a:moveTo>
                    <a:pt x="198" y="198"/>
                  </a:moveTo>
                  <a:cubicBezTo>
                    <a:pt x="179" y="216"/>
                    <a:pt x="154" y="227"/>
                    <a:pt x="126" y="227"/>
                  </a:cubicBezTo>
                  <a:cubicBezTo>
                    <a:pt x="126" y="244"/>
                    <a:pt x="126" y="244"/>
                    <a:pt x="126" y="244"/>
                  </a:cubicBezTo>
                  <a:cubicBezTo>
                    <a:pt x="61" y="244"/>
                    <a:pt x="9" y="191"/>
                    <a:pt x="9" y="126"/>
                  </a:cubicBezTo>
                  <a:cubicBezTo>
                    <a:pt x="25" y="126"/>
                    <a:pt x="25" y="126"/>
                    <a:pt x="25" y="126"/>
                  </a:cubicBezTo>
                  <a:cubicBezTo>
                    <a:pt x="25" y="98"/>
                    <a:pt x="36" y="73"/>
                    <a:pt x="54" y="55"/>
                  </a:cubicBezTo>
                  <a:cubicBezTo>
                    <a:pt x="73" y="36"/>
                    <a:pt x="98" y="25"/>
                    <a:pt x="126" y="25"/>
                  </a:cubicBezTo>
                  <a:cubicBezTo>
                    <a:pt x="126" y="9"/>
                    <a:pt x="126" y="9"/>
                    <a:pt x="126" y="9"/>
                  </a:cubicBezTo>
                  <a:cubicBezTo>
                    <a:pt x="191" y="9"/>
                    <a:pt x="243" y="61"/>
                    <a:pt x="243" y="126"/>
                  </a:cubicBezTo>
                  <a:cubicBezTo>
                    <a:pt x="227" y="126"/>
                    <a:pt x="227" y="126"/>
                    <a:pt x="227" y="126"/>
                  </a:cubicBezTo>
                  <a:cubicBezTo>
                    <a:pt x="227" y="154"/>
                    <a:pt x="216" y="179"/>
                    <a:pt x="198" y="19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9" name="Google Shape;1749;p26"/>
            <p:cNvSpPr/>
            <p:nvPr/>
          </p:nvSpPr>
          <p:spPr>
            <a:xfrm>
              <a:off x="5138738" y="2871800"/>
              <a:ext cx="411300" cy="4143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50" name="Google Shape;1750;p26"/>
          <p:cNvGrpSpPr/>
          <p:nvPr/>
        </p:nvGrpSpPr>
        <p:grpSpPr>
          <a:xfrm>
            <a:off x="486785" y="422198"/>
            <a:ext cx="737103" cy="481417"/>
            <a:chOff x="5716588" y="460375"/>
            <a:chExt cx="1093787" cy="714375"/>
          </a:xfrm>
        </p:grpSpPr>
        <p:sp>
          <p:nvSpPr>
            <p:cNvPr id="1751" name="Google Shape;1751;p26"/>
            <p:cNvSpPr/>
            <p:nvPr/>
          </p:nvSpPr>
          <p:spPr>
            <a:xfrm>
              <a:off x="5716588" y="460375"/>
              <a:ext cx="427037" cy="714375"/>
            </a:xfrm>
            <a:custGeom>
              <a:avLst/>
              <a:gdLst/>
              <a:ahLst/>
              <a:cxnLst/>
              <a:rect l="l" t="t" r="r" b="b"/>
              <a:pathLst>
                <a:path w="269" h="450" extrusionOk="0">
                  <a:moveTo>
                    <a:pt x="266" y="55"/>
                  </a:moveTo>
                  <a:lnTo>
                    <a:pt x="262" y="53"/>
                  </a:lnTo>
                  <a:lnTo>
                    <a:pt x="98" y="226"/>
                  </a:lnTo>
                  <a:lnTo>
                    <a:pt x="260" y="395"/>
                  </a:lnTo>
                  <a:lnTo>
                    <a:pt x="213" y="439"/>
                  </a:lnTo>
                  <a:lnTo>
                    <a:pt x="12" y="226"/>
                  </a:lnTo>
                  <a:lnTo>
                    <a:pt x="213" y="12"/>
                  </a:lnTo>
                  <a:lnTo>
                    <a:pt x="262" y="59"/>
                  </a:lnTo>
                  <a:lnTo>
                    <a:pt x="266" y="55"/>
                  </a:lnTo>
                  <a:lnTo>
                    <a:pt x="262" y="53"/>
                  </a:lnTo>
                  <a:lnTo>
                    <a:pt x="266" y="55"/>
                  </a:lnTo>
                  <a:lnTo>
                    <a:pt x="267" y="53"/>
                  </a:lnTo>
                  <a:lnTo>
                    <a:pt x="213" y="0"/>
                  </a:lnTo>
                  <a:lnTo>
                    <a:pt x="0" y="226"/>
                  </a:lnTo>
                  <a:lnTo>
                    <a:pt x="213" y="450"/>
                  </a:lnTo>
                  <a:lnTo>
                    <a:pt x="269" y="395"/>
                  </a:lnTo>
                  <a:lnTo>
                    <a:pt x="110" y="226"/>
                  </a:lnTo>
                  <a:lnTo>
                    <a:pt x="269" y="55"/>
                  </a:lnTo>
                  <a:lnTo>
                    <a:pt x="267" y="53"/>
                  </a:lnTo>
                  <a:lnTo>
                    <a:pt x="266" y="5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2" name="Google Shape;1752;p26"/>
            <p:cNvSpPr/>
            <p:nvPr/>
          </p:nvSpPr>
          <p:spPr>
            <a:xfrm>
              <a:off x="6048375" y="460375"/>
              <a:ext cx="430212" cy="714375"/>
            </a:xfrm>
            <a:custGeom>
              <a:avLst/>
              <a:gdLst/>
              <a:ahLst/>
              <a:cxnLst/>
              <a:rect l="l" t="t" r="r" b="b"/>
              <a:pathLst>
                <a:path w="271" h="450" extrusionOk="0">
                  <a:moveTo>
                    <a:pt x="265" y="55"/>
                  </a:moveTo>
                  <a:lnTo>
                    <a:pt x="261" y="53"/>
                  </a:lnTo>
                  <a:lnTo>
                    <a:pt x="98" y="226"/>
                  </a:lnTo>
                  <a:lnTo>
                    <a:pt x="260" y="395"/>
                  </a:lnTo>
                  <a:lnTo>
                    <a:pt x="213" y="439"/>
                  </a:lnTo>
                  <a:lnTo>
                    <a:pt x="11" y="226"/>
                  </a:lnTo>
                  <a:lnTo>
                    <a:pt x="213" y="12"/>
                  </a:lnTo>
                  <a:lnTo>
                    <a:pt x="261" y="59"/>
                  </a:lnTo>
                  <a:lnTo>
                    <a:pt x="265" y="55"/>
                  </a:lnTo>
                  <a:lnTo>
                    <a:pt x="261" y="53"/>
                  </a:lnTo>
                  <a:lnTo>
                    <a:pt x="265" y="55"/>
                  </a:lnTo>
                  <a:lnTo>
                    <a:pt x="267" y="53"/>
                  </a:lnTo>
                  <a:lnTo>
                    <a:pt x="213" y="0"/>
                  </a:lnTo>
                  <a:lnTo>
                    <a:pt x="0" y="226"/>
                  </a:lnTo>
                  <a:lnTo>
                    <a:pt x="213" y="450"/>
                  </a:lnTo>
                  <a:lnTo>
                    <a:pt x="271" y="395"/>
                  </a:lnTo>
                  <a:lnTo>
                    <a:pt x="109" y="226"/>
                  </a:lnTo>
                  <a:lnTo>
                    <a:pt x="271" y="55"/>
                  </a:lnTo>
                  <a:lnTo>
                    <a:pt x="267" y="53"/>
                  </a:lnTo>
                  <a:lnTo>
                    <a:pt x="265" y="5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3" name="Google Shape;1753;p26"/>
            <p:cNvSpPr/>
            <p:nvPr/>
          </p:nvSpPr>
          <p:spPr>
            <a:xfrm>
              <a:off x="6383338" y="460375"/>
              <a:ext cx="427037" cy="714375"/>
            </a:xfrm>
            <a:custGeom>
              <a:avLst/>
              <a:gdLst/>
              <a:ahLst/>
              <a:cxnLst/>
              <a:rect l="l" t="t" r="r" b="b"/>
              <a:pathLst>
                <a:path w="269" h="450" extrusionOk="0">
                  <a:moveTo>
                    <a:pt x="263" y="55"/>
                  </a:moveTo>
                  <a:lnTo>
                    <a:pt x="259" y="53"/>
                  </a:lnTo>
                  <a:lnTo>
                    <a:pt x="97" y="226"/>
                  </a:lnTo>
                  <a:lnTo>
                    <a:pt x="257" y="395"/>
                  </a:lnTo>
                  <a:lnTo>
                    <a:pt x="212" y="439"/>
                  </a:lnTo>
                  <a:lnTo>
                    <a:pt x="9" y="226"/>
                  </a:lnTo>
                  <a:lnTo>
                    <a:pt x="212" y="12"/>
                  </a:lnTo>
                  <a:lnTo>
                    <a:pt x="259" y="59"/>
                  </a:lnTo>
                  <a:lnTo>
                    <a:pt x="263" y="55"/>
                  </a:lnTo>
                  <a:lnTo>
                    <a:pt x="259" y="53"/>
                  </a:lnTo>
                  <a:lnTo>
                    <a:pt x="263" y="55"/>
                  </a:lnTo>
                  <a:lnTo>
                    <a:pt x="265" y="53"/>
                  </a:lnTo>
                  <a:lnTo>
                    <a:pt x="210" y="0"/>
                  </a:lnTo>
                  <a:lnTo>
                    <a:pt x="0" y="226"/>
                  </a:lnTo>
                  <a:lnTo>
                    <a:pt x="210" y="450"/>
                  </a:lnTo>
                  <a:lnTo>
                    <a:pt x="269" y="395"/>
                  </a:lnTo>
                  <a:lnTo>
                    <a:pt x="107" y="226"/>
                  </a:lnTo>
                  <a:lnTo>
                    <a:pt x="269" y="55"/>
                  </a:lnTo>
                  <a:lnTo>
                    <a:pt x="265" y="53"/>
                  </a:lnTo>
                  <a:lnTo>
                    <a:pt x="263" y="5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789" name="Google Shape;1789;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US" dirty="0"/>
              <a:t>CHƯƠNG 2: NGHIÊN CỨU LÝ THUYẾT</a:t>
            </a:r>
          </a:p>
        </p:txBody>
      </p:sp>
      <p:sp>
        <p:nvSpPr>
          <p:cNvPr id="14" name="Rectangle 13"/>
          <p:cNvSpPr/>
          <p:nvPr/>
        </p:nvSpPr>
        <p:spPr>
          <a:xfrm>
            <a:off x="720000" y="1125894"/>
            <a:ext cx="7609126" cy="3508653"/>
          </a:xfrm>
          <a:prstGeom prst="rect">
            <a:avLst/>
          </a:prstGeom>
        </p:spPr>
        <p:txBody>
          <a:bodyPr wrap="square">
            <a:spAutoFit/>
          </a:bodyPr>
          <a:lstStyle/>
          <a:p>
            <a:pPr algn="just"/>
            <a:r>
              <a:rPr lang="en-US" sz="1800" b="1" dirty="0">
                <a:solidFill>
                  <a:schemeClr val="tx1"/>
                </a:solidFill>
              </a:rPr>
              <a:t>2.2  </a:t>
            </a:r>
            <a:r>
              <a:rPr lang="vi-VN" sz="1800" b="1" dirty="0">
                <a:solidFill>
                  <a:schemeClr val="tx1"/>
                </a:solidFill>
              </a:rPr>
              <a:t>Kiến thức về framework Express.js</a:t>
            </a:r>
            <a:endParaRPr lang="en-US" sz="1800" b="1" dirty="0">
              <a:solidFill>
                <a:schemeClr val="tx1"/>
              </a:solidFill>
            </a:endParaRPr>
          </a:p>
          <a:p>
            <a:pPr algn="just"/>
            <a:r>
              <a:rPr lang="en-US" sz="1800" dirty="0">
                <a:solidFill>
                  <a:schemeClr val="tx1"/>
                </a:solidFill>
              </a:rPr>
              <a:t>     </a:t>
            </a:r>
            <a:r>
              <a:rPr lang="vi-VN" sz="1800" dirty="0">
                <a:solidFill>
                  <a:schemeClr val="tx1"/>
                </a:solidFill>
              </a:rPr>
              <a:t>Express là một framework được xây dựng trên nền tảng của Nodejs. Nó cung cấp các tính năng mạnh mẽ để phát triển web hoặc mobile. Express hỗ trợ các method HTTP và middleware tạo ra API vô cùng mạnh mẽ và dễ sử dụng. </a:t>
            </a:r>
            <a:endParaRPr lang="en-US" sz="1800" dirty="0">
              <a:solidFill>
                <a:schemeClr val="tx1"/>
              </a:solidFill>
            </a:endParaRPr>
          </a:p>
          <a:p>
            <a:pPr algn="just"/>
            <a:r>
              <a:rPr lang="vi-VN" sz="1800" dirty="0">
                <a:solidFill>
                  <a:schemeClr val="tx1"/>
                </a:solidFill>
              </a:rPr>
              <a:t>Các tính năng nổi bật của Express:</a:t>
            </a:r>
            <a:endParaRPr lang="en-US" sz="1800" dirty="0">
              <a:solidFill>
                <a:schemeClr val="tx1"/>
              </a:solidFill>
            </a:endParaRPr>
          </a:p>
          <a:p>
            <a:pPr algn="just"/>
            <a:r>
              <a:rPr lang="en-US" sz="1800" dirty="0">
                <a:solidFill>
                  <a:schemeClr val="tx1"/>
                </a:solidFill>
              </a:rPr>
              <a:t>     </a:t>
            </a:r>
            <a:r>
              <a:rPr lang="vi-VN" sz="1800" dirty="0">
                <a:solidFill>
                  <a:schemeClr val="tx1"/>
                </a:solidFill>
              </a:rPr>
              <a:t> • Thiết lập router cho phép sử dụng với các hành động khác nhau dựa trên phương thức HTTP và URL.</a:t>
            </a:r>
            <a:endParaRPr lang="en-US" sz="1800" dirty="0">
              <a:solidFill>
                <a:schemeClr val="tx1"/>
              </a:solidFill>
            </a:endParaRPr>
          </a:p>
          <a:p>
            <a:pPr algn="just"/>
            <a:r>
              <a:rPr lang="en-US" sz="1800" dirty="0">
                <a:solidFill>
                  <a:schemeClr val="tx1"/>
                </a:solidFill>
              </a:rPr>
              <a:t>     </a:t>
            </a:r>
            <a:r>
              <a:rPr lang="vi-VN" sz="1800" dirty="0">
                <a:solidFill>
                  <a:schemeClr val="tx1"/>
                </a:solidFill>
              </a:rPr>
              <a:t> • Hỗ trợ xây dựng theo mô hình MVC</a:t>
            </a:r>
            <a:endParaRPr lang="en-US" sz="1800" dirty="0">
              <a:solidFill>
                <a:schemeClr val="tx1"/>
              </a:solidFill>
            </a:endParaRPr>
          </a:p>
          <a:p>
            <a:pPr algn="just"/>
            <a:r>
              <a:rPr lang="vi-VN" sz="1800" dirty="0">
                <a:solidFill>
                  <a:schemeClr val="tx1"/>
                </a:solidFill>
              </a:rPr>
              <a:t> </a:t>
            </a:r>
            <a:r>
              <a:rPr lang="en-US" sz="1800" dirty="0">
                <a:solidFill>
                  <a:schemeClr val="tx1"/>
                </a:solidFill>
              </a:rPr>
              <a:t>     </a:t>
            </a:r>
            <a:r>
              <a:rPr lang="vi-VN" sz="1800" dirty="0">
                <a:solidFill>
                  <a:schemeClr val="tx1"/>
                </a:solidFill>
              </a:rPr>
              <a:t>• Cho phép định nghĩa middleware giúp tổ chức và tái sử dụng code</a:t>
            </a:r>
            <a:endParaRPr lang="en-US" sz="1800" dirty="0">
              <a:solidFill>
                <a:schemeClr val="tx1"/>
              </a:solidFill>
            </a:endParaRPr>
          </a:p>
          <a:p>
            <a:pPr algn="just"/>
            <a:r>
              <a:rPr lang="vi-VN" sz="1800" dirty="0">
                <a:solidFill>
                  <a:schemeClr val="tx1"/>
                </a:solidFill>
              </a:rPr>
              <a:t> </a:t>
            </a:r>
            <a:r>
              <a:rPr lang="en-US" sz="1800" dirty="0">
                <a:solidFill>
                  <a:schemeClr val="tx1"/>
                </a:solidFill>
              </a:rPr>
              <a:t>    </a:t>
            </a:r>
            <a:r>
              <a:rPr lang="vi-VN" sz="1800" dirty="0">
                <a:solidFill>
                  <a:schemeClr val="tx1"/>
                </a:solidFill>
              </a:rPr>
              <a:t> • Hỗ trợ RESTful API</a:t>
            </a:r>
            <a:endParaRPr lang="en-US" sz="1800" dirty="0">
              <a:solidFill>
                <a:schemeClr val="tx1"/>
              </a:solidFill>
            </a:endParaRPr>
          </a:p>
          <a:p>
            <a:pPr algn="just"/>
            <a:endParaRPr lang="en-US" sz="2400" dirty="0">
              <a:solidFill>
                <a:schemeClr val="tx1"/>
              </a:solidFill>
              <a:latin typeface="+mj-lt"/>
            </a:endParaRPr>
          </a:p>
        </p:txBody>
      </p:sp>
    </p:spTree>
    <p:extLst>
      <p:ext uri="{BB962C8B-B14F-4D97-AF65-F5344CB8AC3E}">
        <p14:creationId xmlns:p14="http://schemas.microsoft.com/office/powerpoint/2010/main" val="450985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789" name="Google Shape;1789;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US" dirty="0"/>
              <a:t>CHƯƠNG 2: NGHIÊN CỨU LÝ THUYẾT</a:t>
            </a:r>
          </a:p>
        </p:txBody>
      </p:sp>
      <p:sp>
        <p:nvSpPr>
          <p:cNvPr id="14" name="Rectangle 13"/>
          <p:cNvSpPr/>
          <p:nvPr/>
        </p:nvSpPr>
        <p:spPr>
          <a:xfrm>
            <a:off x="720000" y="1393372"/>
            <a:ext cx="7609126" cy="1754326"/>
          </a:xfrm>
          <a:prstGeom prst="rect">
            <a:avLst/>
          </a:prstGeom>
        </p:spPr>
        <p:txBody>
          <a:bodyPr wrap="square">
            <a:spAutoFit/>
          </a:bodyPr>
          <a:lstStyle/>
          <a:p>
            <a:pPr algn="just"/>
            <a:r>
              <a:rPr lang="en-US" sz="1800" b="1" dirty="0">
                <a:solidFill>
                  <a:schemeClr val="tx1"/>
                </a:solidFill>
              </a:rPr>
              <a:t>2.3 Tailwind CSS</a:t>
            </a:r>
          </a:p>
          <a:p>
            <a:pPr algn="just"/>
            <a:r>
              <a:rPr lang="en-US" sz="1800" dirty="0">
                <a:solidFill>
                  <a:schemeClr val="tx1"/>
                </a:solidFill>
              </a:rPr>
              <a:t>     Tailwind CSS </a:t>
            </a:r>
            <a:r>
              <a:rPr lang="vi-VN" sz="1800" dirty="0">
                <a:solidFill>
                  <a:schemeClr val="tx1"/>
                </a:solidFill>
              </a:rPr>
              <a:t>là một utility-first CSS framework, nó cũng giống như Bootstrap, nó có những class built-in mà chúng ta có thể dùng. Tailwind CSS có nhiều các class bao gồm các thuộc tính CSS khác nhau và quan trọng, chúng ta có thể dễ dàng mở rộng tạo mới ra những class bằng chính những class của nó</a:t>
            </a:r>
            <a:r>
              <a:rPr lang="vi-VN" sz="1800" dirty="0" smtClean="0">
                <a:solidFill>
                  <a:schemeClr val="tx1"/>
                </a:solidFill>
              </a:rPr>
              <a:t>.</a:t>
            </a:r>
            <a:endParaRPr lang="en-US" sz="1800" dirty="0">
              <a:solidFill>
                <a:schemeClr val="tx1"/>
              </a:solidFill>
            </a:endParaRPr>
          </a:p>
        </p:txBody>
      </p:sp>
    </p:spTree>
    <p:extLst>
      <p:ext uri="{BB962C8B-B14F-4D97-AF65-F5344CB8AC3E}">
        <p14:creationId xmlns:p14="http://schemas.microsoft.com/office/powerpoint/2010/main" val="37704188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789" name="Google Shape;1789;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US" dirty="0"/>
              <a:t>CHƯƠNG 2: NGHIÊN CỨU LÝ THUYẾT</a:t>
            </a:r>
          </a:p>
        </p:txBody>
      </p:sp>
      <p:sp>
        <p:nvSpPr>
          <p:cNvPr id="14" name="Rectangle 13"/>
          <p:cNvSpPr/>
          <p:nvPr/>
        </p:nvSpPr>
        <p:spPr>
          <a:xfrm>
            <a:off x="767437" y="1461796"/>
            <a:ext cx="7609126" cy="2308324"/>
          </a:xfrm>
          <a:prstGeom prst="rect">
            <a:avLst/>
          </a:prstGeom>
        </p:spPr>
        <p:txBody>
          <a:bodyPr wrap="square">
            <a:spAutoFit/>
          </a:bodyPr>
          <a:lstStyle/>
          <a:p>
            <a:pPr algn="just"/>
            <a:r>
              <a:rPr lang="en-US" sz="1800" b="1" dirty="0">
                <a:solidFill>
                  <a:schemeClr val="tx1"/>
                </a:solidFill>
              </a:rPr>
              <a:t>2.4 </a:t>
            </a:r>
            <a:r>
              <a:rPr lang="vi-VN" sz="1800" b="1" dirty="0">
                <a:solidFill>
                  <a:schemeClr val="tx1"/>
                </a:solidFill>
              </a:rPr>
              <a:t>Hệ quản trị cơ sở dữ liệu MonggoDB</a:t>
            </a:r>
            <a:endParaRPr lang="en-US" sz="1800" b="1" dirty="0">
              <a:solidFill>
                <a:schemeClr val="tx1"/>
              </a:solidFill>
            </a:endParaRPr>
          </a:p>
          <a:p>
            <a:pPr algn="just"/>
            <a:r>
              <a:rPr lang="en-US" sz="1800" dirty="0">
                <a:solidFill>
                  <a:schemeClr val="tx1"/>
                </a:solidFill>
              </a:rPr>
              <a:t>     </a:t>
            </a:r>
            <a:r>
              <a:rPr lang="vi-VN" sz="1800" dirty="0">
                <a:solidFill>
                  <a:schemeClr val="tx1"/>
                </a:solidFill>
              </a:rPr>
              <a:t>MongoDB là một cơ sở dữ liệu tài liệu đa nền tảng. Được phân loại là cơ sở dữ liệu NoSQL, MongoDB sử dụng lược đồ giống tài liệu JSON. MongoDB được phát triển bởi MongoDB Inc. và được cấp phép theo Giấy phép Công cộng phía Máy chủ (SSPL).</a:t>
            </a:r>
            <a:endParaRPr lang="en-US" sz="1800" dirty="0">
              <a:solidFill>
                <a:schemeClr val="tx1"/>
              </a:solidFill>
            </a:endParaRPr>
          </a:p>
          <a:p>
            <a:pPr algn="just"/>
            <a:r>
              <a:rPr lang="vi-VN" sz="1800" dirty="0">
                <a:solidFill>
                  <a:schemeClr val="tx1"/>
                </a:solidFill>
              </a:rPr>
              <a:t>MongoDB lưu trữ dữ liệu trong các tài liệu linh hoạt, giống như JSON, có nghĩa là các trường có thể thay đổi từ tài liệu này sang tài liệu khác và cấu trúc dữ liệu có thể được thay đổi theo thời gian</a:t>
            </a:r>
            <a:r>
              <a:rPr lang="en-US" sz="1800" dirty="0">
                <a:solidFill>
                  <a:schemeClr val="tx1"/>
                </a:solidFill>
              </a:rPr>
              <a:t>.</a:t>
            </a:r>
          </a:p>
        </p:txBody>
      </p:sp>
    </p:spTree>
    <p:extLst>
      <p:ext uri="{BB962C8B-B14F-4D97-AF65-F5344CB8AC3E}">
        <p14:creationId xmlns:p14="http://schemas.microsoft.com/office/powerpoint/2010/main" val="422026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94" name="Google Shape;1894;p34"/>
          <p:cNvSpPr txBox="1">
            <a:spLocks noGrp="1"/>
          </p:cNvSpPr>
          <p:nvPr>
            <p:ph type="title"/>
          </p:nvPr>
        </p:nvSpPr>
        <p:spPr>
          <a:xfrm>
            <a:off x="939889" y="305889"/>
            <a:ext cx="7704000" cy="404963"/>
          </a:xfrm>
          <a:prstGeom prst="rect">
            <a:avLst/>
          </a:prstGeom>
        </p:spPr>
        <p:txBody>
          <a:bodyPr spcFirstLastPara="1" wrap="square" lIns="91425" tIns="91425" rIns="91425" bIns="91425" anchor="t" anchorCtr="0">
            <a:noAutofit/>
          </a:bodyPr>
          <a:lstStyle/>
          <a:p>
            <a:r>
              <a:rPr lang="vi-VN" sz="2400" dirty="0">
                <a:latin typeface="+mn-lt"/>
              </a:rPr>
              <a:t>CHƯƠNG 3: THỰC HIỆN HÓA NGHIÊN CỨU</a:t>
            </a:r>
            <a:endParaRPr lang="en-US" sz="2400" dirty="0">
              <a:latin typeface="+mn-lt"/>
              <a:cs typeface="Times New Roman" panose="02020603050405020304" pitchFamily="18" charset="0"/>
            </a:endParaRPr>
          </a:p>
        </p:txBody>
      </p:sp>
      <p:sp>
        <p:nvSpPr>
          <p:cNvPr id="15" name="Rectangle 14"/>
          <p:cNvSpPr/>
          <p:nvPr/>
        </p:nvSpPr>
        <p:spPr>
          <a:xfrm>
            <a:off x="5266208" y="1189823"/>
            <a:ext cx="3255751" cy="369332"/>
          </a:xfrm>
          <a:prstGeom prst="rect">
            <a:avLst/>
          </a:prstGeom>
        </p:spPr>
        <p:txBody>
          <a:bodyPr wrap="square">
            <a:spAutoFit/>
          </a:bodyPr>
          <a:lstStyle/>
          <a:p>
            <a:pPr algn="just"/>
            <a:r>
              <a:rPr lang="en-US" sz="1800" b="1" dirty="0">
                <a:solidFill>
                  <a:schemeClr val="tx1"/>
                </a:solidFill>
              </a:rPr>
              <a:t>3.2.2 </a:t>
            </a:r>
            <a:r>
              <a:rPr lang="vi-VN" sz="1800" b="1" dirty="0">
                <a:solidFill>
                  <a:schemeClr val="tx1"/>
                </a:solidFill>
              </a:rPr>
              <a:t>Lược đồ cơ sở dữ </a:t>
            </a:r>
            <a:r>
              <a:rPr lang="vi-VN" sz="1800" b="1" dirty="0" smtClean="0">
                <a:solidFill>
                  <a:schemeClr val="tx1"/>
                </a:solidFill>
              </a:rPr>
              <a:t>liệu</a:t>
            </a:r>
            <a:endParaRPr lang="en-US" sz="1800" b="1" dirty="0">
              <a:solidFill>
                <a:schemeClr val="tx1"/>
              </a:solidFill>
            </a:endParaRPr>
          </a:p>
        </p:txBody>
      </p:sp>
      <p:pic>
        <p:nvPicPr>
          <p:cNvPr id="29" name="Picture 28" descr="A screenshot of a computer&#10;&#10;Description automatically generated"/>
          <p:cNvPicPr/>
          <p:nvPr/>
        </p:nvPicPr>
        <p:blipFill>
          <a:blip r:embed="rId3"/>
          <a:stretch>
            <a:fillRect/>
          </a:stretch>
        </p:blipFill>
        <p:spPr>
          <a:xfrm>
            <a:off x="149290" y="1277069"/>
            <a:ext cx="5116918" cy="2380615"/>
          </a:xfrm>
          <a:prstGeom prst="rect">
            <a:avLst/>
          </a:prstGeom>
        </p:spPr>
      </p:pic>
      <p:sp>
        <p:nvSpPr>
          <p:cNvPr id="16" name="Rectangle 15"/>
          <p:cNvSpPr/>
          <p:nvPr/>
        </p:nvSpPr>
        <p:spPr>
          <a:xfrm>
            <a:off x="5322192" y="1720886"/>
            <a:ext cx="3442995" cy="2031325"/>
          </a:xfrm>
          <a:prstGeom prst="rect">
            <a:avLst/>
          </a:prstGeom>
        </p:spPr>
        <p:txBody>
          <a:bodyPr wrap="square">
            <a:spAutoFit/>
          </a:bodyPr>
          <a:lstStyle/>
          <a:p>
            <a:pPr algn="just"/>
            <a:r>
              <a:rPr lang="vi-VN" sz="1800" kern="100" dirty="0">
                <a:solidFill>
                  <a:schemeClr val="tx1"/>
                </a:solidFill>
                <a:latin typeface="+mn-lt"/>
                <a:ea typeface="Calibri" panose="020F0502020204030204" pitchFamily="34" charset="0"/>
                <a:cs typeface="Times New Roman" panose="02020603050405020304" pitchFamily="18" charset="0"/>
              </a:rPr>
              <a:t>Bảng”</a:t>
            </a:r>
            <a:r>
              <a:rPr lang="en-US" sz="1800" kern="100" dirty="0">
                <a:solidFill>
                  <a:schemeClr val="tx1"/>
                </a:solidFill>
                <a:latin typeface="+mn-lt"/>
                <a:ea typeface="Calibri" panose="020F0502020204030204" pitchFamily="34" charset="0"/>
                <a:cs typeface="Times New Roman" panose="02020603050405020304" pitchFamily="18" charset="0"/>
              </a:rPr>
              <a:t>teachers</a:t>
            </a:r>
            <a:r>
              <a:rPr lang="vi-VN" sz="1800" kern="100" dirty="0">
                <a:solidFill>
                  <a:schemeClr val="tx1"/>
                </a:solidFill>
                <a:latin typeface="+mn-lt"/>
                <a:ea typeface="Calibri" panose="020F0502020204030204" pitchFamily="34" charset="0"/>
                <a:cs typeface="Times New Roman" panose="02020603050405020304" pitchFamily="18" charset="0"/>
              </a:rPr>
              <a:t>” sẽ lưu trữa thông tin đăng nhập của giảng viên</a:t>
            </a:r>
            <a:r>
              <a:rPr lang="en-US" sz="1800" kern="100" dirty="0">
                <a:solidFill>
                  <a:schemeClr val="tx1"/>
                </a:solidFill>
                <a:latin typeface="+mn-lt"/>
                <a:ea typeface="Calibri" panose="020F0502020204030204" pitchFamily="34" charset="0"/>
                <a:cs typeface="Times New Roman" panose="02020603050405020304" pitchFamily="18" charset="0"/>
              </a:rPr>
              <a:t>.</a:t>
            </a:r>
          </a:p>
          <a:p>
            <a:pPr algn="just"/>
            <a:r>
              <a:rPr lang="vi-VN" sz="1800" kern="100" dirty="0">
                <a:solidFill>
                  <a:schemeClr val="tx1"/>
                </a:solidFill>
                <a:latin typeface="+mn-lt"/>
                <a:ea typeface="Calibri" panose="020F0502020204030204" pitchFamily="34" charset="0"/>
                <a:cs typeface="Times New Roman" panose="02020603050405020304" pitchFamily="18" charset="0"/>
              </a:rPr>
              <a:t>Bảng”</a:t>
            </a:r>
            <a:r>
              <a:rPr lang="en-US" sz="1800" kern="100" dirty="0">
                <a:solidFill>
                  <a:schemeClr val="tx1"/>
                </a:solidFill>
                <a:latin typeface="+mn-lt"/>
                <a:ea typeface="Calibri" panose="020F0502020204030204" pitchFamily="34" charset="0"/>
                <a:cs typeface="Times New Roman" panose="02020603050405020304" pitchFamily="18" charset="0"/>
              </a:rPr>
              <a:t>students</a:t>
            </a:r>
            <a:r>
              <a:rPr lang="vi-VN" sz="1800" kern="100" dirty="0">
                <a:solidFill>
                  <a:schemeClr val="tx1"/>
                </a:solidFill>
                <a:latin typeface="+mn-lt"/>
                <a:ea typeface="Calibri" panose="020F0502020204030204" pitchFamily="34" charset="0"/>
                <a:cs typeface="Times New Roman" panose="02020603050405020304" pitchFamily="18" charset="0"/>
              </a:rPr>
              <a:t>” sẽ lưu trữ thông tin </a:t>
            </a:r>
            <a:r>
              <a:rPr lang="en-US" sz="1800" kern="100" dirty="0" err="1">
                <a:solidFill>
                  <a:schemeClr val="tx1"/>
                </a:solidFill>
                <a:latin typeface="+mn-lt"/>
                <a:ea typeface="Calibri" panose="020F0502020204030204" pitchFamily="34" charset="0"/>
                <a:cs typeface="Times New Roman" panose="02020603050405020304" pitchFamily="18" charset="0"/>
              </a:rPr>
              <a:t>đăng</a:t>
            </a:r>
            <a:r>
              <a:rPr lang="en-US" sz="1800" kern="100" dirty="0">
                <a:solidFill>
                  <a:schemeClr val="tx1"/>
                </a:solidFill>
                <a:latin typeface="+mn-lt"/>
                <a:ea typeface="Calibri" panose="020F0502020204030204" pitchFamily="34" charset="0"/>
                <a:cs typeface="Times New Roman" panose="02020603050405020304" pitchFamily="18" charset="0"/>
              </a:rPr>
              <a:t> </a:t>
            </a:r>
            <a:r>
              <a:rPr lang="en-US" sz="1800" kern="100" dirty="0" err="1">
                <a:solidFill>
                  <a:schemeClr val="tx1"/>
                </a:solidFill>
                <a:latin typeface="+mn-lt"/>
                <a:ea typeface="Calibri" panose="020F0502020204030204" pitchFamily="34" charset="0"/>
                <a:cs typeface="Times New Roman" panose="02020603050405020304" pitchFamily="18" charset="0"/>
              </a:rPr>
              <a:t>nhập</a:t>
            </a:r>
            <a:r>
              <a:rPr lang="en-US" sz="1800" kern="100" dirty="0">
                <a:solidFill>
                  <a:schemeClr val="tx1"/>
                </a:solidFill>
                <a:latin typeface="+mn-lt"/>
                <a:ea typeface="Calibri" panose="020F0502020204030204" pitchFamily="34" charset="0"/>
                <a:cs typeface="Times New Roman" panose="02020603050405020304" pitchFamily="18" charset="0"/>
              </a:rPr>
              <a:t> </a:t>
            </a:r>
            <a:r>
              <a:rPr lang="en-US" sz="1800" kern="100" dirty="0" err="1">
                <a:solidFill>
                  <a:schemeClr val="tx1"/>
                </a:solidFill>
                <a:latin typeface="+mn-lt"/>
                <a:ea typeface="Calibri" panose="020F0502020204030204" pitchFamily="34" charset="0"/>
                <a:cs typeface="Times New Roman" panose="02020603050405020304" pitchFamily="18" charset="0"/>
              </a:rPr>
              <a:t>của</a:t>
            </a:r>
            <a:r>
              <a:rPr lang="en-US" sz="1800" kern="100" dirty="0">
                <a:solidFill>
                  <a:schemeClr val="tx1"/>
                </a:solidFill>
                <a:latin typeface="+mn-lt"/>
                <a:ea typeface="Calibri" panose="020F0502020204030204" pitchFamily="34" charset="0"/>
                <a:cs typeface="Times New Roman" panose="02020603050405020304" pitchFamily="18" charset="0"/>
              </a:rPr>
              <a:t> </a:t>
            </a:r>
            <a:r>
              <a:rPr lang="en-US" sz="1800" kern="100" dirty="0" err="1">
                <a:solidFill>
                  <a:schemeClr val="tx1"/>
                </a:solidFill>
                <a:latin typeface="+mn-lt"/>
                <a:ea typeface="Calibri" panose="020F0502020204030204" pitchFamily="34" charset="0"/>
                <a:cs typeface="Times New Roman" panose="02020603050405020304" pitchFamily="18" charset="0"/>
              </a:rPr>
              <a:t>sinh</a:t>
            </a:r>
            <a:r>
              <a:rPr lang="en-US" sz="1800" kern="100" dirty="0">
                <a:solidFill>
                  <a:schemeClr val="tx1"/>
                </a:solidFill>
                <a:latin typeface="+mn-lt"/>
                <a:ea typeface="Calibri" panose="020F0502020204030204" pitchFamily="34" charset="0"/>
                <a:cs typeface="Times New Roman" panose="02020603050405020304" pitchFamily="18" charset="0"/>
              </a:rPr>
              <a:t> </a:t>
            </a:r>
            <a:r>
              <a:rPr lang="en-US" sz="1800" kern="100" dirty="0" err="1">
                <a:solidFill>
                  <a:schemeClr val="tx1"/>
                </a:solidFill>
                <a:latin typeface="+mn-lt"/>
                <a:ea typeface="Calibri" panose="020F0502020204030204" pitchFamily="34" charset="0"/>
                <a:cs typeface="Times New Roman" panose="02020603050405020304" pitchFamily="18" charset="0"/>
              </a:rPr>
              <a:t>viên</a:t>
            </a:r>
            <a:r>
              <a:rPr lang="en-US" sz="1800" kern="100" dirty="0">
                <a:solidFill>
                  <a:schemeClr val="tx1"/>
                </a:solidFill>
                <a:latin typeface="+mn-lt"/>
                <a:ea typeface="Calibri" panose="020F0502020204030204" pitchFamily="34" charset="0"/>
                <a:cs typeface="Times New Roman" panose="02020603050405020304" pitchFamily="18" charset="0"/>
              </a:rPr>
              <a:t>.</a:t>
            </a:r>
          </a:p>
          <a:p>
            <a:pPr algn="just"/>
            <a:r>
              <a:rPr lang="en-US" sz="1800" kern="100" dirty="0" err="1">
                <a:solidFill>
                  <a:schemeClr val="tx1"/>
                </a:solidFill>
                <a:latin typeface="+mn-lt"/>
                <a:ea typeface="Calibri" panose="020F0502020204030204" pitchFamily="34" charset="0"/>
                <a:cs typeface="Times New Roman" panose="02020603050405020304" pitchFamily="18" charset="0"/>
              </a:rPr>
              <a:t>Bảng”projects</a:t>
            </a:r>
            <a:r>
              <a:rPr lang="en-US" sz="1800" kern="100" dirty="0">
                <a:solidFill>
                  <a:schemeClr val="tx1"/>
                </a:solidFill>
                <a:latin typeface="+mn-lt"/>
                <a:ea typeface="Calibri" panose="020F0502020204030204" pitchFamily="34" charset="0"/>
                <a:cs typeface="Times New Roman" panose="02020603050405020304" pitchFamily="18" charset="0"/>
              </a:rPr>
              <a:t>” </a:t>
            </a:r>
            <a:r>
              <a:rPr lang="en-US" sz="1800" kern="100" dirty="0" err="1">
                <a:solidFill>
                  <a:schemeClr val="tx1"/>
                </a:solidFill>
                <a:latin typeface="+mn-lt"/>
                <a:ea typeface="Calibri" panose="020F0502020204030204" pitchFamily="34" charset="0"/>
                <a:cs typeface="Times New Roman" panose="02020603050405020304" pitchFamily="18" charset="0"/>
              </a:rPr>
              <a:t>sẽ</a:t>
            </a:r>
            <a:r>
              <a:rPr lang="en-US" sz="1800" kern="100" dirty="0">
                <a:solidFill>
                  <a:schemeClr val="tx1"/>
                </a:solidFill>
                <a:latin typeface="+mn-lt"/>
                <a:ea typeface="Calibri" panose="020F0502020204030204" pitchFamily="34" charset="0"/>
                <a:cs typeface="Times New Roman" panose="02020603050405020304" pitchFamily="18" charset="0"/>
              </a:rPr>
              <a:t> </a:t>
            </a:r>
            <a:r>
              <a:rPr lang="en-US" sz="1800" kern="100" dirty="0" err="1">
                <a:solidFill>
                  <a:schemeClr val="tx1"/>
                </a:solidFill>
                <a:latin typeface="+mn-lt"/>
                <a:ea typeface="Calibri" panose="020F0502020204030204" pitchFamily="34" charset="0"/>
                <a:cs typeface="Times New Roman" panose="02020603050405020304" pitchFamily="18" charset="0"/>
              </a:rPr>
              <a:t>lưu</a:t>
            </a:r>
            <a:r>
              <a:rPr lang="en-US" sz="1800" kern="100" dirty="0">
                <a:solidFill>
                  <a:schemeClr val="tx1"/>
                </a:solidFill>
                <a:latin typeface="+mn-lt"/>
                <a:ea typeface="Calibri" panose="020F0502020204030204" pitchFamily="34" charset="0"/>
                <a:cs typeface="Times New Roman" panose="02020603050405020304" pitchFamily="18" charset="0"/>
              </a:rPr>
              <a:t> </a:t>
            </a:r>
            <a:r>
              <a:rPr lang="en-US" sz="1800" kern="100" dirty="0" err="1">
                <a:solidFill>
                  <a:schemeClr val="tx1"/>
                </a:solidFill>
                <a:latin typeface="+mn-lt"/>
                <a:ea typeface="Calibri" panose="020F0502020204030204" pitchFamily="34" charset="0"/>
                <a:cs typeface="Times New Roman" panose="02020603050405020304" pitchFamily="18" charset="0"/>
              </a:rPr>
              <a:t>các</a:t>
            </a:r>
            <a:r>
              <a:rPr lang="en-US" sz="1800" kern="100" dirty="0">
                <a:solidFill>
                  <a:schemeClr val="tx1"/>
                </a:solidFill>
                <a:latin typeface="+mn-lt"/>
                <a:ea typeface="Calibri" panose="020F0502020204030204" pitchFamily="34" charset="0"/>
                <a:cs typeface="Times New Roman" panose="02020603050405020304" pitchFamily="18" charset="0"/>
              </a:rPr>
              <a:t> </a:t>
            </a:r>
            <a:r>
              <a:rPr lang="en-US" sz="1800" kern="100" dirty="0" err="1">
                <a:solidFill>
                  <a:schemeClr val="tx1"/>
                </a:solidFill>
                <a:latin typeface="+mn-lt"/>
                <a:ea typeface="Calibri" panose="020F0502020204030204" pitchFamily="34" charset="0"/>
                <a:cs typeface="Times New Roman" panose="02020603050405020304" pitchFamily="18" charset="0"/>
              </a:rPr>
              <a:t>thông</a:t>
            </a:r>
            <a:r>
              <a:rPr lang="en-US" sz="1800" kern="100" dirty="0">
                <a:solidFill>
                  <a:schemeClr val="tx1"/>
                </a:solidFill>
                <a:latin typeface="+mn-lt"/>
                <a:ea typeface="Calibri" panose="020F0502020204030204" pitchFamily="34" charset="0"/>
                <a:cs typeface="Times New Roman" panose="02020603050405020304" pitchFamily="18" charset="0"/>
              </a:rPr>
              <a:t> tin </a:t>
            </a:r>
            <a:r>
              <a:rPr lang="en-US" sz="1800" kern="100" dirty="0" err="1">
                <a:solidFill>
                  <a:schemeClr val="tx1"/>
                </a:solidFill>
                <a:latin typeface="+mn-lt"/>
                <a:ea typeface="Calibri" panose="020F0502020204030204" pitchFamily="34" charset="0"/>
                <a:cs typeface="Times New Roman" panose="02020603050405020304" pitchFamily="18" charset="0"/>
              </a:rPr>
              <a:t>của</a:t>
            </a:r>
            <a:r>
              <a:rPr lang="en-US" sz="1800" kern="100" dirty="0">
                <a:solidFill>
                  <a:schemeClr val="tx1"/>
                </a:solidFill>
                <a:latin typeface="+mn-lt"/>
                <a:ea typeface="Calibri" panose="020F0502020204030204" pitchFamily="34" charset="0"/>
                <a:cs typeface="Times New Roman" panose="02020603050405020304" pitchFamily="18" charset="0"/>
              </a:rPr>
              <a:t> </a:t>
            </a:r>
            <a:r>
              <a:rPr lang="en-US" sz="1800" kern="100" dirty="0" err="1">
                <a:solidFill>
                  <a:schemeClr val="tx1"/>
                </a:solidFill>
                <a:latin typeface="+mn-lt"/>
                <a:ea typeface="Calibri" panose="020F0502020204030204" pitchFamily="34" charset="0"/>
                <a:cs typeface="Times New Roman" panose="02020603050405020304" pitchFamily="18" charset="0"/>
              </a:rPr>
              <a:t>đề</a:t>
            </a:r>
            <a:r>
              <a:rPr lang="en-US" sz="1800" kern="100" dirty="0">
                <a:solidFill>
                  <a:schemeClr val="tx1"/>
                </a:solidFill>
                <a:latin typeface="+mn-lt"/>
                <a:ea typeface="Calibri" panose="020F0502020204030204" pitchFamily="34" charset="0"/>
                <a:cs typeface="Times New Roman" panose="02020603050405020304" pitchFamily="18" charset="0"/>
              </a:rPr>
              <a:t> </a:t>
            </a:r>
            <a:r>
              <a:rPr lang="en-US" sz="1800" kern="100" dirty="0" err="1">
                <a:solidFill>
                  <a:schemeClr val="tx1"/>
                </a:solidFill>
                <a:latin typeface="+mn-lt"/>
                <a:ea typeface="Calibri" panose="020F0502020204030204" pitchFamily="34" charset="0"/>
                <a:cs typeface="Times New Roman" panose="02020603050405020304" pitchFamily="18" charset="0"/>
              </a:rPr>
              <a:t>tài</a:t>
            </a:r>
            <a:r>
              <a:rPr lang="en-US" sz="1800" kern="100" dirty="0">
                <a:solidFill>
                  <a:schemeClr val="tx1"/>
                </a:solidFill>
                <a:latin typeface="+mn-lt"/>
                <a:ea typeface="Calibri" panose="020F0502020204030204" pitchFamily="34" charset="0"/>
                <a:cs typeface="Times New Roman" panose="02020603050405020304" pitchFamily="18" charset="0"/>
              </a:rPr>
              <a:t>.</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94" name="Google Shape;1894;p34"/>
          <p:cNvSpPr txBox="1">
            <a:spLocks noGrp="1"/>
          </p:cNvSpPr>
          <p:nvPr>
            <p:ph type="title"/>
          </p:nvPr>
        </p:nvSpPr>
        <p:spPr>
          <a:xfrm>
            <a:off x="939889" y="305889"/>
            <a:ext cx="7704000" cy="404963"/>
          </a:xfrm>
          <a:prstGeom prst="rect">
            <a:avLst/>
          </a:prstGeom>
        </p:spPr>
        <p:txBody>
          <a:bodyPr spcFirstLastPara="1" wrap="square" lIns="91425" tIns="91425" rIns="91425" bIns="91425" anchor="t" anchorCtr="0">
            <a:noAutofit/>
          </a:bodyPr>
          <a:lstStyle/>
          <a:p>
            <a:r>
              <a:rPr lang="vi-VN" sz="2400" dirty="0">
                <a:latin typeface="+mn-lt"/>
              </a:rPr>
              <a:t>CHƯƠNG 3: THỰC HIỆN HÓA NGHIÊN CỨU</a:t>
            </a:r>
            <a:endParaRPr lang="en-US" sz="2400" dirty="0">
              <a:latin typeface="+mn-lt"/>
              <a:cs typeface="Times New Roman" panose="02020603050405020304" pitchFamily="18" charset="0"/>
            </a:endParaRPr>
          </a:p>
        </p:txBody>
      </p:sp>
      <p:sp>
        <p:nvSpPr>
          <p:cNvPr id="2" name="Rectangle 1"/>
          <p:cNvSpPr/>
          <p:nvPr/>
        </p:nvSpPr>
        <p:spPr>
          <a:xfrm>
            <a:off x="274647" y="1214705"/>
            <a:ext cx="3198311" cy="456535"/>
          </a:xfrm>
          <a:prstGeom prst="rect">
            <a:avLst/>
          </a:prstGeom>
        </p:spPr>
        <p:txBody>
          <a:bodyPr wrap="none">
            <a:spAutoFit/>
          </a:bodyPr>
          <a:lstStyle/>
          <a:p>
            <a:pPr algn="just">
              <a:lnSpc>
                <a:spcPct val="150000"/>
              </a:lnSpc>
            </a:pPr>
            <a:r>
              <a:rPr lang="en-US" sz="1800" b="1" kern="100" dirty="0" err="1">
                <a:solidFill>
                  <a:schemeClr val="tx1"/>
                </a:solidFill>
                <a:latin typeface="+mn-lt"/>
                <a:ea typeface="Calibri" panose="020F0502020204030204" pitchFamily="34" charset="0"/>
                <a:cs typeface="Times New Roman" panose="02020603050405020304" pitchFamily="18" charset="0"/>
              </a:rPr>
              <a:t>Mã</a:t>
            </a:r>
            <a:r>
              <a:rPr lang="en-US" sz="1800" b="1" kern="100" dirty="0">
                <a:solidFill>
                  <a:schemeClr val="tx1"/>
                </a:solidFill>
                <a:latin typeface="+mn-lt"/>
                <a:ea typeface="Calibri" panose="020F0502020204030204" pitchFamily="34" charset="0"/>
                <a:cs typeface="Times New Roman" panose="02020603050405020304" pitchFamily="18" charset="0"/>
              </a:rPr>
              <a:t> </a:t>
            </a:r>
            <a:r>
              <a:rPr lang="en-US" sz="1800" b="1" kern="100" dirty="0" err="1">
                <a:solidFill>
                  <a:schemeClr val="tx1"/>
                </a:solidFill>
                <a:latin typeface="+mn-lt"/>
                <a:ea typeface="Calibri" panose="020F0502020204030204" pitchFamily="34" charset="0"/>
                <a:cs typeface="Times New Roman" panose="02020603050405020304" pitchFamily="18" charset="0"/>
              </a:rPr>
              <a:t>nguồn</a:t>
            </a:r>
            <a:r>
              <a:rPr lang="en-US" sz="1800" b="1" kern="100" dirty="0">
                <a:solidFill>
                  <a:schemeClr val="tx1"/>
                </a:solidFill>
                <a:latin typeface="+mn-lt"/>
                <a:ea typeface="Calibri" panose="020F0502020204030204" pitchFamily="34" charset="0"/>
                <a:cs typeface="Times New Roman" panose="02020603050405020304" pitchFamily="18" charset="0"/>
              </a:rPr>
              <a:t> </a:t>
            </a:r>
            <a:r>
              <a:rPr lang="en-US" sz="1800" b="1" kern="100" dirty="0" err="1">
                <a:solidFill>
                  <a:schemeClr val="tx1"/>
                </a:solidFill>
                <a:latin typeface="+mn-lt"/>
                <a:ea typeface="Calibri" panose="020F0502020204030204" pitchFamily="34" charset="0"/>
                <a:cs typeface="Times New Roman" panose="02020603050405020304" pitchFamily="18" charset="0"/>
              </a:rPr>
              <a:t>kết</a:t>
            </a:r>
            <a:r>
              <a:rPr lang="en-US" sz="1800" b="1" kern="100" dirty="0">
                <a:solidFill>
                  <a:schemeClr val="tx1"/>
                </a:solidFill>
                <a:latin typeface="+mn-lt"/>
                <a:ea typeface="Calibri" panose="020F0502020204030204" pitchFamily="34" charset="0"/>
                <a:cs typeface="Times New Roman" panose="02020603050405020304" pitchFamily="18" charset="0"/>
              </a:rPr>
              <a:t> </a:t>
            </a:r>
            <a:r>
              <a:rPr lang="en-US" sz="1800" b="1" kern="100" dirty="0" err="1">
                <a:solidFill>
                  <a:schemeClr val="tx1"/>
                </a:solidFill>
                <a:latin typeface="+mn-lt"/>
                <a:ea typeface="Calibri" panose="020F0502020204030204" pitchFamily="34" charset="0"/>
                <a:cs typeface="Times New Roman" panose="02020603050405020304" pitchFamily="18" charset="0"/>
              </a:rPr>
              <a:t>nối</a:t>
            </a:r>
            <a:r>
              <a:rPr lang="en-US" sz="1800" b="1" kern="100" dirty="0">
                <a:solidFill>
                  <a:schemeClr val="tx1"/>
                </a:solidFill>
                <a:latin typeface="+mn-lt"/>
                <a:ea typeface="Calibri" panose="020F0502020204030204" pitchFamily="34" charset="0"/>
                <a:cs typeface="Times New Roman" panose="02020603050405020304" pitchFamily="18" charset="0"/>
              </a:rPr>
              <a:t> </a:t>
            </a:r>
            <a:r>
              <a:rPr lang="en-US" sz="1800" b="1" kern="100" dirty="0" err="1">
                <a:solidFill>
                  <a:schemeClr val="tx1"/>
                </a:solidFill>
                <a:latin typeface="+mn-lt"/>
                <a:ea typeface="Calibri" panose="020F0502020204030204" pitchFamily="34" charset="0"/>
                <a:cs typeface="Times New Roman" panose="02020603050405020304" pitchFamily="18" charset="0"/>
              </a:rPr>
              <a:t>mongodb</a:t>
            </a:r>
            <a:endParaRPr lang="en-US" sz="1800" kern="100" dirty="0">
              <a:solidFill>
                <a:schemeClr val="tx1"/>
              </a:solidFill>
              <a:latin typeface="+mn-lt"/>
              <a:ea typeface="Calibri" panose="020F0502020204030204" pitchFamily="34" charset="0"/>
              <a:cs typeface="Times New Roman" panose="02020603050405020304" pitchFamily="18" charset="0"/>
            </a:endParaRPr>
          </a:p>
        </p:txBody>
      </p:sp>
      <p:pic>
        <p:nvPicPr>
          <p:cNvPr id="7" name="Picture 6" descr="A screenshot of a computer program&#10;&#10;Description automatically generated"/>
          <p:cNvPicPr/>
          <p:nvPr/>
        </p:nvPicPr>
        <p:blipFill>
          <a:blip r:embed="rId3"/>
          <a:stretch>
            <a:fillRect/>
          </a:stretch>
        </p:blipFill>
        <p:spPr>
          <a:xfrm>
            <a:off x="3908387" y="877077"/>
            <a:ext cx="4445622" cy="4018385"/>
          </a:xfrm>
          <a:prstGeom prst="rect">
            <a:avLst/>
          </a:prstGeom>
        </p:spPr>
      </p:pic>
      <p:sp>
        <p:nvSpPr>
          <p:cNvPr id="3" name="Rectangle 2"/>
          <p:cNvSpPr/>
          <p:nvPr/>
        </p:nvSpPr>
        <p:spPr>
          <a:xfrm>
            <a:off x="274648" y="1885177"/>
            <a:ext cx="3302088" cy="1200329"/>
          </a:xfrm>
          <a:prstGeom prst="rect">
            <a:avLst/>
          </a:prstGeom>
        </p:spPr>
        <p:txBody>
          <a:bodyPr wrap="square">
            <a:spAutoFit/>
          </a:bodyPr>
          <a:lstStyle/>
          <a:p>
            <a:pPr algn="just"/>
            <a:r>
              <a:rPr lang="en-US" sz="1800" kern="100" dirty="0" err="1">
                <a:solidFill>
                  <a:schemeClr val="tx1"/>
                </a:solidFill>
                <a:latin typeface="+mn-lt"/>
                <a:ea typeface="Calibri" panose="020F0502020204030204" pitchFamily="34" charset="0"/>
                <a:cs typeface="Times New Roman" panose="02020603050405020304" pitchFamily="18" charset="0"/>
              </a:rPr>
              <a:t>Mã</a:t>
            </a:r>
            <a:r>
              <a:rPr lang="en-US" sz="1800" kern="100" dirty="0">
                <a:solidFill>
                  <a:schemeClr val="tx1"/>
                </a:solidFill>
                <a:latin typeface="+mn-lt"/>
                <a:ea typeface="Calibri" panose="020F0502020204030204" pitchFamily="34" charset="0"/>
                <a:cs typeface="Times New Roman" panose="02020603050405020304" pitchFamily="18" charset="0"/>
              </a:rPr>
              <a:t> </a:t>
            </a:r>
            <a:r>
              <a:rPr lang="en-US" sz="1800" kern="100" dirty="0" err="1">
                <a:solidFill>
                  <a:schemeClr val="tx1"/>
                </a:solidFill>
                <a:latin typeface="+mn-lt"/>
                <a:ea typeface="Calibri" panose="020F0502020204030204" pitchFamily="34" charset="0"/>
                <a:cs typeface="Times New Roman" panose="02020603050405020304" pitchFamily="18" charset="0"/>
              </a:rPr>
              <a:t>nguồn</a:t>
            </a:r>
            <a:r>
              <a:rPr lang="en-US" sz="1800" kern="100" dirty="0">
                <a:solidFill>
                  <a:schemeClr val="tx1"/>
                </a:solidFill>
                <a:latin typeface="+mn-lt"/>
                <a:ea typeface="Calibri" panose="020F0502020204030204" pitchFamily="34" charset="0"/>
                <a:cs typeface="Times New Roman" panose="02020603050405020304" pitchFamily="18" charset="0"/>
              </a:rPr>
              <a:t> </a:t>
            </a:r>
            <a:r>
              <a:rPr lang="en-US" sz="1800" kern="100" dirty="0" err="1">
                <a:solidFill>
                  <a:schemeClr val="tx1"/>
                </a:solidFill>
                <a:latin typeface="+mn-lt"/>
                <a:ea typeface="Calibri" panose="020F0502020204030204" pitchFamily="34" charset="0"/>
                <a:cs typeface="Times New Roman" panose="02020603050405020304" pitchFamily="18" charset="0"/>
              </a:rPr>
              <a:t>này</a:t>
            </a:r>
            <a:r>
              <a:rPr lang="en-US" sz="1800" kern="100" dirty="0">
                <a:solidFill>
                  <a:schemeClr val="tx1"/>
                </a:solidFill>
                <a:latin typeface="+mn-lt"/>
                <a:ea typeface="Calibri" panose="020F0502020204030204" pitchFamily="34" charset="0"/>
                <a:cs typeface="Times New Roman" panose="02020603050405020304" pitchFamily="18" charset="0"/>
              </a:rPr>
              <a:t> </a:t>
            </a:r>
            <a:r>
              <a:rPr lang="en-US" sz="1800" kern="100" dirty="0" err="1">
                <a:solidFill>
                  <a:schemeClr val="tx1"/>
                </a:solidFill>
                <a:latin typeface="+mn-lt"/>
                <a:ea typeface="Calibri" panose="020F0502020204030204" pitchFamily="34" charset="0"/>
                <a:cs typeface="Times New Roman" panose="02020603050405020304" pitchFamily="18" charset="0"/>
              </a:rPr>
              <a:t>khi</a:t>
            </a:r>
            <a:r>
              <a:rPr lang="en-US" sz="1800" kern="100" dirty="0">
                <a:solidFill>
                  <a:schemeClr val="tx1"/>
                </a:solidFill>
                <a:latin typeface="+mn-lt"/>
                <a:ea typeface="Calibri" panose="020F0502020204030204" pitchFamily="34" charset="0"/>
                <a:cs typeface="Times New Roman" panose="02020603050405020304" pitchFamily="18" charset="0"/>
              </a:rPr>
              <a:t> </a:t>
            </a:r>
            <a:r>
              <a:rPr lang="en-US" sz="1800" kern="100" dirty="0" err="1">
                <a:solidFill>
                  <a:schemeClr val="tx1"/>
                </a:solidFill>
                <a:latin typeface="+mn-lt"/>
                <a:ea typeface="Calibri" panose="020F0502020204030204" pitchFamily="34" charset="0"/>
                <a:cs typeface="Times New Roman" panose="02020603050405020304" pitchFamily="18" charset="0"/>
              </a:rPr>
              <a:t>kết</a:t>
            </a:r>
            <a:r>
              <a:rPr lang="en-US" sz="1800" kern="100" dirty="0">
                <a:solidFill>
                  <a:schemeClr val="tx1"/>
                </a:solidFill>
                <a:latin typeface="+mn-lt"/>
                <a:ea typeface="Calibri" panose="020F0502020204030204" pitchFamily="34" charset="0"/>
                <a:cs typeface="Times New Roman" panose="02020603050405020304" pitchFamily="18" charset="0"/>
              </a:rPr>
              <a:t> </a:t>
            </a:r>
            <a:r>
              <a:rPr lang="en-US" sz="1800" kern="100" dirty="0" err="1">
                <a:solidFill>
                  <a:schemeClr val="tx1"/>
                </a:solidFill>
                <a:latin typeface="+mn-lt"/>
                <a:ea typeface="Calibri" panose="020F0502020204030204" pitchFamily="34" charset="0"/>
                <a:cs typeface="Times New Roman" panose="02020603050405020304" pitchFamily="18" charset="0"/>
              </a:rPr>
              <a:t>nối</a:t>
            </a:r>
            <a:r>
              <a:rPr lang="en-US" sz="1800" kern="100" dirty="0">
                <a:solidFill>
                  <a:schemeClr val="tx1"/>
                </a:solidFill>
                <a:latin typeface="+mn-lt"/>
                <a:ea typeface="Calibri" panose="020F0502020204030204" pitchFamily="34" charset="0"/>
                <a:cs typeface="Times New Roman" panose="02020603050405020304" pitchFamily="18" charset="0"/>
              </a:rPr>
              <a:t> </a:t>
            </a:r>
            <a:r>
              <a:rPr lang="en-US" sz="1800" kern="100" dirty="0" err="1">
                <a:solidFill>
                  <a:schemeClr val="tx1"/>
                </a:solidFill>
                <a:latin typeface="+mn-lt"/>
                <a:ea typeface="Calibri" panose="020F0502020204030204" pitchFamily="34" charset="0"/>
                <a:cs typeface="Times New Roman" panose="02020603050405020304" pitchFamily="18" charset="0"/>
              </a:rPr>
              <a:t>với</a:t>
            </a:r>
            <a:r>
              <a:rPr lang="en-US" sz="1800" kern="100" dirty="0">
                <a:solidFill>
                  <a:schemeClr val="tx1"/>
                </a:solidFill>
                <a:latin typeface="+mn-lt"/>
                <a:ea typeface="Calibri" panose="020F0502020204030204" pitchFamily="34" charset="0"/>
                <a:cs typeface="Times New Roman" panose="02020603050405020304" pitchFamily="18" charset="0"/>
              </a:rPr>
              <a:t> </a:t>
            </a:r>
            <a:r>
              <a:rPr lang="en-US" sz="1800" kern="100" dirty="0" err="1">
                <a:solidFill>
                  <a:schemeClr val="tx1"/>
                </a:solidFill>
                <a:latin typeface="+mn-lt"/>
                <a:ea typeface="Calibri" panose="020F0502020204030204" pitchFamily="34" charset="0"/>
                <a:cs typeface="Times New Roman" panose="02020603050405020304" pitchFamily="18" charset="0"/>
              </a:rPr>
              <a:t>mongodb</a:t>
            </a:r>
            <a:r>
              <a:rPr lang="en-US" sz="1800" kern="100" dirty="0">
                <a:solidFill>
                  <a:schemeClr val="tx1"/>
                </a:solidFill>
                <a:latin typeface="+mn-lt"/>
                <a:ea typeface="Calibri" panose="020F0502020204030204" pitchFamily="34" charset="0"/>
                <a:cs typeface="Times New Roman" panose="02020603050405020304" pitchFamily="18" charset="0"/>
              </a:rPr>
              <a:t> </a:t>
            </a:r>
            <a:r>
              <a:rPr lang="en-US" sz="1800" kern="100" dirty="0" err="1">
                <a:solidFill>
                  <a:schemeClr val="tx1"/>
                </a:solidFill>
                <a:latin typeface="+mn-lt"/>
                <a:ea typeface="Calibri" panose="020F0502020204030204" pitchFamily="34" charset="0"/>
                <a:cs typeface="Times New Roman" panose="02020603050405020304" pitchFamily="18" charset="0"/>
              </a:rPr>
              <a:t>và</a:t>
            </a:r>
            <a:r>
              <a:rPr lang="en-US" sz="1800" kern="100" dirty="0">
                <a:solidFill>
                  <a:schemeClr val="tx1"/>
                </a:solidFill>
                <a:latin typeface="+mn-lt"/>
                <a:ea typeface="Calibri" panose="020F0502020204030204" pitchFamily="34" charset="0"/>
                <a:cs typeface="Times New Roman" panose="02020603050405020304" pitchFamily="18" charset="0"/>
              </a:rPr>
              <a:t> </a:t>
            </a:r>
            <a:r>
              <a:rPr lang="en-US" sz="1800" kern="100" dirty="0" err="1">
                <a:solidFill>
                  <a:schemeClr val="tx1"/>
                </a:solidFill>
                <a:latin typeface="+mn-lt"/>
                <a:ea typeface="Calibri" panose="020F0502020204030204" pitchFamily="34" charset="0"/>
                <a:cs typeface="Times New Roman" panose="02020603050405020304" pitchFamily="18" charset="0"/>
              </a:rPr>
              <a:t>khởi</a:t>
            </a:r>
            <a:r>
              <a:rPr lang="en-US" sz="1800" kern="100" dirty="0">
                <a:solidFill>
                  <a:schemeClr val="tx1"/>
                </a:solidFill>
                <a:latin typeface="+mn-lt"/>
                <a:ea typeface="Calibri" panose="020F0502020204030204" pitchFamily="34" charset="0"/>
                <a:cs typeface="Times New Roman" panose="02020603050405020304" pitchFamily="18" charset="0"/>
              </a:rPr>
              <a:t> </a:t>
            </a:r>
            <a:r>
              <a:rPr lang="en-US" sz="1800" kern="100" dirty="0" err="1">
                <a:solidFill>
                  <a:schemeClr val="tx1"/>
                </a:solidFill>
                <a:latin typeface="+mn-lt"/>
                <a:ea typeface="Calibri" panose="020F0502020204030204" pitchFamily="34" charset="0"/>
                <a:cs typeface="Times New Roman" panose="02020603050405020304" pitchFamily="18" charset="0"/>
              </a:rPr>
              <a:t>động</a:t>
            </a:r>
            <a:r>
              <a:rPr lang="en-US" sz="1800" kern="100" dirty="0">
                <a:solidFill>
                  <a:schemeClr val="tx1"/>
                </a:solidFill>
                <a:latin typeface="+mn-lt"/>
                <a:ea typeface="Calibri" panose="020F0502020204030204" pitchFamily="34" charset="0"/>
                <a:cs typeface="Times New Roman" panose="02020603050405020304" pitchFamily="18" charset="0"/>
              </a:rPr>
              <a:t> </a:t>
            </a:r>
            <a:r>
              <a:rPr lang="en-US" sz="1800" kern="100" dirty="0" err="1">
                <a:solidFill>
                  <a:schemeClr val="tx1"/>
                </a:solidFill>
                <a:latin typeface="+mn-lt"/>
                <a:ea typeface="Calibri" panose="020F0502020204030204" pitchFamily="34" charset="0"/>
                <a:cs typeface="Times New Roman" panose="02020603050405020304" pitchFamily="18" charset="0"/>
              </a:rPr>
              <a:t>dự</a:t>
            </a:r>
            <a:r>
              <a:rPr lang="en-US" sz="1800" kern="100" dirty="0">
                <a:solidFill>
                  <a:schemeClr val="tx1"/>
                </a:solidFill>
                <a:latin typeface="+mn-lt"/>
                <a:ea typeface="Calibri" panose="020F0502020204030204" pitchFamily="34" charset="0"/>
                <a:cs typeface="Times New Roman" panose="02020603050405020304" pitchFamily="18" charset="0"/>
              </a:rPr>
              <a:t> </a:t>
            </a:r>
            <a:r>
              <a:rPr lang="en-US" sz="1800" kern="100" dirty="0" err="1">
                <a:solidFill>
                  <a:schemeClr val="tx1"/>
                </a:solidFill>
                <a:latin typeface="+mn-lt"/>
                <a:ea typeface="Calibri" panose="020F0502020204030204" pitchFamily="34" charset="0"/>
                <a:cs typeface="Times New Roman" panose="02020603050405020304" pitchFamily="18" charset="0"/>
              </a:rPr>
              <a:t>án</a:t>
            </a:r>
            <a:r>
              <a:rPr lang="en-US" sz="1800" kern="100" dirty="0">
                <a:solidFill>
                  <a:schemeClr val="tx1"/>
                </a:solidFill>
                <a:latin typeface="+mn-lt"/>
                <a:ea typeface="Calibri" panose="020F0502020204030204" pitchFamily="34" charset="0"/>
                <a:cs typeface="Times New Roman" panose="02020603050405020304" pitchFamily="18" charset="0"/>
              </a:rPr>
              <a:t> </a:t>
            </a:r>
            <a:r>
              <a:rPr lang="en-US" sz="1800" kern="100" dirty="0" err="1">
                <a:solidFill>
                  <a:schemeClr val="tx1"/>
                </a:solidFill>
                <a:latin typeface="+mn-lt"/>
                <a:ea typeface="Calibri" panose="020F0502020204030204" pitchFamily="34" charset="0"/>
                <a:cs typeface="Times New Roman" panose="02020603050405020304" pitchFamily="18" charset="0"/>
              </a:rPr>
              <a:t>hệ</a:t>
            </a:r>
            <a:r>
              <a:rPr lang="en-US" sz="1800" kern="100" dirty="0">
                <a:solidFill>
                  <a:schemeClr val="tx1"/>
                </a:solidFill>
                <a:latin typeface="+mn-lt"/>
                <a:ea typeface="Calibri" panose="020F0502020204030204" pitchFamily="34" charset="0"/>
                <a:cs typeface="Times New Roman" panose="02020603050405020304" pitchFamily="18" charset="0"/>
              </a:rPr>
              <a:t> </a:t>
            </a:r>
            <a:r>
              <a:rPr lang="en-US" sz="1800" kern="100" dirty="0" err="1">
                <a:solidFill>
                  <a:schemeClr val="tx1"/>
                </a:solidFill>
                <a:latin typeface="+mn-lt"/>
                <a:ea typeface="Calibri" panose="020F0502020204030204" pitchFamily="34" charset="0"/>
                <a:cs typeface="Times New Roman" panose="02020603050405020304" pitchFamily="18" charset="0"/>
              </a:rPr>
              <a:t>thống</a:t>
            </a:r>
            <a:r>
              <a:rPr lang="en-US" sz="1800" kern="100" dirty="0">
                <a:solidFill>
                  <a:schemeClr val="tx1"/>
                </a:solidFill>
                <a:latin typeface="+mn-lt"/>
                <a:ea typeface="Calibri" panose="020F0502020204030204" pitchFamily="34" charset="0"/>
                <a:cs typeface="Times New Roman" panose="02020603050405020304" pitchFamily="18" charset="0"/>
              </a:rPr>
              <a:t> </a:t>
            </a:r>
            <a:r>
              <a:rPr lang="en-US" sz="1800" kern="100" dirty="0" err="1">
                <a:solidFill>
                  <a:schemeClr val="tx1"/>
                </a:solidFill>
                <a:latin typeface="+mn-lt"/>
                <a:ea typeface="Calibri" panose="020F0502020204030204" pitchFamily="34" charset="0"/>
                <a:cs typeface="Times New Roman" panose="02020603050405020304" pitchFamily="18" charset="0"/>
              </a:rPr>
              <a:t>sẽ</a:t>
            </a:r>
            <a:r>
              <a:rPr lang="en-US" sz="1800" kern="100" dirty="0">
                <a:solidFill>
                  <a:schemeClr val="tx1"/>
                </a:solidFill>
                <a:latin typeface="+mn-lt"/>
                <a:ea typeface="Calibri" panose="020F0502020204030204" pitchFamily="34" charset="0"/>
                <a:cs typeface="Times New Roman" panose="02020603050405020304" pitchFamily="18" charset="0"/>
              </a:rPr>
              <a:t> </a:t>
            </a:r>
            <a:r>
              <a:rPr lang="en-US" sz="1800" kern="100" dirty="0" err="1">
                <a:solidFill>
                  <a:schemeClr val="tx1"/>
                </a:solidFill>
                <a:latin typeface="+mn-lt"/>
                <a:ea typeface="Calibri" panose="020F0502020204030204" pitchFamily="34" charset="0"/>
                <a:cs typeface="Times New Roman" panose="02020603050405020304" pitchFamily="18" charset="0"/>
              </a:rPr>
              <a:t>tự</a:t>
            </a:r>
            <a:r>
              <a:rPr lang="en-US" sz="1800" kern="100" dirty="0">
                <a:solidFill>
                  <a:schemeClr val="tx1"/>
                </a:solidFill>
                <a:latin typeface="+mn-lt"/>
                <a:ea typeface="Calibri" panose="020F0502020204030204" pitchFamily="34" charset="0"/>
                <a:cs typeface="Times New Roman" panose="02020603050405020304" pitchFamily="18" charset="0"/>
              </a:rPr>
              <a:t> </a:t>
            </a:r>
            <a:r>
              <a:rPr lang="en-US" sz="1800" kern="100" dirty="0" err="1">
                <a:solidFill>
                  <a:schemeClr val="tx1"/>
                </a:solidFill>
                <a:latin typeface="+mn-lt"/>
                <a:ea typeface="Calibri" panose="020F0502020204030204" pitchFamily="34" charset="0"/>
                <a:cs typeface="Times New Roman" panose="02020603050405020304" pitchFamily="18" charset="0"/>
              </a:rPr>
              <a:t>tạo</a:t>
            </a:r>
            <a:r>
              <a:rPr lang="en-US" sz="1800" kern="100" dirty="0">
                <a:solidFill>
                  <a:schemeClr val="tx1"/>
                </a:solidFill>
                <a:latin typeface="+mn-lt"/>
                <a:ea typeface="Calibri" panose="020F0502020204030204" pitchFamily="34" charset="0"/>
                <a:cs typeface="Times New Roman" panose="02020603050405020304" pitchFamily="18" charset="0"/>
              </a:rPr>
              <a:t> </a:t>
            </a:r>
            <a:r>
              <a:rPr lang="en-US" sz="1800" kern="100" dirty="0" err="1">
                <a:solidFill>
                  <a:schemeClr val="tx1"/>
                </a:solidFill>
                <a:latin typeface="+mn-lt"/>
                <a:ea typeface="Calibri" panose="020F0502020204030204" pitchFamily="34" charset="0"/>
                <a:cs typeface="Times New Roman" panose="02020603050405020304" pitchFamily="18" charset="0"/>
              </a:rPr>
              <a:t>ra</a:t>
            </a:r>
            <a:r>
              <a:rPr lang="en-US" sz="1800" kern="100" dirty="0">
                <a:solidFill>
                  <a:schemeClr val="tx1"/>
                </a:solidFill>
                <a:latin typeface="+mn-lt"/>
                <a:ea typeface="Calibri" panose="020F0502020204030204" pitchFamily="34" charset="0"/>
                <a:cs typeface="Times New Roman" panose="02020603050405020304" pitchFamily="18" charset="0"/>
              </a:rPr>
              <a:t> 2 </a:t>
            </a:r>
            <a:r>
              <a:rPr lang="en-US" sz="1800" kern="100" dirty="0" err="1">
                <a:solidFill>
                  <a:schemeClr val="tx1"/>
                </a:solidFill>
                <a:latin typeface="+mn-lt"/>
                <a:ea typeface="Calibri" panose="020F0502020204030204" pitchFamily="34" charset="0"/>
                <a:cs typeface="Times New Roman" panose="02020603050405020304" pitchFamily="18" charset="0"/>
              </a:rPr>
              <a:t>tài</a:t>
            </a:r>
            <a:r>
              <a:rPr lang="en-US" sz="1800" kern="100" dirty="0">
                <a:solidFill>
                  <a:schemeClr val="tx1"/>
                </a:solidFill>
                <a:latin typeface="+mn-lt"/>
                <a:ea typeface="Calibri" panose="020F0502020204030204" pitchFamily="34" charset="0"/>
                <a:cs typeface="Times New Roman" panose="02020603050405020304" pitchFamily="18" charset="0"/>
              </a:rPr>
              <a:t> </a:t>
            </a:r>
            <a:r>
              <a:rPr lang="en-US" sz="1800" kern="100" dirty="0" err="1">
                <a:solidFill>
                  <a:schemeClr val="tx1"/>
                </a:solidFill>
                <a:latin typeface="+mn-lt"/>
                <a:ea typeface="Calibri" panose="020F0502020204030204" pitchFamily="34" charset="0"/>
                <a:cs typeface="Times New Roman" panose="02020603050405020304" pitchFamily="18" charset="0"/>
              </a:rPr>
              <a:t>khoản</a:t>
            </a:r>
            <a:r>
              <a:rPr lang="en-US" sz="1800" kern="100" dirty="0">
                <a:solidFill>
                  <a:schemeClr val="tx1"/>
                </a:solidFill>
                <a:latin typeface="+mn-lt"/>
                <a:ea typeface="Calibri" panose="020F0502020204030204" pitchFamily="34" charset="0"/>
                <a:cs typeface="Times New Roman" panose="02020603050405020304" pitchFamily="18" charset="0"/>
              </a:rPr>
              <a:t> </a:t>
            </a:r>
            <a:r>
              <a:rPr lang="en-US" sz="1800" kern="100" dirty="0" err="1">
                <a:solidFill>
                  <a:schemeClr val="tx1"/>
                </a:solidFill>
                <a:latin typeface="+mn-lt"/>
                <a:ea typeface="Calibri" panose="020F0502020204030204" pitchFamily="34" charset="0"/>
                <a:cs typeface="Times New Roman" panose="02020603050405020304" pitchFamily="18" charset="0"/>
              </a:rPr>
              <a:t>dành</a:t>
            </a:r>
            <a:r>
              <a:rPr lang="en-US" sz="1800" kern="100" dirty="0">
                <a:solidFill>
                  <a:schemeClr val="tx1"/>
                </a:solidFill>
                <a:latin typeface="+mn-lt"/>
                <a:ea typeface="Calibri" panose="020F0502020204030204" pitchFamily="34" charset="0"/>
                <a:cs typeface="Times New Roman" panose="02020603050405020304" pitchFamily="18" charset="0"/>
              </a:rPr>
              <a:t> </a:t>
            </a:r>
            <a:r>
              <a:rPr lang="en-US" sz="1800" kern="100" dirty="0" err="1">
                <a:solidFill>
                  <a:schemeClr val="tx1"/>
                </a:solidFill>
                <a:latin typeface="+mn-lt"/>
                <a:ea typeface="Calibri" panose="020F0502020204030204" pitchFamily="34" charset="0"/>
                <a:cs typeface="Times New Roman" panose="02020603050405020304" pitchFamily="18" charset="0"/>
              </a:rPr>
              <a:t>cho</a:t>
            </a:r>
            <a:r>
              <a:rPr lang="en-US" sz="1800" kern="100" dirty="0">
                <a:solidFill>
                  <a:schemeClr val="tx1"/>
                </a:solidFill>
                <a:latin typeface="+mn-lt"/>
                <a:ea typeface="Calibri" panose="020F0502020204030204" pitchFamily="34" charset="0"/>
                <a:cs typeface="Times New Roman" panose="02020603050405020304" pitchFamily="18" charset="0"/>
              </a:rPr>
              <a:t> </a:t>
            </a:r>
            <a:r>
              <a:rPr lang="en-US" sz="1800" kern="100" dirty="0" err="1">
                <a:solidFill>
                  <a:schemeClr val="tx1"/>
                </a:solidFill>
                <a:latin typeface="+mn-lt"/>
                <a:ea typeface="Calibri" panose="020F0502020204030204" pitchFamily="34" charset="0"/>
                <a:cs typeface="Times New Roman" panose="02020603050405020304" pitchFamily="18" charset="0"/>
              </a:rPr>
              <a:t>giáo</a:t>
            </a:r>
            <a:r>
              <a:rPr lang="en-US" sz="1800" kern="100" dirty="0">
                <a:solidFill>
                  <a:schemeClr val="tx1"/>
                </a:solidFill>
                <a:latin typeface="+mn-lt"/>
                <a:ea typeface="Calibri" panose="020F0502020204030204" pitchFamily="34" charset="0"/>
                <a:cs typeface="Times New Roman" panose="02020603050405020304" pitchFamily="18" charset="0"/>
              </a:rPr>
              <a:t> </a:t>
            </a:r>
            <a:r>
              <a:rPr lang="en-US" sz="1800" kern="100" dirty="0" err="1">
                <a:solidFill>
                  <a:schemeClr val="tx1"/>
                </a:solidFill>
                <a:latin typeface="+mn-lt"/>
                <a:ea typeface="Calibri" panose="020F0502020204030204" pitchFamily="34" charset="0"/>
                <a:cs typeface="Times New Roman" panose="02020603050405020304" pitchFamily="18" charset="0"/>
              </a:rPr>
              <a:t>viên</a:t>
            </a:r>
            <a:r>
              <a:rPr lang="en-US" sz="1800" kern="100" dirty="0">
                <a:solidFill>
                  <a:schemeClr val="tx1"/>
                </a:solidFill>
                <a:latin typeface="+mn-lt"/>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599105259"/>
      </p:ext>
    </p:extLst>
  </p:cSld>
  <p:clrMapOvr>
    <a:masterClrMapping/>
  </p:clrMapOvr>
  <p:timing>
    <p:tnLst>
      <p:par>
        <p:cTn id="1" dur="indefinite" restart="never" nodeType="tmRoot"/>
      </p:par>
    </p:tnLst>
  </p:timing>
</p:sld>
</file>

<file path=ppt/theme/theme1.xml><?xml version="1.0" encoding="utf-8"?>
<a:theme xmlns:a="http://schemas.openxmlformats.org/drawingml/2006/main" name="Agency Template">
  <a:themeElements>
    <a:clrScheme name="Simple Light">
      <a:dk1>
        <a:srgbClr val="FFFFFF"/>
      </a:dk1>
      <a:lt1>
        <a:srgbClr val="1950BC"/>
      </a:lt1>
      <a:dk2>
        <a:srgbClr val="0E2F74"/>
      </a:dk2>
      <a:lt2>
        <a:srgbClr val="020923"/>
      </a:lt2>
      <a:accent1>
        <a:srgbClr val="18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TotalTime>
  <Words>1549</Words>
  <Application>Microsoft Office PowerPoint</Application>
  <PresentationFormat>On-screen Show (16:9)</PresentationFormat>
  <Paragraphs>131</Paragraphs>
  <Slides>43</Slides>
  <Notes>43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Times New Roman</vt:lpstr>
      <vt:lpstr>Raleway</vt:lpstr>
      <vt:lpstr>Exo</vt:lpstr>
      <vt:lpstr>Inter</vt:lpstr>
      <vt:lpstr>Calibri</vt:lpstr>
      <vt:lpstr>Calibri Light</vt:lpstr>
      <vt:lpstr>Arial</vt:lpstr>
      <vt:lpstr>Agency Template</vt:lpstr>
      <vt:lpstr>Nghiên cứu Node js và xây dựng ứng dụng đăng ký đồ án của sinh viên công nghệ thông tin </vt:lpstr>
      <vt:lpstr>Nội dung</vt:lpstr>
      <vt:lpstr>CHƯƠNG 1: TỔNG QUAN</vt:lpstr>
      <vt:lpstr>CHƯƠNG 2: NGHIÊN CỨU LÝ THUYẾT</vt:lpstr>
      <vt:lpstr>CHƯƠNG 2: NGHIÊN CỨU LÝ THUYẾT</vt:lpstr>
      <vt:lpstr>CHƯƠNG 2: NGHIÊN CỨU LÝ THUYẾT</vt:lpstr>
      <vt:lpstr>CHƯƠNG 2: NGHIÊN CỨU LÝ THUYẾT</vt:lpstr>
      <vt:lpstr>CHƯƠNG 3: THỰC HIỆN HÓA NGHIÊN CỨU</vt:lpstr>
      <vt:lpstr>CHƯƠNG 3: THỰC HIỆN HÓA NGHIÊN CỨU</vt:lpstr>
      <vt:lpstr>CHƯƠNG 3: THỰC HIỆN HÓA NGHIÊN CỨU</vt:lpstr>
      <vt:lpstr>CHƯƠNG 3: THỰC HIỆN HÓA NGHIÊN CỨU</vt:lpstr>
      <vt:lpstr>CHƯƠNG 3: THỰC HIỆN HÓA NGHIÊN CỨU</vt:lpstr>
      <vt:lpstr>CHƯƠNG 3: THỰC HIỆN HÓA NGHIÊN CỨU</vt:lpstr>
      <vt:lpstr>CHƯƠNG 3: THỰC HIỆN HÓA NGHIÊN CỨU</vt:lpstr>
      <vt:lpstr>CHƯƠNG 3: THỰC HIỆN HÓA NGHIÊN CỨU</vt:lpstr>
      <vt:lpstr>CHƯƠNG 3: THỰC HIỆN HÓA NGHIÊN CỨU</vt:lpstr>
      <vt:lpstr>CHƯƠNG 3: THỰC HIỆN HÓA NGHIÊN CỨU</vt:lpstr>
      <vt:lpstr>CHƯƠNG 3: THỰC HIỆN HÓA NGHIÊN CỨU</vt:lpstr>
      <vt:lpstr>CHƯƠNG 3: THỰC HIỆN HÓA NGHIÊN CỨU</vt:lpstr>
      <vt:lpstr>CHƯƠNG 3: THỰC HIỆN HÓA NGHIÊN CỨU</vt:lpstr>
      <vt:lpstr>CHƯƠNG 3: THỰC HIỆN HÓA NGHIÊN CỨU</vt:lpstr>
      <vt:lpstr>CHƯƠNG 3: THỰC HIỆN HÓA NGHIÊN CỨU</vt:lpstr>
      <vt:lpstr>CHƯƠNG 3: THỰC HIỆN HÓA NGHIÊN CỨU</vt:lpstr>
      <vt:lpstr>CHƯƠNG 3: THỰC HIỆN HÓA NGHIÊN CỨU</vt:lpstr>
      <vt:lpstr>CHƯƠNG 3: THỰC HIỆN HÓA NGHIÊN CỨU</vt:lpstr>
      <vt:lpstr>CHƯƠNG 3: THỰC HIỆN HÓA NGHIÊN CỨU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Cảm ơn thầy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Nghiên cứu Node js và xây dựng ứng dụng đăng ký đồ án của sinh viên công nghệ thông tin</dc:title>
  <dc:creator>Ly</dc:creator>
  <cp:lastModifiedBy>Ly</cp:lastModifiedBy>
  <cp:revision>13</cp:revision>
  <dcterms:modified xsi:type="dcterms:W3CDTF">2024-04-22T03:31:21Z</dcterms:modified>
</cp:coreProperties>
</file>